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3"/>
  </p:notesMasterIdLst>
  <p:sldIdLst>
    <p:sldId id="256" r:id="rId2"/>
    <p:sldId id="257" r:id="rId3"/>
    <p:sldId id="258" r:id="rId4"/>
    <p:sldId id="261" r:id="rId5"/>
    <p:sldId id="259" r:id="rId6"/>
    <p:sldId id="260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F392B8-4E7B-471C-8B38-75B30F1616CC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A36D75-90C1-4ACA-8842-E56355CC6F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36D75-90C1-4ACA-8842-E56355CC6FD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F1634A5-CFC5-40E9-BBE2-EAF2A196362B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9615A4E-7843-401B-93AB-9DE296B0E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634A5-CFC5-40E9-BBE2-EAF2A196362B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15A4E-7843-401B-93AB-9DE296B0E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634A5-CFC5-40E9-BBE2-EAF2A196362B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15A4E-7843-401B-93AB-9DE296B0E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F1634A5-CFC5-40E9-BBE2-EAF2A196362B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9615A4E-7843-401B-93AB-9DE296B0ED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F1634A5-CFC5-40E9-BBE2-EAF2A196362B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9615A4E-7843-401B-93AB-9DE296B0E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634A5-CFC5-40E9-BBE2-EAF2A196362B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15A4E-7843-401B-93AB-9DE296B0ED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634A5-CFC5-40E9-BBE2-EAF2A196362B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15A4E-7843-401B-93AB-9DE296B0ED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F1634A5-CFC5-40E9-BBE2-EAF2A196362B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9615A4E-7843-401B-93AB-9DE296B0ED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634A5-CFC5-40E9-BBE2-EAF2A196362B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15A4E-7843-401B-93AB-9DE296B0E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F1634A5-CFC5-40E9-BBE2-EAF2A196362B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9615A4E-7843-401B-93AB-9DE296B0ED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F1634A5-CFC5-40E9-BBE2-EAF2A196362B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9615A4E-7843-401B-93AB-9DE296B0ED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F1634A5-CFC5-40E9-BBE2-EAF2A196362B}" type="datetimeFigureOut">
              <a:rPr lang="en-US" smtClean="0"/>
              <a:pPr/>
              <a:t>9/5/2008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9615A4E-7843-401B-93AB-9DE296B0ED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 of 1.1 and Diagnostic Assessment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4,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219200"/>
            <a:ext cx="6614746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91"/>
          <p:cNvSpPr/>
          <p:nvPr/>
        </p:nvSpPr>
        <p:spPr>
          <a:xfrm>
            <a:off x="640697" y="2823396"/>
            <a:ext cx="1140069" cy="502582"/>
          </a:xfrm>
          <a:custGeom>
            <a:avLst/>
            <a:gdLst/>
            <a:ahLst/>
            <a:cxnLst/>
            <a:rect l="0" t="0" r="0" b="0"/>
            <a:pathLst>
              <a:path w="1140069" h="502582">
                <a:moveTo>
                  <a:pt x="982363" y="114113"/>
                </a:moveTo>
                <a:lnTo>
                  <a:pt x="938136" y="69887"/>
                </a:lnTo>
                <a:lnTo>
                  <a:pt x="931288" y="65579"/>
                </a:lnTo>
                <a:lnTo>
                  <a:pt x="898661" y="51892"/>
                </a:lnTo>
                <a:lnTo>
                  <a:pt x="877852" y="40740"/>
                </a:lnTo>
                <a:lnTo>
                  <a:pt x="855903" y="31550"/>
                </a:lnTo>
                <a:lnTo>
                  <a:pt x="830062" y="26618"/>
                </a:lnTo>
                <a:lnTo>
                  <a:pt x="802913" y="23157"/>
                </a:lnTo>
                <a:lnTo>
                  <a:pt x="778147" y="17385"/>
                </a:lnTo>
                <a:lnTo>
                  <a:pt x="736717" y="6995"/>
                </a:lnTo>
                <a:lnTo>
                  <a:pt x="707240" y="3005"/>
                </a:lnTo>
                <a:lnTo>
                  <a:pt x="675936" y="1232"/>
                </a:lnTo>
                <a:lnTo>
                  <a:pt x="640856" y="444"/>
                </a:lnTo>
                <a:lnTo>
                  <a:pt x="567203" y="0"/>
                </a:lnTo>
                <a:lnTo>
                  <a:pt x="544300" y="1208"/>
                </a:lnTo>
                <a:lnTo>
                  <a:pt x="523951" y="3283"/>
                </a:lnTo>
                <a:lnTo>
                  <a:pt x="505305" y="5937"/>
                </a:lnTo>
                <a:lnTo>
                  <a:pt x="467654" y="12271"/>
                </a:lnTo>
                <a:lnTo>
                  <a:pt x="448723" y="15739"/>
                </a:lnTo>
                <a:lnTo>
                  <a:pt x="414143" y="22978"/>
                </a:lnTo>
                <a:lnTo>
                  <a:pt x="381840" y="31699"/>
                </a:lnTo>
                <a:lnTo>
                  <a:pt x="335095" y="49619"/>
                </a:lnTo>
                <a:lnTo>
                  <a:pt x="304375" y="59203"/>
                </a:lnTo>
                <a:lnTo>
                  <a:pt x="273788" y="71082"/>
                </a:lnTo>
                <a:lnTo>
                  <a:pt x="244531" y="84829"/>
                </a:lnTo>
                <a:lnTo>
                  <a:pt x="218827" y="99405"/>
                </a:lnTo>
                <a:lnTo>
                  <a:pt x="184544" y="121123"/>
                </a:lnTo>
                <a:lnTo>
                  <a:pt x="164733" y="134026"/>
                </a:lnTo>
                <a:lnTo>
                  <a:pt x="148986" y="145169"/>
                </a:lnTo>
                <a:lnTo>
                  <a:pt x="135948" y="155137"/>
                </a:lnTo>
                <a:lnTo>
                  <a:pt x="124717" y="164322"/>
                </a:lnTo>
                <a:lnTo>
                  <a:pt x="105463" y="177915"/>
                </a:lnTo>
                <a:lnTo>
                  <a:pt x="96773" y="183318"/>
                </a:lnTo>
                <a:lnTo>
                  <a:pt x="88440" y="190730"/>
                </a:lnTo>
                <a:lnTo>
                  <a:pt x="80344" y="199481"/>
                </a:lnTo>
                <a:lnTo>
                  <a:pt x="72407" y="209125"/>
                </a:lnTo>
                <a:lnTo>
                  <a:pt x="65845" y="218094"/>
                </a:lnTo>
                <a:lnTo>
                  <a:pt x="60201" y="226614"/>
                </a:lnTo>
                <a:lnTo>
                  <a:pt x="55168" y="234834"/>
                </a:lnTo>
                <a:lnTo>
                  <a:pt x="48003" y="244124"/>
                </a:lnTo>
                <a:lnTo>
                  <a:pt x="39416" y="254127"/>
                </a:lnTo>
                <a:lnTo>
                  <a:pt x="29882" y="264606"/>
                </a:lnTo>
                <a:lnTo>
                  <a:pt x="23525" y="274132"/>
                </a:lnTo>
                <a:lnTo>
                  <a:pt x="19288" y="283022"/>
                </a:lnTo>
                <a:lnTo>
                  <a:pt x="16463" y="291490"/>
                </a:lnTo>
                <a:lnTo>
                  <a:pt x="13309" y="302214"/>
                </a:lnTo>
                <a:lnTo>
                  <a:pt x="6419" y="327677"/>
                </a:lnTo>
                <a:lnTo>
                  <a:pt x="4073" y="337769"/>
                </a:lnTo>
                <a:lnTo>
                  <a:pt x="1467" y="352369"/>
                </a:lnTo>
                <a:lnTo>
                  <a:pt x="0" y="367729"/>
                </a:lnTo>
                <a:lnTo>
                  <a:pt x="3044" y="379655"/>
                </a:lnTo>
                <a:lnTo>
                  <a:pt x="8630" y="393422"/>
                </a:lnTo>
                <a:lnTo>
                  <a:pt x="15346" y="408007"/>
                </a:lnTo>
                <a:lnTo>
                  <a:pt x="22564" y="419570"/>
                </a:lnTo>
                <a:lnTo>
                  <a:pt x="26267" y="424431"/>
                </a:lnTo>
                <a:lnTo>
                  <a:pt x="40541" y="436606"/>
                </a:lnTo>
                <a:lnTo>
                  <a:pt x="58315" y="449213"/>
                </a:lnTo>
                <a:lnTo>
                  <a:pt x="74682" y="459050"/>
                </a:lnTo>
                <a:lnTo>
                  <a:pt x="90422" y="464269"/>
                </a:lnTo>
                <a:lnTo>
                  <a:pt x="105885" y="467858"/>
                </a:lnTo>
                <a:lnTo>
                  <a:pt x="128870" y="475749"/>
                </a:lnTo>
                <a:lnTo>
                  <a:pt x="162779" y="482446"/>
                </a:lnTo>
                <a:lnTo>
                  <a:pt x="183763" y="487367"/>
                </a:lnTo>
                <a:lnTo>
                  <a:pt x="205789" y="489554"/>
                </a:lnTo>
                <a:lnTo>
                  <a:pt x="276017" y="496853"/>
                </a:lnTo>
                <a:lnTo>
                  <a:pt x="301915" y="498813"/>
                </a:lnTo>
                <a:lnTo>
                  <a:pt x="326801" y="500120"/>
                </a:lnTo>
                <a:lnTo>
                  <a:pt x="351012" y="500991"/>
                </a:lnTo>
                <a:lnTo>
                  <a:pt x="551162" y="502581"/>
                </a:lnTo>
                <a:lnTo>
                  <a:pt x="570435" y="501361"/>
                </a:lnTo>
                <a:lnTo>
                  <a:pt x="620562" y="494848"/>
                </a:lnTo>
                <a:lnTo>
                  <a:pt x="647573" y="492879"/>
                </a:lnTo>
                <a:lnTo>
                  <a:pt x="675664" y="492003"/>
                </a:lnTo>
                <a:lnTo>
                  <a:pt x="703812" y="490345"/>
                </a:lnTo>
                <a:lnTo>
                  <a:pt x="766474" y="478931"/>
                </a:lnTo>
                <a:lnTo>
                  <a:pt x="788907" y="475435"/>
                </a:lnTo>
                <a:lnTo>
                  <a:pt x="847699" y="464778"/>
                </a:lnTo>
                <a:lnTo>
                  <a:pt x="881157" y="458380"/>
                </a:lnTo>
                <a:lnTo>
                  <a:pt x="907272" y="452844"/>
                </a:lnTo>
                <a:lnTo>
                  <a:pt x="928492" y="447884"/>
                </a:lnTo>
                <a:lnTo>
                  <a:pt x="962230" y="438986"/>
                </a:lnTo>
                <a:lnTo>
                  <a:pt x="989925" y="430798"/>
                </a:lnTo>
                <a:lnTo>
                  <a:pt x="1020869" y="419048"/>
                </a:lnTo>
                <a:lnTo>
                  <a:pt x="1048160" y="404580"/>
                </a:lnTo>
                <a:lnTo>
                  <a:pt x="1064327" y="395388"/>
                </a:lnTo>
                <a:lnTo>
                  <a:pt x="1085678" y="381788"/>
                </a:lnTo>
                <a:lnTo>
                  <a:pt x="1093150" y="376383"/>
                </a:lnTo>
                <a:lnTo>
                  <a:pt x="1104838" y="363604"/>
                </a:lnTo>
                <a:lnTo>
                  <a:pt x="1114266" y="349458"/>
                </a:lnTo>
                <a:lnTo>
                  <a:pt x="1122690" y="334704"/>
                </a:lnTo>
                <a:lnTo>
                  <a:pt x="1130667" y="323067"/>
                </a:lnTo>
                <a:lnTo>
                  <a:pt x="1134572" y="318186"/>
                </a:lnTo>
                <a:lnTo>
                  <a:pt x="1137176" y="312392"/>
                </a:lnTo>
                <a:lnTo>
                  <a:pt x="1140068" y="299181"/>
                </a:lnTo>
                <a:lnTo>
                  <a:pt x="1137967" y="284842"/>
                </a:lnTo>
                <a:lnTo>
                  <a:pt x="1132800" y="270003"/>
                </a:lnTo>
                <a:lnTo>
                  <a:pt x="1126270" y="254941"/>
                </a:lnTo>
                <a:lnTo>
                  <a:pt x="1119135" y="239780"/>
                </a:lnTo>
                <a:lnTo>
                  <a:pt x="1115454" y="232181"/>
                </a:lnTo>
                <a:lnTo>
                  <a:pt x="1110460" y="223305"/>
                </a:lnTo>
                <a:lnTo>
                  <a:pt x="1104591" y="213578"/>
                </a:lnTo>
                <a:lnTo>
                  <a:pt x="1098138" y="203283"/>
                </a:lnTo>
                <a:lnTo>
                  <a:pt x="1091296" y="193880"/>
                </a:lnTo>
                <a:lnTo>
                  <a:pt x="1084195" y="185071"/>
                </a:lnTo>
                <a:lnTo>
                  <a:pt x="1076921" y="176659"/>
                </a:lnTo>
                <a:lnTo>
                  <a:pt x="1066991" y="168510"/>
                </a:lnTo>
                <a:lnTo>
                  <a:pt x="1055292" y="160538"/>
                </a:lnTo>
                <a:lnTo>
                  <a:pt x="1028746" y="144907"/>
                </a:lnTo>
                <a:lnTo>
                  <a:pt x="1000014" y="129493"/>
                </a:lnTo>
                <a:lnTo>
                  <a:pt x="970311" y="117562"/>
                </a:lnTo>
                <a:lnTo>
                  <a:pt x="938906" y="106756"/>
                </a:lnTo>
                <a:lnTo>
                  <a:pt x="903782" y="93487"/>
                </a:lnTo>
                <a:lnTo>
                  <a:pt x="870391" y="85896"/>
                </a:lnTo>
                <a:lnTo>
                  <a:pt x="837348" y="81253"/>
                </a:lnTo>
                <a:lnTo>
                  <a:pt x="801495" y="74955"/>
                </a:lnTo>
                <a:lnTo>
                  <a:pt x="783044" y="72768"/>
                </a:lnTo>
                <a:lnTo>
                  <a:pt x="764394" y="71310"/>
                </a:lnTo>
                <a:lnTo>
                  <a:pt x="745610" y="70338"/>
                </a:lnTo>
                <a:lnTo>
                  <a:pt x="707806" y="69258"/>
                </a:lnTo>
                <a:lnTo>
                  <a:pt x="688835" y="68970"/>
                </a:lnTo>
                <a:lnTo>
                  <a:pt x="668567" y="70047"/>
                </a:lnTo>
                <a:lnTo>
                  <a:pt x="647436" y="72036"/>
                </a:lnTo>
                <a:lnTo>
                  <a:pt x="582313" y="798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838200"/>
            <a:ext cx="7068671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90"/>
          <p:cNvSpPr/>
          <p:nvPr/>
        </p:nvSpPr>
        <p:spPr>
          <a:xfrm>
            <a:off x="1018881" y="1372046"/>
            <a:ext cx="2632907" cy="764821"/>
          </a:xfrm>
          <a:custGeom>
            <a:avLst/>
            <a:gdLst/>
            <a:ahLst/>
            <a:cxnLst/>
            <a:rect l="0" t="0" r="0" b="0"/>
            <a:pathLst>
              <a:path w="2632907" h="764821">
                <a:moveTo>
                  <a:pt x="2284389" y="273873"/>
                </a:moveTo>
                <a:lnTo>
                  <a:pt x="2290456" y="267806"/>
                </a:lnTo>
                <a:lnTo>
                  <a:pt x="2292244" y="263478"/>
                </a:lnTo>
                <a:lnTo>
                  <a:pt x="2294230" y="251897"/>
                </a:lnTo>
                <a:lnTo>
                  <a:pt x="2293490" y="246522"/>
                </a:lnTo>
                <a:lnTo>
                  <a:pt x="2291726" y="241669"/>
                </a:lnTo>
                <a:lnTo>
                  <a:pt x="2286380" y="232891"/>
                </a:lnTo>
                <a:lnTo>
                  <a:pt x="2272599" y="213520"/>
                </a:lnTo>
                <a:lnTo>
                  <a:pt x="2263909" y="200060"/>
                </a:lnTo>
                <a:lnTo>
                  <a:pt x="2251580" y="185611"/>
                </a:lnTo>
                <a:lnTo>
                  <a:pt x="2234247" y="174109"/>
                </a:lnTo>
                <a:lnTo>
                  <a:pt x="2192075" y="150309"/>
                </a:lnTo>
                <a:lnTo>
                  <a:pt x="2158400" y="128606"/>
                </a:lnTo>
                <a:lnTo>
                  <a:pt x="2118224" y="106089"/>
                </a:lnTo>
                <a:lnTo>
                  <a:pt x="2050012" y="83580"/>
                </a:lnTo>
                <a:lnTo>
                  <a:pt x="1995516" y="64526"/>
                </a:lnTo>
                <a:lnTo>
                  <a:pt x="1924174" y="46066"/>
                </a:lnTo>
                <a:lnTo>
                  <a:pt x="1822839" y="26328"/>
                </a:lnTo>
                <a:lnTo>
                  <a:pt x="1756050" y="14824"/>
                </a:lnTo>
                <a:lnTo>
                  <a:pt x="1681791" y="4643"/>
                </a:lnTo>
                <a:lnTo>
                  <a:pt x="1609695" y="1061"/>
                </a:lnTo>
                <a:lnTo>
                  <a:pt x="1532594" y="0"/>
                </a:lnTo>
                <a:lnTo>
                  <a:pt x="1452176" y="956"/>
                </a:lnTo>
                <a:lnTo>
                  <a:pt x="1364566" y="7448"/>
                </a:lnTo>
                <a:lnTo>
                  <a:pt x="1304502" y="9412"/>
                </a:lnTo>
                <a:lnTo>
                  <a:pt x="1243940" y="13672"/>
                </a:lnTo>
                <a:lnTo>
                  <a:pt x="1183157" y="21068"/>
                </a:lnTo>
                <a:lnTo>
                  <a:pt x="1091817" y="38243"/>
                </a:lnTo>
                <a:lnTo>
                  <a:pt x="1030880" y="47652"/>
                </a:lnTo>
                <a:lnTo>
                  <a:pt x="969930" y="59454"/>
                </a:lnTo>
                <a:lnTo>
                  <a:pt x="910245" y="74436"/>
                </a:lnTo>
                <a:lnTo>
                  <a:pt x="799491" y="111712"/>
                </a:lnTo>
                <a:lnTo>
                  <a:pt x="745594" y="129412"/>
                </a:lnTo>
                <a:lnTo>
                  <a:pt x="692007" y="149978"/>
                </a:lnTo>
                <a:lnTo>
                  <a:pt x="586438" y="192956"/>
                </a:lnTo>
                <a:lnTo>
                  <a:pt x="537874" y="210817"/>
                </a:lnTo>
                <a:lnTo>
                  <a:pt x="494276" y="230608"/>
                </a:lnTo>
                <a:lnTo>
                  <a:pt x="453733" y="252104"/>
                </a:lnTo>
                <a:lnTo>
                  <a:pt x="414547" y="274358"/>
                </a:lnTo>
                <a:lnTo>
                  <a:pt x="326447" y="326510"/>
                </a:lnTo>
                <a:lnTo>
                  <a:pt x="299644" y="343255"/>
                </a:lnTo>
                <a:lnTo>
                  <a:pt x="276696" y="358228"/>
                </a:lnTo>
                <a:lnTo>
                  <a:pt x="256317" y="372020"/>
                </a:lnTo>
                <a:lnTo>
                  <a:pt x="238921" y="385024"/>
                </a:lnTo>
                <a:lnTo>
                  <a:pt x="223513" y="397504"/>
                </a:lnTo>
                <a:lnTo>
                  <a:pt x="209432" y="409634"/>
                </a:lnTo>
                <a:lnTo>
                  <a:pt x="180239" y="433272"/>
                </a:lnTo>
                <a:lnTo>
                  <a:pt x="152871" y="456477"/>
                </a:lnTo>
                <a:lnTo>
                  <a:pt x="132241" y="479490"/>
                </a:lnTo>
                <a:lnTo>
                  <a:pt x="88143" y="532070"/>
                </a:lnTo>
                <a:lnTo>
                  <a:pt x="73465" y="551415"/>
                </a:lnTo>
                <a:lnTo>
                  <a:pt x="59869" y="570661"/>
                </a:lnTo>
                <a:lnTo>
                  <a:pt x="46996" y="589842"/>
                </a:lnTo>
                <a:lnTo>
                  <a:pt x="35873" y="607709"/>
                </a:lnTo>
                <a:lnTo>
                  <a:pt x="25918" y="624700"/>
                </a:lnTo>
                <a:lnTo>
                  <a:pt x="16742" y="641108"/>
                </a:lnTo>
                <a:lnTo>
                  <a:pt x="6546" y="662726"/>
                </a:lnTo>
                <a:lnTo>
                  <a:pt x="2014" y="677837"/>
                </a:lnTo>
                <a:lnTo>
                  <a:pt x="0" y="693019"/>
                </a:lnTo>
                <a:lnTo>
                  <a:pt x="733" y="699354"/>
                </a:lnTo>
                <a:lnTo>
                  <a:pt x="2491" y="704847"/>
                </a:lnTo>
                <a:lnTo>
                  <a:pt x="14439" y="728856"/>
                </a:lnTo>
                <a:lnTo>
                  <a:pt x="25299" y="744528"/>
                </a:lnTo>
                <a:lnTo>
                  <a:pt x="29029" y="747663"/>
                </a:lnTo>
                <a:lnTo>
                  <a:pt x="32785" y="749753"/>
                </a:lnTo>
                <a:lnTo>
                  <a:pt x="62138" y="761238"/>
                </a:lnTo>
                <a:lnTo>
                  <a:pt x="113558" y="764820"/>
                </a:lnTo>
                <a:lnTo>
                  <a:pt x="186886" y="752858"/>
                </a:lnTo>
                <a:lnTo>
                  <a:pt x="239645" y="745836"/>
                </a:lnTo>
                <a:lnTo>
                  <a:pt x="301194" y="738481"/>
                </a:lnTo>
                <a:lnTo>
                  <a:pt x="341229" y="730932"/>
                </a:lnTo>
                <a:lnTo>
                  <a:pt x="386969" y="720819"/>
                </a:lnTo>
                <a:lnTo>
                  <a:pt x="477161" y="699846"/>
                </a:lnTo>
                <a:lnTo>
                  <a:pt x="616286" y="671520"/>
                </a:lnTo>
                <a:lnTo>
                  <a:pt x="684389" y="659100"/>
                </a:lnTo>
                <a:lnTo>
                  <a:pt x="752828" y="647377"/>
                </a:lnTo>
                <a:lnTo>
                  <a:pt x="821366" y="629792"/>
                </a:lnTo>
                <a:lnTo>
                  <a:pt x="889934" y="614563"/>
                </a:lnTo>
                <a:lnTo>
                  <a:pt x="958510" y="602007"/>
                </a:lnTo>
                <a:lnTo>
                  <a:pt x="1280980" y="551801"/>
                </a:lnTo>
                <a:lnTo>
                  <a:pt x="1369376" y="538790"/>
                </a:lnTo>
                <a:lnTo>
                  <a:pt x="1416570" y="533035"/>
                </a:lnTo>
                <a:lnTo>
                  <a:pt x="1513035" y="523253"/>
                </a:lnTo>
                <a:lnTo>
                  <a:pt x="1701869" y="506625"/>
                </a:lnTo>
                <a:lnTo>
                  <a:pt x="1771914" y="498815"/>
                </a:lnTo>
                <a:lnTo>
                  <a:pt x="1849612" y="494498"/>
                </a:lnTo>
                <a:lnTo>
                  <a:pt x="1962102" y="492067"/>
                </a:lnTo>
                <a:lnTo>
                  <a:pt x="2021771" y="490228"/>
                </a:lnTo>
                <a:lnTo>
                  <a:pt x="2073689" y="485178"/>
                </a:lnTo>
                <a:lnTo>
                  <a:pt x="2142485" y="482087"/>
                </a:lnTo>
                <a:lnTo>
                  <a:pt x="2263510" y="480346"/>
                </a:lnTo>
                <a:lnTo>
                  <a:pt x="2551666" y="479617"/>
                </a:lnTo>
                <a:lnTo>
                  <a:pt x="2575052" y="476228"/>
                </a:lnTo>
                <a:lnTo>
                  <a:pt x="2610761" y="463705"/>
                </a:lnTo>
                <a:lnTo>
                  <a:pt x="2616271" y="460118"/>
                </a:lnTo>
                <a:lnTo>
                  <a:pt x="2619943" y="456456"/>
                </a:lnTo>
                <a:lnTo>
                  <a:pt x="2628499" y="445235"/>
                </a:lnTo>
                <a:lnTo>
                  <a:pt x="2631905" y="441455"/>
                </a:lnTo>
                <a:lnTo>
                  <a:pt x="2632906" y="436394"/>
                </a:lnTo>
                <a:lnTo>
                  <a:pt x="2632304" y="430481"/>
                </a:lnTo>
                <a:lnTo>
                  <a:pt x="2625388" y="410022"/>
                </a:lnTo>
                <a:lnTo>
                  <a:pt x="2622211" y="402739"/>
                </a:lnTo>
                <a:lnTo>
                  <a:pt x="2605605" y="380354"/>
                </a:lnTo>
                <a:lnTo>
                  <a:pt x="2578531" y="357634"/>
                </a:lnTo>
                <a:lnTo>
                  <a:pt x="2540311" y="328748"/>
                </a:lnTo>
                <a:lnTo>
                  <a:pt x="2508199" y="310539"/>
                </a:lnTo>
                <a:lnTo>
                  <a:pt x="2472760" y="292709"/>
                </a:lnTo>
                <a:lnTo>
                  <a:pt x="2435842" y="272085"/>
                </a:lnTo>
                <a:lnTo>
                  <a:pt x="2394881" y="253605"/>
                </a:lnTo>
                <a:lnTo>
                  <a:pt x="2351276" y="236925"/>
                </a:lnTo>
                <a:lnTo>
                  <a:pt x="2282617" y="214525"/>
                </a:lnTo>
                <a:lnTo>
                  <a:pt x="2206535" y="199280"/>
                </a:lnTo>
                <a:lnTo>
                  <a:pt x="2127689" y="186719"/>
                </a:lnTo>
                <a:lnTo>
                  <a:pt x="2046753" y="176224"/>
                </a:lnTo>
                <a:lnTo>
                  <a:pt x="1988696" y="173324"/>
                </a:lnTo>
                <a:lnTo>
                  <a:pt x="1939186" y="175421"/>
                </a:lnTo>
                <a:lnTo>
                  <a:pt x="1827189" y="1824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066800"/>
            <a:ext cx="7030016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89"/>
          <p:cNvSpPr/>
          <p:nvPr/>
        </p:nvSpPr>
        <p:spPr>
          <a:xfrm>
            <a:off x="1006819" y="3429000"/>
            <a:ext cx="3467860" cy="742899"/>
          </a:xfrm>
          <a:custGeom>
            <a:avLst/>
            <a:gdLst/>
            <a:ahLst/>
            <a:cxnLst/>
            <a:rect l="0" t="0" r="0" b="0"/>
            <a:pathLst>
              <a:path w="3467860" h="742899">
                <a:moveTo>
                  <a:pt x="3370871" y="182879"/>
                </a:moveTo>
                <a:lnTo>
                  <a:pt x="3364803" y="176812"/>
                </a:lnTo>
                <a:lnTo>
                  <a:pt x="3328093" y="156011"/>
                </a:lnTo>
                <a:lnTo>
                  <a:pt x="3277200" y="133747"/>
                </a:lnTo>
                <a:lnTo>
                  <a:pt x="3214926" y="112073"/>
                </a:lnTo>
                <a:lnTo>
                  <a:pt x="3147429" y="93461"/>
                </a:lnTo>
                <a:lnTo>
                  <a:pt x="3041083" y="72734"/>
                </a:lnTo>
                <a:lnTo>
                  <a:pt x="2943102" y="60001"/>
                </a:lnTo>
                <a:lnTo>
                  <a:pt x="2855561" y="48917"/>
                </a:lnTo>
                <a:lnTo>
                  <a:pt x="2764891" y="40283"/>
                </a:lnTo>
                <a:lnTo>
                  <a:pt x="2656858" y="26348"/>
                </a:lnTo>
                <a:lnTo>
                  <a:pt x="2575588" y="18906"/>
                </a:lnTo>
                <a:lnTo>
                  <a:pt x="2473420" y="13645"/>
                </a:lnTo>
                <a:lnTo>
                  <a:pt x="2386845" y="12086"/>
                </a:lnTo>
                <a:lnTo>
                  <a:pt x="2224303" y="11487"/>
                </a:lnTo>
                <a:lnTo>
                  <a:pt x="2150508" y="8068"/>
                </a:lnTo>
                <a:lnTo>
                  <a:pt x="2070298" y="3586"/>
                </a:lnTo>
                <a:lnTo>
                  <a:pt x="1966270" y="1062"/>
                </a:lnTo>
                <a:lnTo>
                  <a:pt x="1293013" y="0"/>
                </a:lnTo>
                <a:lnTo>
                  <a:pt x="1208631" y="6067"/>
                </a:lnTo>
                <a:lnTo>
                  <a:pt x="1101744" y="11640"/>
                </a:lnTo>
                <a:lnTo>
                  <a:pt x="1005936" y="20267"/>
                </a:lnTo>
                <a:lnTo>
                  <a:pt x="913633" y="28415"/>
                </a:lnTo>
                <a:lnTo>
                  <a:pt x="808497" y="44684"/>
                </a:lnTo>
                <a:lnTo>
                  <a:pt x="651772" y="71964"/>
                </a:lnTo>
                <a:lnTo>
                  <a:pt x="588386" y="89761"/>
                </a:lnTo>
                <a:lnTo>
                  <a:pt x="528507" y="107203"/>
                </a:lnTo>
                <a:lnTo>
                  <a:pt x="462948" y="126386"/>
                </a:lnTo>
                <a:lnTo>
                  <a:pt x="412644" y="143378"/>
                </a:lnTo>
                <a:lnTo>
                  <a:pt x="372506" y="159396"/>
                </a:lnTo>
                <a:lnTo>
                  <a:pt x="337734" y="174983"/>
                </a:lnTo>
                <a:lnTo>
                  <a:pt x="305347" y="190377"/>
                </a:lnTo>
                <a:lnTo>
                  <a:pt x="274019" y="209071"/>
                </a:lnTo>
                <a:lnTo>
                  <a:pt x="243162" y="228810"/>
                </a:lnTo>
                <a:lnTo>
                  <a:pt x="212515" y="246050"/>
                </a:lnTo>
                <a:lnTo>
                  <a:pt x="185347" y="265565"/>
                </a:lnTo>
                <a:lnTo>
                  <a:pt x="160572" y="285669"/>
                </a:lnTo>
                <a:lnTo>
                  <a:pt x="136861" y="303070"/>
                </a:lnTo>
                <a:lnTo>
                  <a:pt x="117010" y="322658"/>
                </a:lnTo>
                <a:lnTo>
                  <a:pt x="98450" y="344063"/>
                </a:lnTo>
                <a:lnTo>
                  <a:pt x="77502" y="366277"/>
                </a:lnTo>
                <a:lnTo>
                  <a:pt x="62264" y="385463"/>
                </a:lnTo>
                <a:lnTo>
                  <a:pt x="48719" y="406266"/>
                </a:lnTo>
                <a:lnTo>
                  <a:pt x="29999" y="436679"/>
                </a:lnTo>
                <a:lnTo>
                  <a:pt x="22213" y="451139"/>
                </a:lnTo>
                <a:lnTo>
                  <a:pt x="15752" y="464589"/>
                </a:lnTo>
                <a:lnTo>
                  <a:pt x="10175" y="477366"/>
                </a:lnTo>
                <a:lnTo>
                  <a:pt x="3978" y="498336"/>
                </a:lnTo>
                <a:lnTo>
                  <a:pt x="1224" y="516122"/>
                </a:lnTo>
                <a:lnTo>
                  <a:pt x="0" y="532494"/>
                </a:lnTo>
                <a:lnTo>
                  <a:pt x="2843" y="548237"/>
                </a:lnTo>
                <a:lnTo>
                  <a:pt x="11583" y="571380"/>
                </a:lnTo>
                <a:lnTo>
                  <a:pt x="17304" y="586687"/>
                </a:lnTo>
                <a:lnTo>
                  <a:pt x="19847" y="601956"/>
                </a:lnTo>
                <a:lnTo>
                  <a:pt x="23065" y="609584"/>
                </a:lnTo>
                <a:lnTo>
                  <a:pt x="39729" y="632455"/>
                </a:lnTo>
                <a:lnTo>
                  <a:pt x="53520" y="647697"/>
                </a:lnTo>
                <a:lnTo>
                  <a:pt x="71503" y="659552"/>
                </a:lnTo>
                <a:lnTo>
                  <a:pt x="114091" y="677510"/>
                </a:lnTo>
                <a:lnTo>
                  <a:pt x="178178" y="695479"/>
                </a:lnTo>
                <a:lnTo>
                  <a:pt x="256446" y="709575"/>
                </a:lnTo>
                <a:lnTo>
                  <a:pt x="350922" y="721766"/>
                </a:lnTo>
                <a:lnTo>
                  <a:pt x="593766" y="736303"/>
                </a:lnTo>
                <a:lnTo>
                  <a:pt x="674409" y="739995"/>
                </a:lnTo>
                <a:lnTo>
                  <a:pt x="751313" y="741636"/>
                </a:lnTo>
                <a:lnTo>
                  <a:pt x="1077114" y="742898"/>
                </a:lnTo>
                <a:lnTo>
                  <a:pt x="1174133" y="739540"/>
                </a:lnTo>
                <a:lnTo>
                  <a:pt x="1282023" y="735084"/>
                </a:lnTo>
                <a:lnTo>
                  <a:pt x="1417183" y="731306"/>
                </a:lnTo>
                <a:lnTo>
                  <a:pt x="1579291" y="723977"/>
                </a:lnTo>
                <a:lnTo>
                  <a:pt x="1881123" y="714533"/>
                </a:lnTo>
                <a:lnTo>
                  <a:pt x="2002640" y="707884"/>
                </a:lnTo>
                <a:lnTo>
                  <a:pt x="2094748" y="701964"/>
                </a:lnTo>
                <a:lnTo>
                  <a:pt x="2173785" y="699334"/>
                </a:lnTo>
                <a:lnTo>
                  <a:pt x="2340065" y="688460"/>
                </a:lnTo>
                <a:lnTo>
                  <a:pt x="2411085" y="685712"/>
                </a:lnTo>
                <a:lnTo>
                  <a:pt x="2506149" y="680257"/>
                </a:lnTo>
                <a:lnTo>
                  <a:pt x="2588193" y="673599"/>
                </a:lnTo>
                <a:lnTo>
                  <a:pt x="2691503" y="662711"/>
                </a:lnTo>
                <a:lnTo>
                  <a:pt x="2783073" y="651442"/>
                </a:lnTo>
                <a:lnTo>
                  <a:pt x="2855627" y="642589"/>
                </a:lnTo>
                <a:lnTo>
                  <a:pt x="3021497" y="624595"/>
                </a:lnTo>
                <a:lnTo>
                  <a:pt x="3125536" y="610656"/>
                </a:lnTo>
                <a:lnTo>
                  <a:pt x="3218222" y="594568"/>
                </a:lnTo>
                <a:lnTo>
                  <a:pt x="3274842" y="579604"/>
                </a:lnTo>
                <a:lnTo>
                  <a:pt x="3353756" y="552247"/>
                </a:lnTo>
                <a:lnTo>
                  <a:pt x="3392046" y="532210"/>
                </a:lnTo>
                <a:lnTo>
                  <a:pt x="3426252" y="510187"/>
                </a:lnTo>
                <a:lnTo>
                  <a:pt x="3444591" y="495143"/>
                </a:lnTo>
                <a:lnTo>
                  <a:pt x="3450498" y="486305"/>
                </a:lnTo>
                <a:lnTo>
                  <a:pt x="3457060" y="466325"/>
                </a:lnTo>
                <a:lnTo>
                  <a:pt x="3463364" y="444745"/>
                </a:lnTo>
                <a:lnTo>
                  <a:pt x="3466823" y="433657"/>
                </a:lnTo>
                <a:lnTo>
                  <a:pt x="3467859" y="421184"/>
                </a:lnTo>
                <a:lnTo>
                  <a:pt x="3467279" y="407789"/>
                </a:lnTo>
                <a:lnTo>
                  <a:pt x="3465623" y="393779"/>
                </a:lnTo>
                <a:lnTo>
                  <a:pt x="3463249" y="379359"/>
                </a:lnTo>
                <a:lnTo>
                  <a:pt x="3460396" y="364666"/>
                </a:lnTo>
                <a:lnTo>
                  <a:pt x="3457224" y="349791"/>
                </a:lnTo>
                <a:lnTo>
                  <a:pt x="3451300" y="333524"/>
                </a:lnTo>
                <a:lnTo>
                  <a:pt x="3443540" y="316329"/>
                </a:lnTo>
                <a:lnTo>
                  <a:pt x="3434557" y="298516"/>
                </a:lnTo>
                <a:lnTo>
                  <a:pt x="3423488" y="281561"/>
                </a:lnTo>
                <a:lnTo>
                  <a:pt x="3411029" y="265177"/>
                </a:lnTo>
                <a:lnTo>
                  <a:pt x="3397643" y="249174"/>
                </a:lnTo>
                <a:lnTo>
                  <a:pt x="3383639" y="233426"/>
                </a:lnTo>
                <a:lnTo>
                  <a:pt x="3354532" y="202381"/>
                </a:lnTo>
                <a:lnTo>
                  <a:pt x="3339658" y="188260"/>
                </a:lnTo>
                <a:lnTo>
                  <a:pt x="3324662" y="175037"/>
                </a:lnTo>
                <a:lnTo>
                  <a:pt x="3309585" y="162411"/>
                </a:lnTo>
                <a:lnTo>
                  <a:pt x="3286059" y="141609"/>
                </a:lnTo>
                <a:lnTo>
                  <a:pt x="3256571" y="1143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914400"/>
            <a:ext cx="7956001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785"/>
          <p:cNvSpPr/>
          <p:nvPr/>
        </p:nvSpPr>
        <p:spPr>
          <a:xfrm>
            <a:off x="445786" y="2960417"/>
            <a:ext cx="1828631" cy="777151"/>
          </a:xfrm>
          <a:custGeom>
            <a:avLst/>
            <a:gdLst/>
            <a:ahLst/>
            <a:cxnLst/>
            <a:rect l="0" t="0" r="0" b="0"/>
            <a:pathLst>
              <a:path w="1828631" h="777151">
                <a:moveTo>
                  <a:pt x="1714484" y="137112"/>
                </a:moveTo>
                <a:lnTo>
                  <a:pt x="1702348" y="118909"/>
                </a:lnTo>
                <a:lnTo>
                  <a:pt x="1688733" y="101521"/>
                </a:lnTo>
                <a:lnTo>
                  <a:pt x="1677216" y="92507"/>
                </a:lnTo>
                <a:lnTo>
                  <a:pt x="1643259" y="68630"/>
                </a:lnTo>
                <a:lnTo>
                  <a:pt x="1618873" y="57131"/>
                </a:lnTo>
                <a:lnTo>
                  <a:pt x="1564364" y="35800"/>
                </a:lnTo>
                <a:lnTo>
                  <a:pt x="1510972" y="20593"/>
                </a:lnTo>
                <a:lnTo>
                  <a:pt x="1454292" y="11932"/>
                </a:lnTo>
                <a:lnTo>
                  <a:pt x="1414293" y="4066"/>
                </a:lnTo>
                <a:lnTo>
                  <a:pt x="1358415" y="1171"/>
                </a:lnTo>
                <a:lnTo>
                  <a:pt x="1309826" y="314"/>
                </a:lnTo>
                <a:lnTo>
                  <a:pt x="1222481" y="0"/>
                </a:lnTo>
                <a:lnTo>
                  <a:pt x="1166397" y="6034"/>
                </a:lnTo>
                <a:lnTo>
                  <a:pt x="1101936" y="11596"/>
                </a:lnTo>
                <a:lnTo>
                  <a:pt x="1055609" y="18924"/>
                </a:lnTo>
                <a:lnTo>
                  <a:pt x="1010979" y="22931"/>
                </a:lnTo>
                <a:lnTo>
                  <a:pt x="957735" y="31632"/>
                </a:lnTo>
                <a:lnTo>
                  <a:pt x="913682" y="36856"/>
                </a:lnTo>
                <a:lnTo>
                  <a:pt x="759554" y="66379"/>
                </a:lnTo>
                <a:lnTo>
                  <a:pt x="705525" y="79324"/>
                </a:lnTo>
                <a:lnTo>
                  <a:pt x="665386" y="87817"/>
                </a:lnTo>
                <a:lnTo>
                  <a:pt x="629363" y="93720"/>
                </a:lnTo>
                <a:lnTo>
                  <a:pt x="569040" y="110749"/>
                </a:lnTo>
                <a:lnTo>
                  <a:pt x="521512" y="121963"/>
                </a:lnTo>
                <a:lnTo>
                  <a:pt x="470032" y="133744"/>
                </a:lnTo>
                <a:lnTo>
                  <a:pt x="447654" y="136885"/>
                </a:lnTo>
                <a:lnTo>
                  <a:pt x="402431" y="149250"/>
                </a:lnTo>
                <a:lnTo>
                  <a:pt x="351683" y="163922"/>
                </a:lnTo>
                <a:lnTo>
                  <a:pt x="317199" y="177780"/>
                </a:lnTo>
                <a:lnTo>
                  <a:pt x="292376" y="183875"/>
                </a:lnTo>
                <a:lnTo>
                  <a:pt x="250498" y="207404"/>
                </a:lnTo>
                <a:lnTo>
                  <a:pt x="216873" y="225673"/>
                </a:lnTo>
                <a:lnTo>
                  <a:pt x="171378" y="249291"/>
                </a:lnTo>
                <a:lnTo>
                  <a:pt x="130096" y="273492"/>
                </a:lnTo>
                <a:lnTo>
                  <a:pt x="120042" y="280275"/>
                </a:lnTo>
                <a:lnTo>
                  <a:pt x="111339" y="283290"/>
                </a:lnTo>
                <a:lnTo>
                  <a:pt x="99852" y="291404"/>
                </a:lnTo>
                <a:lnTo>
                  <a:pt x="87549" y="300936"/>
                </a:lnTo>
                <a:lnTo>
                  <a:pt x="69304" y="310443"/>
                </a:lnTo>
                <a:lnTo>
                  <a:pt x="47402" y="330242"/>
                </a:lnTo>
                <a:lnTo>
                  <a:pt x="40108" y="340634"/>
                </a:lnTo>
                <a:lnTo>
                  <a:pt x="38164" y="345183"/>
                </a:lnTo>
                <a:lnTo>
                  <a:pt x="35597" y="348217"/>
                </a:lnTo>
                <a:lnTo>
                  <a:pt x="32616" y="350239"/>
                </a:lnTo>
                <a:lnTo>
                  <a:pt x="29358" y="351587"/>
                </a:lnTo>
                <a:lnTo>
                  <a:pt x="27187" y="353755"/>
                </a:lnTo>
                <a:lnTo>
                  <a:pt x="25739" y="356471"/>
                </a:lnTo>
                <a:lnTo>
                  <a:pt x="17348" y="376022"/>
                </a:lnTo>
                <a:lnTo>
                  <a:pt x="4731" y="396488"/>
                </a:lnTo>
                <a:lnTo>
                  <a:pt x="1390" y="415189"/>
                </a:lnTo>
                <a:lnTo>
                  <a:pt x="169" y="437594"/>
                </a:lnTo>
                <a:lnTo>
                  <a:pt x="20" y="457052"/>
                </a:lnTo>
                <a:lnTo>
                  <a:pt x="0" y="479121"/>
                </a:lnTo>
                <a:lnTo>
                  <a:pt x="3378" y="502476"/>
                </a:lnTo>
                <a:lnTo>
                  <a:pt x="7842" y="523016"/>
                </a:lnTo>
                <a:lnTo>
                  <a:pt x="10708" y="546551"/>
                </a:lnTo>
                <a:lnTo>
                  <a:pt x="10943" y="551041"/>
                </a:lnTo>
                <a:lnTo>
                  <a:pt x="14591" y="566191"/>
                </a:lnTo>
                <a:lnTo>
                  <a:pt x="20446" y="583084"/>
                </a:lnTo>
                <a:lnTo>
                  <a:pt x="29612" y="599735"/>
                </a:lnTo>
                <a:lnTo>
                  <a:pt x="34162" y="612711"/>
                </a:lnTo>
                <a:lnTo>
                  <a:pt x="39728" y="620693"/>
                </a:lnTo>
                <a:lnTo>
                  <a:pt x="42990" y="623329"/>
                </a:lnTo>
                <a:lnTo>
                  <a:pt x="46434" y="625087"/>
                </a:lnTo>
                <a:lnTo>
                  <a:pt x="50001" y="626259"/>
                </a:lnTo>
                <a:lnTo>
                  <a:pt x="57350" y="630947"/>
                </a:lnTo>
                <a:lnTo>
                  <a:pt x="80013" y="651668"/>
                </a:lnTo>
                <a:lnTo>
                  <a:pt x="95237" y="666743"/>
                </a:lnTo>
                <a:lnTo>
                  <a:pt x="99046" y="669269"/>
                </a:lnTo>
                <a:lnTo>
                  <a:pt x="106665" y="672077"/>
                </a:lnTo>
                <a:lnTo>
                  <a:pt x="124162" y="685792"/>
                </a:lnTo>
                <a:lnTo>
                  <a:pt x="139365" y="699875"/>
                </a:lnTo>
                <a:lnTo>
                  <a:pt x="144974" y="702788"/>
                </a:lnTo>
                <a:lnTo>
                  <a:pt x="157981" y="706023"/>
                </a:lnTo>
                <a:lnTo>
                  <a:pt x="172228" y="714235"/>
                </a:lnTo>
                <a:lnTo>
                  <a:pt x="179583" y="719981"/>
                </a:lnTo>
                <a:lnTo>
                  <a:pt x="231930" y="742393"/>
                </a:lnTo>
                <a:lnTo>
                  <a:pt x="238435" y="746373"/>
                </a:lnTo>
                <a:lnTo>
                  <a:pt x="252435" y="750795"/>
                </a:lnTo>
                <a:lnTo>
                  <a:pt x="267124" y="754030"/>
                </a:lnTo>
                <a:lnTo>
                  <a:pt x="289674" y="761722"/>
                </a:lnTo>
                <a:lnTo>
                  <a:pt x="327661" y="765230"/>
                </a:lnTo>
                <a:lnTo>
                  <a:pt x="359397" y="766927"/>
                </a:lnTo>
                <a:lnTo>
                  <a:pt x="404424" y="774788"/>
                </a:lnTo>
                <a:lnTo>
                  <a:pt x="443895" y="776124"/>
                </a:lnTo>
                <a:lnTo>
                  <a:pt x="635234" y="777150"/>
                </a:lnTo>
                <a:lnTo>
                  <a:pt x="692450" y="769329"/>
                </a:lnTo>
                <a:lnTo>
                  <a:pt x="744626" y="767348"/>
                </a:lnTo>
                <a:lnTo>
                  <a:pt x="1021716" y="765804"/>
                </a:lnTo>
                <a:lnTo>
                  <a:pt x="1068767" y="762394"/>
                </a:lnTo>
                <a:lnTo>
                  <a:pt x="1120158" y="757916"/>
                </a:lnTo>
                <a:lnTo>
                  <a:pt x="1170511" y="755394"/>
                </a:lnTo>
                <a:lnTo>
                  <a:pt x="1213370" y="753377"/>
                </a:lnTo>
                <a:lnTo>
                  <a:pt x="1270095" y="746571"/>
                </a:lnTo>
                <a:lnTo>
                  <a:pt x="1317665" y="743989"/>
                </a:lnTo>
                <a:lnTo>
                  <a:pt x="1364555" y="739731"/>
                </a:lnTo>
                <a:lnTo>
                  <a:pt x="1419953" y="731290"/>
                </a:lnTo>
                <a:lnTo>
                  <a:pt x="1463547" y="722640"/>
                </a:lnTo>
                <a:lnTo>
                  <a:pt x="1491196" y="718657"/>
                </a:lnTo>
                <a:lnTo>
                  <a:pt x="1533118" y="708420"/>
                </a:lnTo>
                <a:lnTo>
                  <a:pt x="1576361" y="694445"/>
                </a:lnTo>
                <a:lnTo>
                  <a:pt x="1623464" y="676192"/>
                </a:lnTo>
                <a:lnTo>
                  <a:pt x="1668694" y="652210"/>
                </a:lnTo>
                <a:lnTo>
                  <a:pt x="1714477" y="628668"/>
                </a:lnTo>
                <a:lnTo>
                  <a:pt x="1733955" y="617192"/>
                </a:lnTo>
                <a:lnTo>
                  <a:pt x="1763293" y="594314"/>
                </a:lnTo>
                <a:lnTo>
                  <a:pt x="1769883" y="590504"/>
                </a:lnTo>
                <a:lnTo>
                  <a:pt x="1774277" y="586693"/>
                </a:lnTo>
                <a:lnTo>
                  <a:pt x="1777206" y="582883"/>
                </a:lnTo>
                <a:lnTo>
                  <a:pt x="1781730" y="575263"/>
                </a:lnTo>
                <a:lnTo>
                  <a:pt x="1794983" y="556636"/>
                </a:lnTo>
                <a:lnTo>
                  <a:pt x="1801061" y="544547"/>
                </a:lnTo>
                <a:lnTo>
                  <a:pt x="1808350" y="523052"/>
                </a:lnTo>
                <a:lnTo>
                  <a:pt x="1813352" y="510571"/>
                </a:lnTo>
                <a:lnTo>
                  <a:pt x="1819950" y="488824"/>
                </a:lnTo>
                <a:lnTo>
                  <a:pt x="1824857" y="476309"/>
                </a:lnTo>
                <a:lnTo>
                  <a:pt x="1827039" y="466513"/>
                </a:lnTo>
                <a:lnTo>
                  <a:pt x="1828008" y="451153"/>
                </a:lnTo>
                <a:lnTo>
                  <a:pt x="1828439" y="429086"/>
                </a:lnTo>
                <a:lnTo>
                  <a:pt x="1828630" y="398112"/>
                </a:lnTo>
                <a:lnTo>
                  <a:pt x="1827412" y="382232"/>
                </a:lnTo>
                <a:lnTo>
                  <a:pt x="1825329" y="366565"/>
                </a:lnTo>
                <a:lnTo>
                  <a:pt x="1822670" y="351041"/>
                </a:lnTo>
                <a:lnTo>
                  <a:pt x="1818358" y="335612"/>
                </a:lnTo>
                <a:lnTo>
                  <a:pt x="1812943" y="320245"/>
                </a:lnTo>
                <a:lnTo>
                  <a:pt x="1806793" y="304921"/>
                </a:lnTo>
                <a:lnTo>
                  <a:pt x="1799960" y="281121"/>
                </a:lnTo>
                <a:lnTo>
                  <a:pt x="1798138" y="271218"/>
                </a:lnTo>
                <a:lnTo>
                  <a:pt x="1794383" y="263346"/>
                </a:lnTo>
                <a:lnTo>
                  <a:pt x="1789340" y="256828"/>
                </a:lnTo>
                <a:lnTo>
                  <a:pt x="1763570" y="233076"/>
                </a:lnTo>
                <a:lnTo>
                  <a:pt x="1735231" y="213406"/>
                </a:lnTo>
                <a:lnTo>
                  <a:pt x="1710774" y="191506"/>
                </a:lnTo>
                <a:lnTo>
                  <a:pt x="1666695" y="167262"/>
                </a:lnTo>
                <a:lnTo>
                  <a:pt x="1661035" y="164832"/>
                </a:lnTo>
                <a:lnTo>
                  <a:pt x="1647972" y="162132"/>
                </a:lnTo>
                <a:lnTo>
                  <a:pt x="1590929" y="160029"/>
                </a:lnTo>
                <a:lnTo>
                  <a:pt x="1543034" y="1599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86"/>
          <p:cNvSpPr/>
          <p:nvPr/>
        </p:nvSpPr>
        <p:spPr>
          <a:xfrm>
            <a:off x="4903470" y="2148843"/>
            <a:ext cx="388564" cy="376546"/>
          </a:xfrm>
          <a:custGeom>
            <a:avLst/>
            <a:gdLst/>
            <a:ahLst/>
            <a:cxnLst/>
            <a:rect l="0" t="0" r="0" b="0"/>
            <a:pathLst>
              <a:path w="388564" h="376546">
                <a:moveTo>
                  <a:pt x="137159" y="34286"/>
                </a:moveTo>
                <a:lnTo>
                  <a:pt x="155363" y="28219"/>
                </a:lnTo>
                <a:lnTo>
                  <a:pt x="160725" y="25161"/>
                </a:lnTo>
                <a:lnTo>
                  <a:pt x="164300" y="21853"/>
                </a:lnTo>
                <a:lnTo>
                  <a:pt x="166683" y="18378"/>
                </a:lnTo>
                <a:lnTo>
                  <a:pt x="170812" y="16060"/>
                </a:lnTo>
                <a:lnTo>
                  <a:pt x="182173" y="13486"/>
                </a:lnTo>
                <a:lnTo>
                  <a:pt x="192302" y="12342"/>
                </a:lnTo>
                <a:lnTo>
                  <a:pt x="196781" y="12037"/>
                </a:lnTo>
                <a:lnTo>
                  <a:pt x="208531" y="8311"/>
                </a:lnTo>
                <a:lnTo>
                  <a:pt x="215221" y="5540"/>
                </a:lnTo>
                <a:lnTo>
                  <a:pt x="226040" y="2460"/>
                </a:lnTo>
                <a:lnTo>
                  <a:pt x="236352" y="1091"/>
                </a:lnTo>
                <a:lnTo>
                  <a:pt x="242658" y="726"/>
                </a:lnTo>
                <a:lnTo>
                  <a:pt x="249402" y="483"/>
                </a:lnTo>
                <a:lnTo>
                  <a:pt x="285061" y="93"/>
                </a:lnTo>
                <a:lnTo>
                  <a:pt x="317457" y="0"/>
                </a:lnTo>
                <a:lnTo>
                  <a:pt x="322278" y="3385"/>
                </a:lnTo>
                <a:lnTo>
                  <a:pt x="325342" y="6065"/>
                </a:lnTo>
                <a:lnTo>
                  <a:pt x="327385" y="9122"/>
                </a:lnTo>
                <a:lnTo>
                  <a:pt x="330932" y="20797"/>
                </a:lnTo>
                <a:lnTo>
                  <a:pt x="327844" y="28714"/>
                </a:lnTo>
                <a:lnTo>
                  <a:pt x="322238" y="39430"/>
                </a:lnTo>
                <a:lnTo>
                  <a:pt x="315514" y="48426"/>
                </a:lnTo>
                <a:lnTo>
                  <a:pt x="308291" y="56657"/>
                </a:lnTo>
                <a:lnTo>
                  <a:pt x="300848" y="64549"/>
                </a:lnTo>
                <a:lnTo>
                  <a:pt x="293306" y="72290"/>
                </a:lnTo>
                <a:lnTo>
                  <a:pt x="286978" y="77402"/>
                </a:lnTo>
                <a:lnTo>
                  <a:pt x="278948" y="83350"/>
                </a:lnTo>
                <a:lnTo>
                  <a:pt x="269785" y="89856"/>
                </a:lnTo>
                <a:lnTo>
                  <a:pt x="262407" y="94193"/>
                </a:lnTo>
                <a:lnTo>
                  <a:pt x="250821" y="99011"/>
                </a:lnTo>
                <a:lnTo>
                  <a:pt x="241439" y="104540"/>
                </a:lnTo>
                <a:lnTo>
                  <a:pt x="231136" y="112369"/>
                </a:lnTo>
                <a:lnTo>
                  <a:pt x="231560" y="113012"/>
                </a:lnTo>
                <a:lnTo>
                  <a:pt x="235419" y="113725"/>
                </a:lnTo>
                <a:lnTo>
                  <a:pt x="236956" y="112646"/>
                </a:lnTo>
                <a:lnTo>
                  <a:pt x="237980" y="110656"/>
                </a:lnTo>
                <a:lnTo>
                  <a:pt x="238664" y="108060"/>
                </a:lnTo>
                <a:lnTo>
                  <a:pt x="240389" y="106328"/>
                </a:lnTo>
                <a:lnTo>
                  <a:pt x="242809" y="105175"/>
                </a:lnTo>
                <a:lnTo>
                  <a:pt x="248885" y="103892"/>
                </a:lnTo>
                <a:lnTo>
                  <a:pt x="259446" y="103170"/>
                </a:lnTo>
                <a:lnTo>
                  <a:pt x="266862" y="103002"/>
                </a:lnTo>
                <a:lnTo>
                  <a:pt x="273158" y="101687"/>
                </a:lnTo>
                <a:lnTo>
                  <a:pt x="281165" y="99540"/>
                </a:lnTo>
                <a:lnTo>
                  <a:pt x="290313" y="96839"/>
                </a:lnTo>
                <a:lnTo>
                  <a:pt x="298952" y="95038"/>
                </a:lnTo>
                <a:lnTo>
                  <a:pt x="307251" y="93837"/>
                </a:lnTo>
                <a:lnTo>
                  <a:pt x="315324" y="93037"/>
                </a:lnTo>
                <a:lnTo>
                  <a:pt x="321976" y="93774"/>
                </a:lnTo>
                <a:lnTo>
                  <a:pt x="327681" y="95534"/>
                </a:lnTo>
                <a:lnTo>
                  <a:pt x="361691" y="112279"/>
                </a:lnTo>
                <a:lnTo>
                  <a:pt x="370622" y="119766"/>
                </a:lnTo>
                <a:lnTo>
                  <a:pt x="377657" y="129851"/>
                </a:lnTo>
                <a:lnTo>
                  <a:pt x="383747" y="141529"/>
                </a:lnTo>
                <a:lnTo>
                  <a:pt x="386454" y="150953"/>
                </a:lnTo>
                <a:lnTo>
                  <a:pt x="387176" y="156514"/>
                </a:lnTo>
                <a:lnTo>
                  <a:pt x="387657" y="162762"/>
                </a:lnTo>
                <a:lnTo>
                  <a:pt x="388192" y="175207"/>
                </a:lnTo>
                <a:lnTo>
                  <a:pt x="388429" y="184971"/>
                </a:lnTo>
                <a:lnTo>
                  <a:pt x="388563" y="203676"/>
                </a:lnTo>
                <a:lnTo>
                  <a:pt x="387312" y="209443"/>
                </a:lnTo>
                <a:lnTo>
                  <a:pt x="382535" y="219237"/>
                </a:lnTo>
                <a:lnTo>
                  <a:pt x="376179" y="231210"/>
                </a:lnTo>
                <a:lnTo>
                  <a:pt x="350460" y="282090"/>
                </a:lnTo>
                <a:lnTo>
                  <a:pt x="344130" y="289658"/>
                </a:lnTo>
                <a:lnTo>
                  <a:pt x="336100" y="297244"/>
                </a:lnTo>
                <a:lnTo>
                  <a:pt x="326937" y="304842"/>
                </a:lnTo>
                <a:lnTo>
                  <a:pt x="319558" y="311177"/>
                </a:lnTo>
                <a:lnTo>
                  <a:pt x="307972" y="321602"/>
                </a:lnTo>
                <a:lnTo>
                  <a:pt x="300565" y="327430"/>
                </a:lnTo>
                <a:lnTo>
                  <a:pt x="291816" y="333856"/>
                </a:lnTo>
                <a:lnTo>
                  <a:pt x="282174" y="340679"/>
                </a:lnTo>
                <a:lnTo>
                  <a:pt x="273206" y="345228"/>
                </a:lnTo>
                <a:lnTo>
                  <a:pt x="264687" y="348261"/>
                </a:lnTo>
                <a:lnTo>
                  <a:pt x="256468" y="350283"/>
                </a:lnTo>
                <a:lnTo>
                  <a:pt x="248448" y="352901"/>
                </a:lnTo>
                <a:lnTo>
                  <a:pt x="240562" y="355916"/>
                </a:lnTo>
                <a:lnTo>
                  <a:pt x="232765" y="359196"/>
                </a:lnTo>
                <a:lnTo>
                  <a:pt x="223756" y="362653"/>
                </a:lnTo>
                <a:lnTo>
                  <a:pt x="203587" y="369880"/>
                </a:lnTo>
                <a:lnTo>
                  <a:pt x="195414" y="372316"/>
                </a:lnTo>
                <a:lnTo>
                  <a:pt x="188696" y="373939"/>
                </a:lnTo>
                <a:lnTo>
                  <a:pt x="176574" y="375743"/>
                </a:lnTo>
                <a:lnTo>
                  <a:pt x="169787" y="376224"/>
                </a:lnTo>
                <a:lnTo>
                  <a:pt x="162721" y="376545"/>
                </a:lnTo>
                <a:lnTo>
                  <a:pt x="154200" y="375489"/>
                </a:lnTo>
                <a:lnTo>
                  <a:pt x="144710" y="373515"/>
                </a:lnTo>
                <a:lnTo>
                  <a:pt x="134574" y="370929"/>
                </a:lnTo>
                <a:lnTo>
                  <a:pt x="124005" y="367935"/>
                </a:lnTo>
                <a:lnTo>
                  <a:pt x="102103" y="361221"/>
                </a:lnTo>
                <a:lnTo>
                  <a:pt x="93469" y="357653"/>
                </a:lnTo>
                <a:lnTo>
                  <a:pt x="86442" y="354004"/>
                </a:lnTo>
                <a:lnTo>
                  <a:pt x="75248" y="346563"/>
                </a:lnTo>
                <a:lnTo>
                  <a:pt x="66040" y="339023"/>
                </a:lnTo>
                <a:lnTo>
                  <a:pt x="57714" y="331438"/>
                </a:lnTo>
                <a:lnTo>
                  <a:pt x="48510" y="323834"/>
                </a:lnTo>
                <a:lnTo>
                  <a:pt x="42500" y="320028"/>
                </a:lnTo>
                <a:lnTo>
                  <a:pt x="35953" y="316221"/>
                </a:lnTo>
                <a:lnTo>
                  <a:pt x="31589" y="312413"/>
                </a:lnTo>
                <a:lnTo>
                  <a:pt x="28679" y="308604"/>
                </a:lnTo>
                <a:lnTo>
                  <a:pt x="17942" y="287298"/>
                </a:lnTo>
                <a:lnTo>
                  <a:pt x="14324" y="276700"/>
                </a:lnTo>
                <a:lnTo>
                  <a:pt x="13359" y="272095"/>
                </a:lnTo>
                <a:lnTo>
                  <a:pt x="11446" y="269026"/>
                </a:lnTo>
                <a:lnTo>
                  <a:pt x="8901" y="266979"/>
                </a:lnTo>
                <a:lnTo>
                  <a:pt x="5934" y="265615"/>
                </a:lnTo>
                <a:lnTo>
                  <a:pt x="3956" y="260895"/>
                </a:lnTo>
                <a:lnTo>
                  <a:pt x="2637" y="253939"/>
                </a:lnTo>
                <a:lnTo>
                  <a:pt x="1758" y="245492"/>
                </a:lnTo>
                <a:lnTo>
                  <a:pt x="1172" y="238590"/>
                </a:lnTo>
                <a:lnTo>
                  <a:pt x="520" y="227535"/>
                </a:lnTo>
                <a:lnTo>
                  <a:pt x="231" y="218388"/>
                </a:lnTo>
                <a:lnTo>
                  <a:pt x="0" y="2057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87"/>
          <p:cNvSpPr/>
          <p:nvPr/>
        </p:nvSpPr>
        <p:spPr>
          <a:xfrm>
            <a:off x="5932170" y="2343345"/>
            <a:ext cx="68581" cy="55174"/>
          </a:xfrm>
          <a:custGeom>
            <a:avLst/>
            <a:gdLst/>
            <a:ahLst/>
            <a:cxnLst/>
            <a:rect l="0" t="0" r="0" b="0"/>
            <a:pathLst>
              <a:path w="68581" h="55174">
                <a:moveTo>
                  <a:pt x="68580" y="11234"/>
                </a:moveTo>
                <a:lnTo>
                  <a:pt x="52671" y="11234"/>
                </a:lnTo>
                <a:lnTo>
                  <a:pt x="50354" y="12505"/>
                </a:lnTo>
                <a:lnTo>
                  <a:pt x="48809" y="14621"/>
                </a:lnTo>
                <a:lnTo>
                  <a:pt x="47779" y="17302"/>
                </a:lnTo>
                <a:lnTo>
                  <a:pt x="45823" y="20360"/>
                </a:lnTo>
                <a:lnTo>
                  <a:pt x="43248" y="23668"/>
                </a:lnTo>
                <a:lnTo>
                  <a:pt x="40262" y="27143"/>
                </a:lnTo>
                <a:lnTo>
                  <a:pt x="38272" y="30731"/>
                </a:lnTo>
                <a:lnTo>
                  <a:pt x="36944" y="34392"/>
                </a:lnTo>
                <a:lnTo>
                  <a:pt x="34814" y="43325"/>
                </a:lnTo>
                <a:lnTo>
                  <a:pt x="35909" y="45328"/>
                </a:lnTo>
                <a:lnTo>
                  <a:pt x="37910" y="47934"/>
                </a:lnTo>
                <a:lnTo>
                  <a:pt x="44177" y="55173"/>
                </a:lnTo>
                <a:lnTo>
                  <a:pt x="47231" y="53227"/>
                </a:lnTo>
                <a:lnTo>
                  <a:pt x="51807" y="49389"/>
                </a:lnTo>
                <a:lnTo>
                  <a:pt x="65267" y="37116"/>
                </a:lnTo>
                <a:lnTo>
                  <a:pt x="66371" y="34839"/>
                </a:lnTo>
                <a:lnTo>
                  <a:pt x="67107" y="32051"/>
                </a:lnTo>
                <a:lnTo>
                  <a:pt x="67598" y="28922"/>
                </a:lnTo>
                <a:lnTo>
                  <a:pt x="67925" y="25566"/>
                </a:lnTo>
                <a:lnTo>
                  <a:pt x="68143" y="22059"/>
                </a:lnTo>
                <a:lnTo>
                  <a:pt x="68386" y="14775"/>
                </a:lnTo>
                <a:lnTo>
                  <a:pt x="68494" y="7305"/>
                </a:lnTo>
                <a:lnTo>
                  <a:pt x="67252" y="4805"/>
                </a:lnTo>
                <a:lnTo>
                  <a:pt x="65155" y="3138"/>
                </a:lnTo>
                <a:lnTo>
                  <a:pt x="62486" y="2027"/>
                </a:lnTo>
                <a:lnTo>
                  <a:pt x="59437" y="1286"/>
                </a:lnTo>
                <a:lnTo>
                  <a:pt x="56135" y="792"/>
                </a:lnTo>
                <a:lnTo>
                  <a:pt x="47777" y="0"/>
                </a:lnTo>
                <a:lnTo>
                  <a:pt x="44551" y="1205"/>
                </a:lnTo>
                <a:lnTo>
                  <a:pt x="39861" y="3278"/>
                </a:lnTo>
                <a:lnTo>
                  <a:pt x="34194" y="5930"/>
                </a:lnTo>
                <a:lnTo>
                  <a:pt x="29146" y="7698"/>
                </a:lnTo>
                <a:lnTo>
                  <a:pt x="24510" y="8877"/>
                </a:lnTo>
                <a:lnTo>
                  <a:pt x="20150" y="9663"/>
                </a:lnTo>
                <a:lnTo>
                  <a:pt x="15973" y="12727"/>
                </a:lnTo>
                <a:lnTo>
                  <a:pt x="11919" y="17309"/>
                </a:lnTo>
                <a:lnTo>
                  <a:pt x="0" y="340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88"/>
          <p:cNvSpPr/>
          <p:nvPr/>
        </p:nvSpPr>
        <p:spPr>
          <a:xfrm>
            <a:off x="6195059" y="2034539"/>
            <a:ext cx="1120142" cy="661970"/>
          </a:xfrm>
          <a:custGeom>
            <a:avLst/>
            <a:gdLst/>
            <a:ahLst/>
            <a:cxnLst/>
            <a:rect l="0" t="0" r="0" b="0"/>
            <a:pathLst>
              <a:path w="1120142" h="661970">
                <a:moveTo>
                  <a:pt x="0" y="388620"/>
                </a:moveTo>
                <a:lnTo>
                  <a:pt x="0" y="400756"/>
                </a:lnTo>
                <a:lnTo>
                  <a:pt x="1271" y="405601"/>
                </a:lnTo>
                <a:lnTo>
                  <a:pt x="6069" y="414371"/>
                </a:lnTo>
                <a:lnTo>
                  <a:pt x="21977" y="432516"/>
                </a:lnTo>
                <a:lnTo>
                  <a:pt x="36710" y="447911"/>
                </a:lnTo>
                <a:lnTo>
                  <a:pt x="51875" y="466618"/>
                </a:lnTo>
                <a:lnTo>
                  <a:pt x="61254" y="478719"/>
                </a:lnTo>
                <a:lnTo>
                  <a:pt x="70046" y="491866"/>
                </a:lnTo>
                <a:lnTo>
                  <a:pt x="78448" y="505711"/>
                </a:lnTo>
                <a:lnTo>
                  <a:pt x="86588" y="520021"/>
                </a:lnTo>
                <a:lnTo>
                  <a:pt x="93286" y="533371"/>
                </a:lnTo>
                <a:lnTo>
                  <a:pt x="99021" y="546081"/>
                </a:lnTo>
                <a:lnTo>
                  <a:pt x="104114" y="558364"/>
                </a:lnTo>
                <a:lnTo>
                  <a:pt x="113160" y="578785"/>
                </a:lnTo>
                <a:lnTo>
                  <a:pt x="121413" y="595058"/>
                </a:lnTo>
                <a:lnTo>
                  <a:pt x="134470" y="613899"/>
                </a:lnTo>
                <a:lnTo>
                  <a:pt x="146971" y="632254"/>
                </a:lnTo>
                <a:lnTo>
                  <a:pt x="162222" y="651873"/>
                </a:lnTo>
                <a:lnTo>
                  <a:pt x="168716" y="659661"/>
                </a:lnTo>
                <a:lnTo>
                  <a:pt x="170898" y="660754"/>
                </a:lnTo>
                <a:lnTo>
                  <a:pt x="176709" y="661969"/>
                </a:lnTo>
                <a:lnTo>
                  <a:pt x="178766" y="654673"/>
                </a:lnTo>
                <a:lnTo>
                  <a:pt x="180137" y="642189"/>
                </a:lnTo>
                <a:lnTo>
                  <a:pt x="181661" y="613077"/>
                </a:lnTo>
                <a:lnTo>
                  <a:pt x="182338" y="591672"/>
                </a:lnTo>
                <a:lnTo>
                  <a:pt x="182879" y="304296"/>
                </a:lnTo>
                <a:lnTo>
                  <a:pt x="184150" y="286684"/>
                </a:lnTo>
                <a:lnTo>
                  <a:pt x="188949" y="236636"/>
                </a:lnTo>
                <a:lnTo>
                  <a:pt x="192005" y="217447"/>
                </a:lnTo>
                <a:lnTo>
                  <a:pt x="195314" y="203385"/>
                </a:lnTo>
                <a:lnTo>
                  <a:pt x="201107" y="183103"/>
                </a:lnTo>
                <a:lnTo>
                  <a:pt x="203681" y="165623"/>
                </a:lnTo>
                <a:lnTo>
                  <a:pt x="208212" y="152774"/>
                </a:lnTo>
                <a:lnTo>
                  <a:pt x="211198" y="147569"/>
                </a:lnTo>
                <a:lnTo>
                  <a:pt x="214459" y="144100"/>
                </a:lnTo>
                <a:lnTo>
                  <a:pt x="217903" y="141787"/>
                </a:lnTo>
                <a:lnTo>
                  <a:pt x="221469" y="140245"/>
                </a:lnTo>
                <a:lnTo>
                  <a:pt x="236317" y="129914"/>
                </a:lnTo>
                <a:lnTo>
                  <a:pt x="243884" y="127590"/>
                </a:lnTo>
                <a:lnTo>
                  <a:pt x="278609" y="124828"/>
                </a:lnTo>
                <a:lnTo>
                  <a:pt x="304590" y="119826"/>
                </a:lnTo>
                <a:lnTo>
                  <a:pt x="335642" y="115938"/>
                </a:lnTo>
                <a:lnTo>
                  <a:pt x="368889" y="114624"/>
                </a:lnTo>
                <a:lnTo>
                  <a:pt x="446413" y="114313"/>
                </a:lnTo>
                <a:lnTo>
                  <a:pt x="465529" y="110919"/>
                </a:lnTo>
                <a:lnTo>
                  <a:pt x="491382" y="105178"/>
                </a:lnTo>
                <a:lnTo>
                  <a:pt x="540973" y="98393"/>
                </a:lnTo>
                <a:lnTo>
                  <a:pt x="562578" y="96075"/>
                </a:lnTo>
                <a:lnTo>
                  <a:pt x="596745" y="93500"/>
                </a:lnTo>
                <a:lnTo>
                  <a:pt x="628017" y="88969"/>
                </a:lnTo>
                <a:lnTo>
                  <a:pt x="657579" y="83992"/>
                </a:lnTo>
                <a:lnTo>
                  <a:pt x="683418" y="81780"/>
                </a:lnTo>
                <a:lnTo>
                  <a:pt x="707601" y="80797"/>
                </a:lnTo>
                <a:lnTo>
                  <a:pt x="732320" y="79090"/>
                </a:lnTo>
                <a:lnTo>
                  <a:pt x="760239" y="74098"/>
                </a:lnTo>
                <a:lnTo>
                  <a:pt x="786194" y="67646"/>
                </a:lnTo>
                <a:lnTo>
                  <a:pt x="818050" y="60545"/>
                </a:lnTo>
                <a:lnTo>
                  <a:pt x="842547" y="56874"/>
                </a:lnTo>
                <a:lnTo>
                  <a:pt x="896436" y="49408"/>
                </a:lnTo>
                <a:lnTo>
                  <a:pt x="945786" y="41856"/>
                </a:lnTo>
                <a:lnTo>
                  <a:pt x="989733" y="34266"/>
                </a:lnTo>
                <a:lnTo>
                  <a:pt x="1069686" y="19046"/>
                </a:lnTo>
                <a:lnTo>
                  <a:pt x="1094753" y="11428"/>
                </a:lnTo>
                <a:lnTo>
                  <a:pt x="112014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89"/>
          <p:cNvSpPr/>
          <p:nvPr/>
        </p:nvSpPr>
        <p:spPr>
          <a:xfrm>
            <a:off x="6560819" y="2343150"/>
            <a:ext cx="68582" cy="411480"/>
          </a:xfrm>
          <a:custGeom>
            <a:avLst/>
            <a:gdLst/>
            <a:ahLst/>
            <a:cxnLst/>
            <a:rect l="0" t="0" r="0" b="0"/>
            <a:pathLst>
              <a:path w="68582" h="411480">
                <a:moveTo>
                  <a:pt x="0" y="0"/>
                </a:moveTo>
                <a:lnTo>
                  <a:pt x="0" y="25749"/>
                </a:lnTo>
                <a:lnTo>
                  <a:pt x="1271" y="37486"/>
                </a:lnTo>
                <a:lnTo>
                  <a:pt x="6069" y="74234"/>
                </a:lnTo>
                <a:lnTo>
                  <a:pt x="7856" y="91399"/>
                </a:lnTo>
                <a:lnTo>
                  <a:pt x="9048" y="106652"/>
                </a:lnTo>
                <a:lnTo>
                  <a:pt x="9842" y="120631"/>
                </a:lnTo>
                <a:lnTo>
                  <a:pt x="11641" y="132491"/>
                </a:lnTo>
                <a:lnTo>
                  <a:pt x="14112" y="142937"/>
                </a:lnTo>
                <a:lnTo>
                  <a:pt x="17028" y="152441"/>
                </a:lnTo>
                <a:lnTo>
                  <a:pt x="18972" y="168937"/>
                </a:lnTo>
                <a:lnTo>
                  <a:pt x="20268" y="190095"/>
                </a:lnTo>
                <a:lnTo>
                  <a:pt x="22093" y="248094"/>
                </a:lnTo>
                <a:lnTo>
                  <a:pt x="22348" y="260646"/>
                </a:lnTo>
                <a:lnTo>
                  <a:pt x="23789" y="271554"/>
                </a:lnTo>
                <a:lnTo>
                  <a:pt x="26020" y="281366"/>
                </a:lnTo>
                <a:lnTo>
                  <a:pt x="28777" y="290447"/>
                </a:lnTo>
                <a:lnTo>
                  <a:pt x="30615" y="299041"/>
                </a:lnTo>
                <a:lnTo>
                  <a:pt x="31840" y="307311"/>
                </a:lnTo>
                <a:lnTo>
                  <a:pt x="32656" y="315364"/>
                </a:lnTo>
                <a:lnTo>
                  <a:pt x="34471" y="324542"/>
                </a:lnTo>
                <a:lnTo>
                  <a:pt x="36951" y="334471"/>
                </a:lnTo>
                <a:lnTo>
                  <a:pt x="39875" y="344901"/>
                </a:lnTo>
                <a:lnTo>
                  <a:pt x="46509" y="366649"/>
                </a:lnTo>
                <a:lnTo>
                  <a:pt x="55049" y="393452"/>
                </a:lnTo>
                <a:lnTo>
                  <a:pt x="56528" y="404162"/>
                </a:lnTo>
                <a:lnTo>
                  <a:pt x="56873" y="408227"/>
                </a:lnTo>
                <a:lnTo>
                  <a:pt x="68581" y="4114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90"/>
          <p:cNvSpPr/>
          <p:nvPr/>
        </p:nvSpPr>
        <p:spPr>
          <a:xfrm>
            <a:off x="6720840" y="2274633"/>
            <a:ext cx="502920" cy="445657"/>
          </a:xfrm>
          <a:custGeom>
            <a:avLst/>
            <a:gdLst/>
            <a:ahLst/>
            <a:cxnLst/>
            <a:rect l="0" t="0" r="0" b="0"/>
            <a:pathLst>
              <a:path w="502920" h="445657">
                <a:moveTo>
                  <a:pt x="0" y="79946"/>
                </a:moveTo>
                <a:lnTo>
                  <a:pt x="6068" y="73879"/>
                </a:lnTo>
                <a:lnTo>
                  <a:pt x="12433" y="64126"/>
                </a:lnTo>
                <a:lnTo>
                  <a:pt x="15908" y="57970"/>
                </a:lnTo>
                <a:lnTo>
                  <a:pt x="29930" y="44356"/>
                </a:lnTo>
                <a:lnTo>
                  <a:pt x="39003" y="37169"/>
                </a:lnTo>
                <a:lnTo>
                  <a:pt x="52471" y="25798"/>
                </a:lnTo>
                <a:lnTo>
                  <a:pt x="57841" y="20987"/>
                </a:lnTo>
                <a:lnTo>
                  <a:pt x="65230" y="16510"/>
                </a:lnTo>
                <a:lnTo>
                  <a:pt x="73966" y="12256"/>
                </a:lnTo>
                <a:lnTo>
                  <a:pt x="83601" y="8149"/>
                </a:lnTo>
                <a:lnTo>
                  <a:pt x="92564" y="5412"/>
                </a:lnTo>
                <a:lnTo>
                  <a:pt x="101080" y="3587"/>
                </a:lnTo>
                <a:lnTo>
                  <a:pt x="109296" y="2370"/>
                </a:lnTo>
                <a:lnTo>
                  <a:pt x="117314" y="1559"/>
                </a:lnTo>
                <a:lnTo>
                  <a:pt x="132996" y="657"/>
                </a:lnTo>
                <a:lnTo>
                  <a:pt x="148432" y="257"/>
                </a:lnTo>
                <a:lnTo>
                  <a:pt x="172971" y="0"/>
                </a:lnTo>
                <a:lnTo>
                  <a:pt x="177544" y="1249"/>
                </a:lnTo>
                <a:lnTo>
                  <a:pt x="186012" y="6023"/>
                </a:lnTo>
                <a:lnTo>
                  <a:pt x="197395" y="15765"/>
                </a:lnTo>
                <a:lnTo>
                  <a:pt x="209650" y="28561"/>
                </a:lnTo>
                <a:lnTo>
                  <a:pt x="214697" y="35530"/>
                </a:lnTo>
                <a:lnTo>
                  <a:pt x="222420" y="48776"/>
                </a:lnTo>
                <a:lnTo>
                  <a:pt x="225853" y="58896"/>
                </a:lnTo>
                <a:lnTo>
                  <a:pt x="227380" y="71014"/>
                </a:lnTo>
                <a:lnTo>
                  <a:pt x="227786" y="77802"/>
                </a:lnTo>
                <a:lnTo>
                  <a:pt x="226787" y="84866"/>
                </a:lnTo>
                <a:lnTo>
                  <a:pt x="224851" y="92116"/>
                </a:lnTo>
                <a:lnTo>
                  <a:pt x="222291" y="99490"/>
                </a:lnTo>
                <a:lnTo>
                  <a:pt x="220584" y="106945"/>
                </a:lnTo>
                <a:lnTo>
                  <a:pt x="219446" y="114456"/>
                </a:lnTo>
                <a:lnTo>
                  <a:pt x="218687" y="122003"/>
                </a:lnTo>
                <a:lnTo>
                  <a:pt x="216911" y="129574"/>
                </a:lnTo>
                <a:lnTo>
                  <a:pt x="214457" y="137162"/>
                </a:lnTo>
                <a:lnTo>
                  <a:pt x="211551" y="144760"/>
                </a:lnTo>
                <a:lnTo>
                  <a:pt x="207074" y="152365"/>
                </a:lnTo>
                <a:lnTo>
                  <a:pt x="201549" y="159976"/>
                </a:lnTo>
                <a:lnTo>
                  <a:pt x="195326" y="167589"/>
                </a:lnTo>
                <a:lnTo>
                  <a:pt x="189907" y="175205"/>
                </a:lnTo>
                <a:lnTo>
                  <a:pt x="185025" y="182822"/>
                </a:lnTo>
                <a:lnTo>
                  <a:pt x="180499" y="190440"/>
                </a:lnTo>
                <a:lnTo>
                  <a:pt x="174942" y="201869"/>
                </a:lnTo>
                <a:lnTo>
                  <a:pt x="168699" y="215838"/>
                </a:lnTo>
                <a:lnTo>
                  <a:pt x="161996" y="231501"/>
                </a:lnTo>
                <a:lnTo>
                  <a:pt x="154987" y="243213"/>
                </a:lnTo>
                <a:lnTo>
                  <a:pt x="147774" y="252291"/>
                </a:lnTo>
                <a:lnTo>
                  <a:pt x="140427" y="259613"/>
                </a:lnTo>
                <a:lnTo>
                  <a:pt x="134257" y="267034"/>
                </a:lnTo>
                <a:lnTo>
                  <a:pt x="128875" y="274521"/>
                </a:lnTo>
                <a:lnTo>
                  <a:pt x="124016" y="282053"/>
                </a:lnTo>
                <a:lnTo>
                  <a:pt x="118237" y="292154"/>
                </a:lnTo>
                <a:lnTo>
                  <a:pt x="105044" y="316924"/>
                </a:lnTo>
                <a:lnTo>
                  <a:pt x="99239" y="326832"/>
                </a:lnTo>
                <a:lnTo>
                  <a:pt x="94099" y="334707"/>
                </a:lnTo>
                <a:lnTo>
                  <a:pt x="89403" y="341227"/>
                </a:lnTo>
                <a:lnTo>
                  <a:pt x="85001" y="349383"/>
                </a:lnTo>
                <a:lnTo>
                  <a:pt x="80798" y="358631"/>
                </a:lnTo>
                <a:lnTo>
                  <a:pt x="76725" y="368606"/>
                </a:lnTo>
                <a:lnTo>
                  <a:pt x="74010" y="376526"/>
                </a:lnTo>
                <a:lnTo>
                  <a:pt x="70993" y="388713"/>
                </a:lnTo>
                <a:lnTo>
                  <a:pt x="69653" y="398363"/>
                </a:lnTo>
                <a:lnTo>
                  <a:pt x="69057" y="408155"/>
                </a:lnTo>
                <a:lnTo>
                  <a:pt x="68642" y="430335"/>
                </a:lnTo>
                <a:lnTo>
                  <a:pt x="69892" y="432919"/>
                </a:lnTo>
                <a:lnTo>
                  <a:pt x="74666" y="439176"/>
                </a:lnTo>
                <a:lnTo>
                  <a:pt x="77717" y="441353"/>
                </a:lnTo>
                <a:lnTo>
                  <a:pt x="84494" y="443772"/>
                </a:lnTo>
                <a:lnTo>
                  <a:pt x="99193" y="445324"/>
                </a:lnTo>
                <a:lnTo>
                  <a:pt x="111799" y="445593"/>
                </a:lnTo>
                <a:lnTo>
                  <a:pt x="124194" y="445656"/>
                </a:lnTo>
                <a:lnTo>
                  <a:pt x="138171" y="442297"/>
                </a:lnTo>
                <a:lnTo>
                  <a:pt x="152849" y="437841"/>
                </a:lnTo>
                <a:lnTo>
                  <a:pt x="167839" y="435861"/>
                </a:lnTo>
                <a:lnTo>
                  <a:pt x="182968" y="431594"/>
                </a:lnTo>
                <a:lnTo>
                  <a:pt x="190559" y="428678"/>
                </a:lnTo>
                <a:lnTo>
                  <a:pt x="199429" y="426734"/>
                </a:lnTo>
                <a:lnTo>
                  <a:pt x="209152" y="425438"/>
                </a:lnTo>
                <a:lnTo>
                  <a:pt x="219445" y="424574"/>
                </a:lnTo>
                <a:lnTo>
                  <a:pt x="230116" y="422728"/>
                </a:lnTo>
                <a:lnTo>
                  <a:pt x="241041" y="420228"/>
                </a:lnTo>
                <a:lnTo>
                  <a:pt x="252134" y="417291"/>
                </a:lnTo>
                <a:lnTo>
                  <a:pt x="262069" y="415333"/>
                </a:lnTo>
                <a:lnTo>
                  <a:pt x="271233" y="414027"/>
                </a:lnTo>
                <a:lnTo>
                  <a:pt x="279882" y="413157"/>
                </a:lnTo>
                <a:lnTo>
                  <a:pt x="289457" y="411307"/>
                </a:lnTo>
                <a:lnTo>
                  <a:pt x="299652" y="408803"/>
                </a:lnTo>
                <a:lnTo>
                  <a:pt x="310257" y="405864"/>
                </a:lnTo>
                <a:lnTo>
                  <a:pt x="323678" y="402635"/>
                </a:lnTo>
                <a:lnTo>
                  <a:pt x="355523" y="395660"/>
                </a:lnTo>
                <a:lnTo>
                  <a:pt x="370365" y="392023"/>
                </a:lnTo>
                <a:lnTo>
                  <a:pt x="384070" y="388327"/>
                </a:lnTo>
                <a:lnTo>
                  <a:pt x="397017" y="384594"/>
                </a:lnTo>
                <a:lnTo>
                  <a:pt x="406917" y="382105"/>
                </a:lnTo>
                <a:lnTo>
                  <a:pt x="421306" y="379339"/>
                </a:lnTo>
                <a:lnTo>
                  <a:pt x="435320" y="374723"/>
                </a:lnTo>
                <a:lnTo>
                  <a:pt x="442614" y="371714"/>
                </a:lnTo>
                <a:lnTo>
                  <a:pt x="451285" y="369708"/>
                </a:lnTo>
                <a:lnTo>
                  <a:pt x="460877" y="368371"/>
                </a:lnTo>
                <a:lnTo>
                  <a:pt x="485442" y="366225"/>
                </a:lnTo>
                <a:lnTo>
                  <a:pt x="495766" y="365853"/>
                </a:lnTo>
                <a:lnTo>
                  <a:pt x="498151" y="367071"/>
                </a:lnTo>
                <a:lnTo>
                  <a:pt x="499740" y="369153"/>
                </a:lnTo>
                <a:lnTo>
                  <a:pt x="502919" y="3771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91"/>
          <p:cNvSpPr/>
          <p:nvPr/>
        </p:nvSpPr>
        <p:spPr>
          <a:xfrm>
            <a:off x="5280659" y="1623109"/>
            <a:ext cx="214899" cy="295357"/>
          </a:xfrm>
          <a:custGeom>
            <a:avLst/>
            <a:gdLst/>
            <a:ahLst/>
            <a:cxnLst/>
            <a:rect l="0" t="0" r="0" b="0"/>
            <a:pathLst>
              <a:path w="214899" h="295357">
                <a:moveTo>
                  <a:pt x="11431" y="57101"/>
                </a:moveTo>
                <a:lnTo>
                  <a:pt x="17498" y="44965"/>
                </a:lnTo>
                <a:lnTo>
                  <a:pt x="20556" y="41390"/>
                </a:lnTo>
                <a:lnTo>
                  <a:pt x="23864" y="39007"/>
                </a:lnTo>
                <a:lnTo>
                  <a:pt x="27339" y="37418"/>
                </a:lnTo>
                <a:lnTo>
                  <a:pt x="62570" y="23046"/>
                </a:lnTo>
                <a:lnTo>
                  <a:pt x="73464" y="19158"/>
                </a:lnTo>
                <a:lnTo>
                  <a:pt x="81996" y="16565"/>
                </a:lnTo>
                <a:lnTo>
                  <a:pt x="88954" y="14837"/>
                </a:lnTo>
                <a:lnTo>
                  <a:pt x="97403" y="12415"/>
                </a:lnTo>
                <a:lnTo>
                  <a:pt x="116951" y="6337"/>
                </a:lnTo>
                <a:lnTo>
                  <a:pt x="126227" y="4208"/>
                </a:lnTo>
                <a:lnTo>
                  <a:pt x="134952" y="2789"/>
                </a:lnTo>
                <a:lnTo>
                  <a:pt x="143308" y="1843"/>
                </a:lnTo>
                <a:lnTo>
                  <a:pt x="150149" y="1212"/>
                </a:lnTo>
                <a:lnTo>
                  <a:pt x="155980" y="791"/>
                </a:lnTo>
                <a:lnTo>
                  <a:pt x="161136" y="511"/>
                </a:lnTo>
                <a:lnTo>
                  <a:pt x="170253" y="200"/>
                </a:lnTo>
                <a:lnTo>
                  <a:pt x="186454" y="0"/>
                </a:lnTo>
                <a:lnTo>
                  <a:pt x="189073" y="1253"/>
                </a:lnTo>
                <a:lnTo>
                  <a:pt x="190819" y="3359"/>
                </a:lnTo>
                <a:lnTo>
                  <a:pt x="193621" y="9796"/>
                </a:lnTo>
                <a:lnTo>
                  <a:pt x="194106" y="16979"/>
                </a:lnTo>
                <a:lnTo>
                  <a:pt x="192904" y="20193"/>
                </a:lnTo>
                <a:lnTo>
                  <a:pt x="188182" y="27150"/>
                </a:lnTo>
                <a:lnTo>
                  <a:pt x="183875" y="32054"/>
                </a:lnTo>
                <a:lnTo>
                  <a:pt x="178463" y="37863"/>
                </a:lnTo>
                <a:lnTo>
                  <a:pt x="157596" y="59368"/>
                </a:lnTo>
                <a:lnTo>
                  <a:pt x="150784" y="64962"/>
                </a:lnTo>
                <a:lnTo>
                  <a:pt x="142433" y="71232"/>
                </a:lnTo>
                <a:lnTo>
                  <a:pt x="133055" y="77951"/>
                </a:lnTo>
                <a:lnTo>
                  <a:pt x="124264" y="83701"/>
                </a:lnTo>
                <a:lnTo>
                  <a:pt x="115863" y="88804"/>
                </a:lnTo>
                <a:lnTo>
                  <a:pt x="96265" y="100052"/>
                </a:lnTo>
                <a:lnTo>
                  <a:pt x="90198" y="104977"/>
                </a:lnTo>
                <a:lnTo>
                  <a:pt x="86802" y="108068"/>
                </a:lnTo>
                <a:lnTo>
                  <a:pt x="83268" y="110129"/>
                </a:lnTo>
                <a:lnTo>
                  <a:pt x="79642" y="111503"/>
                </a:lnTo>
                <a:lnTo>
                  <a:pt x="75955" y="112419"/>
                </a:lnTo>
                <a:lnTo>
                  <a:pt x="73497" y="114299"/>
                </a:lnTo>
                <a:lnTo>
                  <a:pt x="71858" y="116823"/>
                </a:lnTo>
                <a:lnTo>
                  <a:pt x="69228" y="123931"/>
                </a:lnTo>
                <a:lnTo>
                  <a:pt x="70282" y="124514"/>
                </a:lnTo>
                <a:lnTo>
                  <a:pt x="76564" y="125335"/>
                </a:lnTo>
                <a:lnTo>
                  <a:pt x="78479" y="125527"/>
                </a:lnTo>
                <a:lnTo>
                  <a:pt x="82716" y="128999"/>
                </a:lnTo>
                <a:lnTo>
                  <a:pt x="85624" y="131703"/>
                </a:lnTo>
                <a:lnTo>
                  <a:pt x="88833" y="133505"/>
                </a:lnTo>
                <a:lnTo>
                  <a:pt x="92242" y="134707"/>
                </a:lnTo>
                <a:lnTo>
                  <a:pt x="95785" y="135508"/>
                </a:lnTo>
                <a:lnTo>
                  <a:pt x="101957" y="136042"/>
                </a:lnTo>
                <a:lnTo>
                  <a:pt x="109881" y="136398"/>
                </a:lnTo>
                <a:lnTo>
                  <a:pt x="118974" y="136636"/>
                </a:lnTo>
                <a:lnTo>
                  <a:pt x="126306" y="138064"/>
                </a:lnTo>
                <a:lnTo>
                  <a:pt x="132465" y="140286"/>
                </a:lnTo>
                <a:lnTo>
                  <a:pt x="137840" y="143038"/>
                </a:lnTo>
                <a:lnTo>
                  <a:pt x="143963" y="144872"/>
                </a:lnTo>
                <a:lnTo>
                  <a:pt x="150586" y="146095"/>
                </a:lnTo>
                <a:lnTo>
                  <a:pt x="157541" y="146910"/>
                </a:lnTo>
                <a:lnTo>
                  <a:pt x="163448" y="148723"/>
                </a:lnTo>
                <a:lnTo>
                  <a:pt x="168655" y="151202"/>
                </a:lnTo>
                <a:lnTo>
                  <a:pt x="173397" y="154125"/>
                </a:lnTo>
                <a:lnTo>
                  <a:pt x="177828" y="157343"/>
                </a:lnTo>
                <a:lnTo>
                  <a:pt x="182052" y="160759"/>
                </a:lnTo>
                <a:lnTo>
                  <a:pt x="186138" y="164306"/>
                </a:lnTo>
                <a:lnTo>
                  <a:pt x="190133" y="167941"/>
                </a:lnTo>
                <a:lnTo>
                  <a:pt x="197956" y="175366"/>
                </a:lnTo>
                <a:lnTo>
                  <a:pt x="201821" y="180394"/>
                </a:lnTo>
                <a:lnTo>
                  <a:pt x="205668" y="186286"/>
                </a:lnTo>
                <a:lnTo>
                  <a:pt x="209502" y="192754"/>
                </a:lnTo>
                <a:lnTo>
                  <a:pt x="212058" y="198336"/>
                </a:lnTo>
                <a:lnTo>
                  <a:pt x="213762" y="203328"/>
                </a:lnTo>
                <a:lnTo>
                  <a:pt x="214898" y="207925"/>
                </a:lnTo>
                <a:lnTo>
                  <a:pt x="214386" y="212260"/>
                </a:lnTo>
                <a:lnTo>
                  <a:pt x="212774" y="216420"/>
                </a:lnTo>
                <a:lnTo>
                  <a:pt x="207597" y="224429"/>
                </a:lnTo>
                <a:lnTo>
                  <a:pt x="201062" y="232222"/>
                </a:lnTo>
                <a:lnTo>
                  <a:pt x="197541" y="236078"/>
                </a:lnTo>
                <a:lnTo>
                  <a:pt x="190243" y="243750"/>
                </a:lnTo>
                <a:lnTo>
                  <a:pt x="178994" y="255208"/>
                </a:lnTo>
                <a:lnTo>
                  <a:pt x="173940" y="257752"/>
                </a:lnTo>
                <a:lnTo>
                  <a:pt x="168030" y="259448"/>
                </a:lnTo>
                <a:lnTo>
                  <a:pt x="161550" y="260579"/>
                </a:lnTo>
                <a:lnTo>
                  <a:pt x="153420" y="262603"/>
                </a:lnTo>
                <a:lnTo>
                  <a:pt x="144190" y="265222"/>
                </a:lnTo>
                <a:lnTo>
                  <a:pt x="134227" y="268238"/>
                </a:lnTo>
                <a:lnTo>
                  <a:pt x="126315" y="271519"/>
                </a:lnTo>
                <a:lnTo>
                  <a:pt x="119770" y="274976"/>
                </a:lnTo>
                <a:lnTo>
                  <a:pt x="114137" y="278551"/>
                </a:lnTo>
                <a:lnTo>
                  <a:pt x="107841" y="280934"/>
                </a:lnTo>
                <a:lnTo>
                  <a:pt x="101104" y="282523"/>
                </a:lnTo>
                <a:lnTo>
                  <a:pt x="94073" y="283582"/>
                </a:lnTo>
                <a:lnTo>
                  <a:pt x="86845" y="285558"/>
                </a:lnTo>
                <a:lnTo>
                  <a:pt x="79487" y="288146"/>
                </a:lnTo>
                <a:lnTo>
                  <a:pt x="72041" y="291141"/>
                </a:lnTo>
                <a:lnTo>
                  <a:pt x="65808" y="293137"/>
                </a:lnTo>
                <a:lnTo>
                  <a:pt x="60382" y="294468"/>
                </a:lnTo>
                <a:lnTo>
                  <a:pt x="55495" y="295356"/>
                </a:lnTo>
                <a:lnTo>
                  <a:pt x="50967" y="294677"/>
                </a:lnTo>
                <a:lnTo>
                  <a:pt x="46678" y="292955"/>
                </a:lnTo>
                <a:lnTo>
                  <a:pt x="42549" y="290537"/>
                </a:lnTo>
                <a:lnTo>
                  <a:pt x="37256" y="288925"/>
                </a:lnTo>
                <a:lnTo>
                  <a:pt x="31188" y="287850"/>
                </a:lnTo>
                <a:lnTo>
                  <a:pt x="24602" y="287133"/>
                </a:lnTo>
                <a:lnTo>
                  <a:pt x="20211" y="285386"/>
                </a:lnTo>
                <a:lnTo>
                  <a:pt x="17284" y="282951"/>
                </a:lnTo>
                <a:lnTo>
                  <a:pt x="10931" y="274143"/>
                </a:lnTo>
                <a:lnTo>
                  <a:pt x="752" y="263614"/>
                </a:lnTo>
                <a:lnTo>
                  <a:pt x="0" y="2514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92"/>
          <p:cNvSpPr/>
          <p:nvPr/>
        </p:nvSpPr>
        <p:spPr>
          <a:xfrm>
            <a:off x="5577840" y="1760219"/>
            <a:ext cx="11431" cy="11432"/>
          </a:xfrm>
          <a:custGeom>
            <a:avLst/>
            <a:gdLst/>
            <a:ahLst/>
            <a:cxnLst/>
            <a:rect l="0" t="0" r="0" b="0"/>
            <a:pathLst>
              <a:path w="11431" h="11432">
                <a:moveTo>
                  <a:pt x="0" y="11431"/>
                </a:moveTo>
                <a:lnTo>
                  <a:pt x="114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93"/>
          <p:cNvSpPr/>
          <p:nvPr/>
        </p:nvSpPr>
        <p:spPr>
          <a:xfrm>
            <a:off x="6046470" y="1600204"/>
            <a:ext cx="731521" cy="342697"/>
          </a:xfrm>
          <a:custGeom>
            <a:avLst/>
            <a:gdLst/>
            <a:ahLst/>
            <a:cxnLst/>
            <a:rect l="0" t="0" r="0" b="0"/>
            <a:pathLst>
              <a:path w="731521" h="342697">
                <a:moveTo>
                  <a:pt x="0" y="137156"/>
                </a:moveTo>
                <a:lnTo>
                  <a:pt x="18203" y="143223"/>
                </a:lnTo>
                <a:lnTo>
                  <a:pt x="30526" y="149589"/>
                </a:lnTo>
                <a:lnTo>
                  <a:pt x="35591" y="153064"/>
                </a:lnTo>
                <a:lnTo>
                  <a:pt x="42777" y="160461"/>
                </a:lnTo>
                <a:lnTo>
                  <a:pt x="51378" y="170473"/>
                </a:lnTo>
                <a:lnTo>
                  <a:pt x="60921" y="182227"/>
                </a:lnTo>
                <a:lnTo>
                  <a:pt x="68554" y="191333"/>
                </a:lnTo>
                <a:lnTo>
                  <a:pt x="74912" y="198674"/>
                </a:lnTo>
                <a:lnTo>
                  <a:pt x="80422" y="204838"/>
                </a:lnTo>
                <a:lnTo>
                  <a:pt x="85365" y="211487"/>
                </a:lnTo>
                <a:lnTo>
                  <a:pt x="89929" y="218460"/>
                </a:lnTo>
                <a:lnTo>
                  <a:pt x="94243" y="225648"/>
                </a:lnTo>
                <a:lnTo>
                  <a:pt x="97118" y="231711"/>
                </a:lnTo>
                <a:lnTo>
                  <a:pt x="102436" y="247581"/>
                </a:lnTo>
                <a:lnTo>
                  <a:pt x="105120" y="253952"/>
                </a:lnTo>
                <a:lnTo>
                  <a:pt x="108180" y="260740"/>
                </a:lnTo>
                <a:lnTo>
                  <a:pt x="114966" y="275055"/>
                </a:lnTo>
                <a:lnTo>
                  <a:pt x="118554" y="282429"/>
                </a:lnTo>
                <a:lnTo>
                  <a:pt x="122215" y="288614"/>
                </a:lnTo>
                <a:lnTo>
                  <a:pt x="129671" y="298874"/>
                </a:lnTo>
                <a:lnTo>
                  <a:pt x="133832" y="307667"/>
                </a:lnTo>
                <a:lnTo>
                  <a:pt x="135680" y="315808"/>
                </a:lnTo>
                <a:lnTo>
                  <a:pt x="136502" y="323660"/>
                </a:lnTo>
                <a:lnTo>
                  <a:pt x="137991" y="327532"/>
                </a:lnTo>
                <a:lnTo>
                  <a:pt x="144885" y="337779"/>
                </a:lnTo>
                <a:lnTo>
                  <a:pt x="146943" y="340621"/>
                </a:lnTo>
                <a:lnTo>
                  <a:pt x="148762" y="341380"/>
                </a:lnTo>
                <a:lnTo>
                  <a:pt x="158286" y="342696"/>
                </a:lnTo>
                <a:lnTo>
                  <a:pt x="158864" y="341492"/>
                </a:lnTo>
                <a:lnTo>
                  <a:pt x="159506" y="336769"/>
                </a:lnTo>
                <a:lnTo>
                  <a:pt x="160947" y="333731"/>
                </a:lnTo>
                <a:lnTo>
                  <a:pt x="165935" y="326969"/>
                </a:lnTo>
                <a:lnTo>
                  <a:pt x="167773" y="322118"/>
                </a:lnTo>
                <a:lnTo>
                  <a:pt x="168999" y="316344"/>
                </a:lnTo>
                <a:lnTo>
                  <a:pt x="169816" y="309954"/>
                </a:lnTo>
                <a:lnTo>
                  <a:pt x="170360" y="303155"/>
                </a:lnTo>
                <a:lnTo>
                  <a:pt x="170723" y="296081"/>
                </a:lnTo>
                <a:lnTo>
                  <a:pt x="170965" y="288826"/>
                </a:lnTo>
                <a:lnTo>
                  <a:pt x="172397" y="278909"/>
                </a:lnTo>
                <a:lnTo>
                  <a:pt x="174621" y="267218"/>
                </a:lnTo>
                <a:lnTo>
                  <a:pt x="177374" y="254344"/>
                </a:lnTo>
                <a:lnTo>
                  <a:pt x="179209" y="243221"/>
                </a:lnTo>
                <a:lnTo>
                  <a:pt x="180433" y="233266"/>
                </a:lnTo>
                <a:lnTo>
                  <a:pt x="181248" y="224089"/>
                </a:lnTo>
                <a:lnTo>
                  <a:pt x="183062" y="215431"/>
                </a:lnTo>
                <a:lnTo>
                  <a:pt x="185541" y="207119"/>
                </a:lnTo>
                <a:lnTo>
                  <a:pt x="188464" y="199038"/>
                </a:lnTo>
                <a:lnTo>
                  <a:pt x="190412" y="187301"/>
                </a:lnTo>
                <a:lnTo>
                  <a:pt x="191712" y="173125"/>
                </a:lnTo>
                <a:lnTo>
                  <a:pt x="193540" y="136383"/>
                </a:lnTo>
                <a:lnTo>
                  <a:pt x="193968" y="121572"/>
                </a:lnTo>
                <a:lnTo>
                  <a:pt x="194296" y="67010"/>
                </a:lnTo>
                <a:lnTo>
                  <a:pt x="195571" y="61182"/>
                </a:lnTo>
                <a:lnTo>
                  <a:pt x="197690" y="54756"/>
                </a:lnTo>
                <a:lnTo>
                  <a:pt x="200373" y="47933"/>
                </a:lnTo>
                <a:lnTo>
                  <a:pt x="204702" y="40844"/>
                </a:lnTo>
                <a:lnTo>
                  <a:pt x="210128" y="33578"/>
                </a:lnTo>
                <a:lnTo>
                  <a:pt x="224951" y="15801"/>
                </a:lnTo>
                <a:lnTo>
                  <a:pt x="239654" y="6654"/>
                </a:lnTo>
                <a:lnTo>
                  <a:pt x="252986" y="2955"/>
                </a:lnTo>
                <a:lnTo>
                  <a:pt x="271385" y="872"/>
                </a:lnTo>
                <a:lnTo>
                  <a:pt x="288980" y="169"/>
                </a:lnTo>
                <a:lnTo>
                  <a:pt x="346930" y="0"/>
                </a:lnTo>
                <a:lnTo>
                  <a:pt x="354476" y="1268"/>
                </a:lnTo>
                <a:lnTo>
                  <a:pt x="372435" y="7852"/>
                </a:lnTo>
                <a:lnTo>
                  <a:pt x="393279" y="10366"/>
                </a:lnTo>
                <a:lnTo>
                  <a:pt x="408047" y="10955"/>
                </a:lnTo>
                <a:lnTo>
                  <a:pt x="446079" y="11333"/>
                </a:lnTo>
                <a:lnTo>
                  <a:pt x="686789" y="11424"/>
                </a:lnTo>
                <a:lnTo>
                  <a:pt x="694079" y="12695"/>
                </a:lnTo>
                <a:lnTo>
                  <a:pt x="698939" y="14812"/>
                </a:lnTo>
                <a:lnTo>
                  <a:pt x="702179" y="17493"/>
                </a:lnTo>
                <a:lnTo>
                  <a:pt x="705610" y="19280"/>
                </a:lnTo>
                <a:lnTo>
                  <a:pt x="716505" y="23066"/>
                </a:lnTo>
                <a:lnTo>
                  <a:pt x="729291" y="32557"/>
                </a:lnTo>
                <a:lnTo>
                  <a:pt x="730034" y="34403"/>
                </a:lnTo>
                <a:lnTo>
                  <a:pt x="730530" y="36904"/>
                </a:lnTo>
                <a:lnTo>
                  <a:pt x="731520" y="457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94"/>
          <p:cNvSpPr/>
          <p:nvPr/>
        </p:nvSpPr>
        <p:spPr>
          <a:xfrm>
            <a:off x="6320995" y="1721694"/>
            <a:ext cx="216965" cy="278557"/>
          </a:xfrm>
          <a:custGeom>
            <a:avLst/>
            <a:gdLst/>
            <a:ahLst/>
            <a:cxnLst/>
            <a:rect l="0" t="0" r="0" b="0"/>
            <a:pathLst>
              <a:path w="216965" h="278557">
                <a:moveTo>
                  <a:pt x="216964" y="27095"/>
                </a:moveTo>
                <a:lnTo>
                  <a:pt x="201056" y="11187"/>
                </a:lnTo>
                <a:lnTo>
                  <a:pt x="197469" y="8869"/>
                </a:lnTo>
                <a:lnTo>
                  <a:pt x="193808" y="7325"/>
                </a:lnTo>
                <a:lnTo>
                  <a:pt x="190096" y="6295"/>
                </a:lnTo>
                <a:lnTo>
                  <a:pt x="186352" y="5608"/>
                </a:lnTo>
                <a:lnTo>
                  <a:pt x="182587" y="5151"/>
                </a:lnTo>
                <a:lnTo>
                  <a:pt x="178806" y="4846"/>
                </a:lnTo>
                <a:lnTo>
                  <a:pt x="173745" y="4642"/>
                </a:lnTo>
                <a:lnTo>
                  <a:pt x="155758" y="4356"/>
                </a:lnTo>
                <a:lnTo>
                  <a:pt x="146158" y="4289"/>
                </a:lnTo>
                <a:lnTo>
                  <a:pt x="140550" y="5541"/>
                </a:lnTo>
                <a:lnTo>
                  <a:pt x="134272" y="7646"/>
                </a:lnTo>
                <a:lnTo>
                  <a:pt x="127546" y="10319"/>
                </a:lnTo>
                <a:lnTo>
                  <a:pt x="120523" y="12101"/>
                </a:lnTo>
                <a:lnTo>
                  <a:pt x="113300" y="13289"/>
                </a:lnTo>
                <a:lnTo>
                  <a:pt x="105945" y="14081"/>
                </a:lnTo>
                <a:lnTo>
                  <a:pt x="99771" y="15879"/>
                </a:lnTo>
                <a:lnTo>
                  <a:pt x="94386" y="18348"/>
                </a:lnTo>
                <a:lnTo>
                  <a:pt x="89525" y="21264"/>
                </a:lnTo>
                <a:lnTo>
                  <a:pt x="85015" y="24478"/>
                </a:lnTo>
                <a:lnTo>
                  <a:pt x="80739" y="27890"/>
                </a:lnTo>
                <a:lnTo>
                  <a:pt x="76617" y="31436"/>
                </a:lnTo>
                <a:lnTo>
                  <a:pt x="70059" y="37609"/>
                </a:lnTo>
                <a:lnTo>
                  <a:pt x="24091" y="82854"/>
                </a:lnTo>
                <a:lnTo>
                  <a:pt x="7698" y="99211"/>
                </a:lnTo>
                <a:lnTo>
                  <a:pt x="5064" y="104382"/>
                </a:lnTo>
                <a:lnTo>
                  <a:pt x="3308" y="110370"/>
                </a:lnTo>
                <a:lnTo>
                  <a:pt x="488" y="126095"/>
                </a:lnTo>
                <a:lnTo>
                  <a:pt x="103" y="131632"/>
                </a:lnTo>
                <a:lnTo>
                  <a:pt x="0" y="134886"/>
                </a:lnTo>
                <a:lnTo>
                  <a:pt x="1202" y="137056"/>
                </a:lnTo>
                <a:lnTo>
                  <a:pt x="3273" y="138503"/>
                </a:lnTo>
                <a:lnTo>
                  <a:pt x="8961" y="140110"/>
                </a:lnTo>
                <a:lnTo>
                  <a:pt x="15721" y="140824"/>
                </a:lnTo>
                <a:lnTo>
                  <a:pt x="19302" y="139745"/>
                </a:lnTo>
                <a:lnTo>
                  <a:pt x="22960" y="137755"/>
                </a:lnTo>
                <a:lnTo>
                  <a:pt x="26669" y="135158"/>
                </a:lnTo>
                <a:lnTo>
                  <a:pt x="30410" y="133428"/>
                </a:lnTo>
                <a:lnTo>
                  <a:pt x="34175" y="132273"/>
                </a:lnTo>
                <a:lnTo>
                  <a:pt x="37955" y="131504"/>
                </a:lnTo>
                <a:lnTo>
                  <a:pt x="43015" y="127181"/>
                </a:lnTo>
                <a:lnTo>
                  <a:pt x="48928" y="120489"/>
                </a:lnTo>
                <a:lnTo>
                  <a:pt x="55410" y="112218"/>
                </a:lnTo>
                <a:lnTo>
                  <a:pt x="62271" y="105434"/>
                </a:lnTo>
                <a:lnTo>
                  <a:pt x="69386" y="99641"/>
                </a:lnTo>
                <a:lnTo>
                  <a:pt x="76669" y="94509"/>
                </a:lnTo>
                <a:lnTo>
                  <a:pt x="84064" y="88548"/>
                </a:lnTo>
                <a:lnTo>
                  <a:pt x="91534" y="82034"/>
                </a:lnTo>
                <a:lnTo>
                  <a:pt x="105338" y="69292"/>
                </a:lnTo>
                <a:lnTo>
                  <a:pt x="115706" y="59396"/>
                </a:lnTo>
                <a:lnTo>
                  <a:pt x="120249" y="53709"/>
                </a:lnTo>
                <a:lnTo>
                  <a:pt x="124548" y="47378"/>
                </a:lnTo>
                <a:lnTo>
                  <a:pt x="128683" y="40617"/>
                </a:lnTo>
                <a:lnTo>
                  <a:pt x="132710" y="34840"/>
                </a:lnTo>
                <a:lnTo>
                  <a:pt x="136665" y="29719"/>
                </a:lnTo>
                <a:lnTo>
                  <a:pt x="146070" y="18441"/>
                </a:lnTo>
                <a:lnTo>
                  <a:pt x="150742" y="13513"/>
                </a:lnTo>
                <a:lnTo>
                  <a:pt x="153766" y="10420"/>
                </a:lnTo>
                <a:lnTo>
                  <a:pt x="155782" y="7089"/>
                </a:lnTo>
                <a:lnTo>
                  <a:pt x="158022" y="0"/>
                </a:lnTo>
                <a:lnTo>
                  <a:pt x="158619" y="1412"/>
                </a:lnTo>
                <a:lnTo>
                  <a:pt x="159018" y="6163"/>
                </a:lnTo>
                <a:lnTo>
                  <a:pt x="159283" y="13140"/>
                </a:lnTo>
                <a:lnTo>
                  <a:pt x="162965" y="47987"/>
                </a:lnTo>
                <a:lnTo>
                  <a:pt x="165725" y="71503"/>
                </a:lnTo>
                <a:lnTo>
                  <a:pt x="167565" y="89721"/>
                </a:lnTo>
                <a:lnTo>
                  <a:pt x="168792" y="104405"/>
                </a:lnTo>
                <a:lnTo>
                  <a:pt x="169609" y="116735"/>
                </a:lnTo>
                <a:lnTo>
                  <a:pt x="170518" y="160916"/>
                </a:lnTo>
                <a:lnTo>
                  <a:pt x="171101" y="233869"/>
                </a:lnTo>
                <a:lnTo>
                  <a:pt x="169879" y="242415"/>
                </a:lnTo>
                <a:lnTo>
                  <a:pt x="167794" y="249382"/>
                </a:lnTo>
                <a:lnTo>
                  <a:pt x="165135" y="255296"/>
                </a:lnTo>
                <a:lnTo>
                  <a:pt x="163361" y="260509"/>
                </a:lnTo>
                <a:lnTo>
                  <a:pt x="162179" y="265255"/>
                </a:lnTo>
                <a:lnTo>
                  <a:pt x="159814" y="2785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95"/>
          <p:cNvSpPr/>
          <p:nvPr/>
        </p:nvSpPr>
        <p:spPr>
          <a:xfrm>
            <a:off x="5486400" y="1748789"/>
            <a:ext cx="51118" cy="40876"/>
          </a:xfrm>
          <a:custGeom>
            <a:avLst/>
            <a:gdLst/>
            <a:ahLst/>
            <a:cxnLst/>
            <a:rect l="0" t="0" r="0" b="0"/>
            <a:pathLst>
              <a:path w="51118" h="40876">
                <a:moveTo>
                  <a:pt x="0" y="34290"/>
                </a:moveTo>
                <a:lnTo>
                  <a:pt x="0" y="40358"/>
                </a:lnTo>
                <a:lnTo>
                  <a:pt x="1270" y="40875"/>
                </a:lnTo>
                <a:lnTo>
                  <a:pt x="3386" y="39951"/>
                </a:lnTo>
                <a:lnTo>
                  <a:pt x="6067" y="38064"/>
                </a:lnTo>
                <a:lnTo>
                  <a:pt x="9125" y="35536"/>
                </a:lnTo>
                <a:lnTo>
                  <a:pt x="12433" y="32581"/>
                </a:lnTo>
                <a:lnTo>
                  <a:pt x="19496" y="25911"/>
                </a:lnTo>
                <a:lnTo>
                  <a:pt x="39706" y="6002"/>
                </a:lnTo>
                <a:lnTo>
                  <a:pt x="42980" y="4002"/>
                </a:lnTo>
                <a:lnTo>
                  <a:pt x="46433" y="2668"/>
                </a:lnTo>
                <a:lnTo>
                  <a:pt x="50005" y="1779"/>
                </a:lnTo>
                <a:lnTo>
                  <a:pt x="51117" y="1186"/>
                </a:lnTo>
                <a:lnTo>
                  <a:pt x="50587" y="791"/>
                </a:lnTo>
                <a:lnTo>
                  <a:pt x="457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96"/>
          <p:cNvSpPr/>
          <p:nvPr/>
        </p:nvSpPr>
        <p:spPr>
          <a:xfrm>
            <a:off x="5143500" y="3156937"/>
            <a:ext cx="302858" cy="465671"/>
          </a:xfrm>
          <a:custGeom>
            <a:avLst/>
            <a:gdLst/>
            <a:ahLst/>
            <a:cxnLst/>
            <a:rect l="0" t="0" r="0" b="0"/>
            <a:pathLst>
              <a:path w="302858" h="465671">
                <a:moveTo>
                  <a:pt x="0" y="77752"/>
                </a:moveTo>
                <a:lnTo>
                  <a:pt x="26868" y="50884"/>
                </a:lnTo>
                <a:lnTo>
                  <a:pt x="34422" y="47140"/>
                </a:lnTo>
                <a:lnTo>
                  <a:pt x="44538" y="43375"/>
                </a:lnTo>
                <a:lnTo>
                  <a:pt x="56362" y="39594"/>
                </a:lnTo>
                <a:lnTo>
                  <a:pt x="66784" y="35803"/>
                </a:lnTo>
                <a:lnTo>
                  <a:pt x="76273" y="32006"/>
                </a:lnTo>
                <a:lnTo>
                  <a:pt x="85138" y="28205"/>
                </a:lnTo>
                <a:lnTo>
                  <a:pt x="94858" y="24401"/>
                </a:lnTo>
                <a:lnTo>
                  <a:pt x="115819" y="16787"/>
                </a:lnTo>
                <a:lnTo>
                  <a:pt x="129283" y="12979"/>
                </a:lnTo>
                <a:lnTo>
                  <a:pt x="144609" y="9170"/>
                </a:lnTo>
                <a:lnTo>
                  <a:pt x="161175" y="5361"/>
                </a:lnTo>
                <a:lnTo>
                  <a:pt x="174760" y="2822"/>
                </a:lnTo>
                <a:lnTo>
                  <a:pt x="186356" y="1128"/>
                </a:lnTo>
                <a:lnTo>
                  <a:pt x="196627" y="0"/>
                </a:lnTo>
                <a:lnTo>
                  <a:pt x="207285" y="517"/>
                </a:lnTo>
                <a:lnTo>
                  <a:pt x="218200" y="2132"/>
                </a:lnTo>
                <a:lnTo>
                  <a:pt x="229286" y="4479"/>
                </a:lnTo>
                <a:lnTo>
                  <a:pt x="239217" y="6043"/>
                </a:lnTo>
                <a:lnTo>
                  <a:pt x="248378" y="7086"/>
                </a:lnTo>
                <a:lnTo>
                  <a:pt x="257025" y="7782"/>
                </a:lnTo>
                <a:lnTo>
                  <a:pt x="262790" y="9515"/>
                </a:lnTo>
                <a:lnTo>
                  <a:pt x="266633" y="11941"/>
                </a:lnTo>
                <a:lnTo>
                  <a:pt x="269195" y="14828"/>
                </a:lnTo>
                <a:lnTo>
                  <a:pt x="270904" y="18023"/>
                </a:lnTo>
                <a:lnTo>
                  <a:pt x="272801" y="24960"/>
                </a:lnTo>
                <a:lnTo>
                  <a:pt x="273644" y="35662"/>
                </a:lnTo>
                <a:lnTo>
                  <a:pt x="273870" y="42072"/>
                </a:lnTo>
                <a:lnTo>
                  <a:pt x="270733" y="55968"/>
                </a:lnTo>
                <a:lnTo>
                  <a:pt x="268118" y="63230"/>
                </a:lnTo>
                <a:lnTo>
                  <a:pt x="263835" y="70610"/>
                </a:lnTo>
                <a:lnTo>
                  <a:pt x="258440" y="78071"/>
                </a:lnTo>
                <a:lnTo>
                  <a:pt x="252303" y="85585"/>
                </a:lnTo>
                <a:lnTo>
                  <a:pt x="243132" y="95674"/>
                </a:lnTo>
                <a:lnTo>
                  <a:pt x="219395" y="120431"/>
                </a:lnTo>
                <a:lnTo>
                  <a:pt x="203413" y="135415"/>
                </a:lnTo>
                <a:lnTo>
                  <a:pt x="165336" y="168997"/>
                </a:lnTo>
                <a:lnTo>
                  <a:pt x="149594" y="181762"/>
                </a:lnTo>
                <a:lnTo>
                  <a:pt x="136559" y="191542"/>
                </a:lnTo>
                <a:lnTo>
                  <a:pt x="125329" y="199332"/>
                </a:lnTo>
                <a:lnTo>
                  <a:pt x="116572" y="205796"/>
                </a:lnTo>
                <a:lnTo>
                  <a:pt x="109465" y="211375"/>
                </a:lnTo>
                <a:lnTo>
                  <a:pt x="103456" y="216364"/>
                </a:lnTo>
                <a:lnTo>
                  <a:pt x="96911" y="220960"/>
                </a:lnTo>
                <a:lnTo>
                  <a:pt x="90007" y="225294"/>
                </a:lnTo>
                <a:lnTo>
                  <a:pt x="72812" y="235308"/>
                </a:lnTo>
                <a:lnTo>
                  <a:pt x="72671" y="236129"/>
                </a:lnTo>
                <a:lnTo>
                  <a:pt x="73847" y="236677"/>
                </a:lnTo>
                <a:lnTo>
                  <a:pt x="75901" y="237042"/>
                </a:lnTo>
                <a:lnTo>
                  <a:pt x="78541" y="236015"/>
                </a:lnTo>
                <a:lnTo>
                  <a:pt x="84860" y="231489"/>
                </a:lnTo>
                <a:lnTo>
                  <a:pt x="89593" y="229773"/>
                </a:lnTo>
                <a:lnTo>
                  <a:pt x="95289" y="228629"/>
                </a:lnTo>
                <a:lnTo>
                  <a:pt x="101625" y="227867"/>
                </a:lnTo>
                <a:lnTo>
                  <a:pt x="108390" y="226089"/>
                </a:lnTo>
                <a:lnTo>
                  <a:pt x="115440" y="223634"/>
                </a:lnTo>
                <a:lnTo>
                  <a:pt x="122680" y="220726"/>
                </a:lnTo>
                <a:lnTo>
                  <a:pt x="130047" y="217519"/>
                </a:lnTo>
                <a:lnTo>
                  <a:pt x="145005" y="210567"/>
                </a:lnTo>
                <a:lnTo>
                  <a:pt x="152549" y="208206"/>
                </a:lnTo>
                <a:lnTo>
                  <a:pt x="160120" y="206631"/>
                </a:lnTo>
                <a:lnTo>
                  <a:pt x="167706" y="205582"/>
                </a:lnTo>
                <a:lnTo>
                  <a:pt x="177844" y="203612"/>
                </a:lnTo>
                <a:lnTo>
                  <a:pt x="202655" y="198037"/>
                </a:lnTo>
                <a:lnTo>
                  <a:pt x="213843" y="196042"/>
                </a:lnTo>
                <a:lnTo>
                  <a:pt x="223842" y="194712"/>
                </a:lnTo>
                <a:lnTo>
                  <a:pt x="233048" y="193825"/>
                </a:lnTo>
                <a:lnTo>
                  <a:pt x="241725" y="194504"/>
                </a:lnTo>
                <a:lnTo>
                  <a:pt x="250050" y="196227"/>
                </a:lnTo>
                <a:lnTo>
                  <a:pt x="258140" y="198645"/>
                </a:lnTo>
                <a:lnTo>
                  <a:pt x="266073" y="201528"/>
                </a:lnTo>
                <a:lnTo>
                  <a:pt x="273902" y="204719"/>
                </a:lnTo>
                <a:lnTo>
                  <a:pt x="281661" y="208117"/>
                </a:lnTo>
                <a:lnTo>
                  <a:pt x="286834" y="211652"/>
                </a:lnTo>
                <a:lnTo>
                  <a:pt x="290283" y="215279"/>
                </a:lnTo>
                <a:lnTo>
                  <a:pt x="298523" y="226451"/>
                </a:lnTo>
                <a:lnTo>
                  <a:pt x="301885" y="230225"/>
                </a:lnTo>
                <a:lnTo>
                  <a:pt x="302857" y="235281"/>
                </a:lnTo>
                <a:lnTo>
                  <a:pt x="302234" y="241191"/>
                </a:lnTo>
                <a:lnTo>
                  <a:pt x="298156" y="254532"/>
                </a:lnTo>
                <a:lnTo>
                  <a:pt x="292110" y="268927"/>
                </a:lnTo>
                <a:lnTo>
                  <a:pt x="286180" y="277592"/>
                </a:lnTo>
                <a:lnTo>
                  <a:pt x="278417" y="287179"/>
                </a:lnTo>
                <a:lnTo>
                  <a:pt x="269431" y="297380"/>
                </a:lnTo>
                <a:lnTo>
                  <a:pt x="252673" y="315488"/>
                </a:lnTo>
                <a:lnTo>
                  <a:pt x="244649" y="323873"/>
                </a:lnTo>
                <a:lnTo>
                  <a:pt x="235489" y="332003"/>
                </a:lnTo>
                <a:lnTo>
                  <a:pt x="225573" y="339963"/>
                </a:lnTo>
                <a:lnTo>
                  <a:pt x="215151" y="347809"/>
                </a:lnTo>
                <a:lnTo>
                  <a:pt x="179866" y="376848"/>
                </a:lnTo>
                <a:lnTo>
                  <a:pt x="158011" y="395259"/>
                </a:lnTo>
                <a:lnTo>
                  <a:pt x="137090" y="411344"/>
                </a:lnTo>
                <a:lnTo>
                  <a:pt x="116794" y="425877"/>
                </a:lnTo>
                <a:lnTo>
                  <a:pt x="96913" y="439375"/>
                </a:lnTo>
                <a:lnTo>
                  <a:pt x="82388" y="448374"/>
                </a:lnTo>
                <a:lnTo>
                  <a:pt x="71435" y="454374"/>
                </a:lnTo>
                <a:lnTo>
                  <a:pt x="62863" y="458373"/>
                </a:lnTo>
                <a:lnTo>
                  <a:pt x="55879" y="461040"/>
                </a:lnTo>
                <a:lnTo>
                  <a:pt x="49952" y="462817"/>
                </a:lnTo>
                <a:lnTo>
                  <a:pt x="44732" y="464002"/>
                </a:lnTo>
                <a:lnTo>
                  <a:pt x="35544" y="465319"/>
                </a:lnTo>
                <a:lnTo>
                  <a:pt x="31315" y="465670"/>
                </a:lnTo>
                <a:lnTo>
                  <a:pt x="27227" y="464634"/>
                </a:lnTo>
                <a:lnTo>
                  <a:pt x="19298" y="460096"/>
                </a:lnTo>
                <a:lnTo>
                  <a:pt x="16674" y="457109"/>
                </a:lnTo>
                <a:lnTo>
                  <a:pt x="14926" y="453846"/>
                </a:lnTo>
                <a:lnTo>
                  <a:pt x="12984" y="446836"/>
                </a:lnTo>
                <a:lnTo>
                  <a:pt x="11890" y="435748"/>
                </a:lnTo>
                <a:lnTo>
                  <a:pt x="11429" y="4206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97"/>
          <p:cNvSpPr/>
          <p:nvPr/>
        </p:nvSpPr>
        <p:spPr>
          <a:xfrm>
            <a:off x="5577840" y="3327136"/>
            <a:ext cx="45069" cy="54555"/>
          </a:xfrm>
          <a:custGeom>
            <a:avLst/>
            <a:gdLst/>
            <a:ahLst/>
            <a:cxnLst/>
            <a:rect l="0" t="0" r="0" b="0"/>
            <a:pathLst>
              <a:path w="45069" h="54555">
                <a:moveTo>
                  <a:pt x="11430" y="44714"/>
                </a:moveTo>
                <a:lnTo>
                  <a:pt x="11430" y="54554"/>
                </a:lnTo>
                <a:lnTo>
                  <a:pt x="12700" y="52544"/>
                </a:lnTo>
                <a:lnTo>
                  <a:pt x="14816" y="48664"/>
                </a:lnTo>
                <a:lnTo>
                  <a:pt x="17497" y="43537"/>
                </a:lnTo>
                <a:lnTo>
                  <a:pt x="20555" y="38849"/>
                </a:lnTo>
                <a:lnTo>
                  <a:pt x="23863" y="34454"/>
                </a:lnTo>
                <a:lnTo>
                  <a:pt x="27338" y="30254"/>
                </a:lnTo>
                <a:lnTo>
                  <a:pt x="30926" y="27454"/>
                </a:lnTo>
                <a:lnTo>
                  <a:pt x="34587" y="25587"/>
                </a:lnTo>
                <a:lnTo>
                  <a:pt x="38297" y="24342"/>
                </a:lnTo>
                <a:lnTo>
                  <a:pt x="40772" y="20973"/>
                </a:lnTo>
                <a:lnTo>
                  <a:pt x="42421" y="16186"/>
                </a:lnTo>
                <a:lnTo>
                  <a:pt x="45068" y="2389"/>
                </a:lnTo>
                <a:lnTo>
                  <a:pt x="44015" y="1258"/>
                </a:lnTo>
                <a:lnTo>
                  <a:pt x="42043" y="503"/>
                </a:lnTo>
                <a:lnTo>
                  <a:pt x="39459" y="0"/>
                </a:lnTo>
                <a:lnTo>
                  <a:pt x="35196" y="934"/>
                </a:lnTo>
                <a:lnTo>
                  <a:pt x="29814" y="2827"/>
                </a:lnTo>
                <a:lnTo>
                  <a:pt x="23685" y="5359"/>
                </a:lnTo>
                <a:lnTo>
                  <a:pt x="18330" y="7047"/>
                </a:lnTo>
                <a:lnTo>
                  <a:pt x="13490" y="8173"/>
                </a:lnTo>
                <a:lnTo>
                  <a:pt x="8993" y="8923"/>
                </a:lnTo>
                <a:lnTo>
                  <a:pt x="5995" y="10693"/>
                </a:lnTo>
                <a:lnTo>
                  <a:pt x="3997" y="13143"/>
                </a:lnTo>
                <a:lnTo>
                  <a:pt x="0" y="218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98"/>
          <p:cNvSpPr/>
          <p:nvPr/>
        </p:nvSpPr>
        <p:spPr>
          <a:xfrm>
            <a:off x="5783579" y="3028992"/>
            <a:ext cx="1051562" cy="591495"/>
          </a:xfrm>
          <a:custGeom>
            <a:avLst/>
            <a:gdLst/>
            <a:ahLst/>
            <a:cxnLst/>
            <a:rect l="0" t="0" r="0" b="0"/>
            <a:pathLst>
              <a:path w="1051562" h="591495">
                <a:moveTo>
                  <a:pt x="0" y="445728"/>
                </a:moveTo>
                <a:lnTo>
                  <a:pt x="38159" y="483886"/>
                </a:lnTo>
                <a:lnTo>
                  <a:pt x="49548" y="501343"/>
                </a:lnTo>
                <a:lnTo>
                  <a:pt x="57158" y="518705"/>
                </a:lnTo>
                <a:lnTo>
                  <a:pt x="64774" y="536582"/>
                </a:lnTo>
                <a:lnTo>
                  <a:pt x="80011" y="561793"/>
                </a:lnTo>
                <a:lnTo>
                  <a:pt x="86361" y="574782"/>
                </a:lnTo>
                <a:lnTo>
                  <a:pt x="89183" y="584788"/>
                </a:lnTo>
                <a:lnTo>
                  <a:pt x="91205" y="587965"/>
                </a:lnTo>
                <a:lnTo>
                  <a:pt x="93824" y="590082"/>
                </a:lnTo>
                <a:lnTo>
                  <a:pt x="96839" y="591494"/>
                </a:lnTo>
                <a:lnTo>
                  <a:pt x="98850" y="591165"/>
                </a:lnTo>
                <a:lnTo>
                  <a:pt x="100190" y="589676"/>
                </a:lnTo>
                <a:lnTo>
                  <a:pt x="102341" y="584228"/>
                </a:lnTo>
                <a:lnTo>
                  <a:pt x="102766" y="566172"/>
                </a:lnTo>
                <a:lnTo>
                  <a:pt x="102824" y="557255"/>
                </a:lnTo>
                <a:lnTo>
                  <a:pt x="99463" y="542285"/>
                </a:lnTo>
                <a:lnTo>
                  <a:pt x="95006" y="524202"/>
                </a:lnTo>
                <a:lnTo>
                  <a:pt x="93025" y="507698"/>
                </a:lnTo>
                <a:lnTo>
                  <a:pt x="93767" y="489581"/>
                </a:lnTo>
                <a:lnTo>
                  <a:pt x="100696" y="396346"/>
                </a:lnTo>
                <a:lnTo>
                  <a:pt x="101421" y="382327"/>
                </a:lnTo>
                <a:lnTo>
                  <a:pt x="102679" y="236985"/>
                </a:lnTo>
                <a:lnTo>
                  <a:pt x="102743" y="222746"/>
                </a:lnTo>
                <a:lnTo>
                  <a:pt x="104056" y="209443"/>
                </a:lnTo>
                <a:lnTo>
                  <a:pt x="106201" y="196765"/>
                </a:lnTo>
                <a:lnTo>
                  <a:pt x="108901" y="184502"/>
                </a:lnTo>
                <a:lnTo>
                  <a:pt x="110701" y="173787"/>
                </a:lnTo>
                <a:lnTo>
                  <a:pt x="111901" y="164104"/>
                </a:lnTo>
                <a:lnTo>
                  <a:pt x="112701" y="155109"/>
                </a:lnTo>
                <a:lnTo>
                  <a:pt x="113234" y="145301"/>
                </a:lnTo>
                <a:lnTo>
                  <a:pt x="113826" y="124245"/>
                </a:lnTo>
                <a:lnTo>
                  <a:pt x="117477" y="108960"/>
                </a:lnTo>
                <a:lnTo>
                  <a:pt x="122062" y="97933"/>
                </a:lnTo>
                <a:lnTo>
                  <a:pt x="124100" y="88799"/>
                </a:lnTo>
                <a:lnTo>
                  <a:pt x="125913" y="85855"/>
                </a:lnTo>
                <a:lnTo>
                  <a:pt x="128393" y="83893"/>
                </a:lnTo>
                <a:lnTo>
                  <a:pt x="131315" y="82584"/>
                </a:lnTo>
                <a:lnTo>
                  <a:pt x="141496" y="74675"/>
                </a:lnTo>
                <a:lnTo>
                  <a:pt x="152557" y="64288"/>
                </a:lnTo>
                <a:lnTo>
                  <a:pt x="156315" y="61895"/>
                </a:lnTo>
                <a:lnTo>
                  <a:pt x="163877" y="59235"/>
                </a:lnTo>
                <a:lnTo>
                  <a:pt x="175274" y="57738"/>
                </a:lnTo>
                <a:lnTo>
                  <a:pt x="179080" y="56258"/>
                </a:lnTo>
                <a:lnTo>
                  <a:pt x="186694" y="51226"/>
                </a:lnTo>
                <a:lnTo>
                  <a:pt x="197699" y="48144"/>
                </a:lnTo>
                <a:lnTo>
                  <a:pt x="225001" y="44732"/>
                </a:lnTo>
                <a:lnTo>
                  <a:pt x="245032" y="37919"/>
                </a:lnTo>
                <a:lnTo>
                  <a:pt x="274556" y="34973"/>
                </a:lnTo>
                <a:lnTo>
                  <a:pt x="282098" y="34731"/>
                </a:lnTo>
                <a:lnTo>
                  <a:pt x="297250" y="31076"/>
                </a:lnTo>
                <a:lnTo>
                  <a:pt x="304847" y="28323"/>
                </a:lnTo>
                <a:lnTo>
                  <a:pt x="325151" y="25218"/>
                </a:lnTo>
                <a:lnTo>
                  <a:pt x="353928" y="21878"/>
                </a:lnTo>
                <a:lnTo>
                  <a:pt x="388352" y="18381"/>
                </a:lnTo>
                <a:lnTo>
                  <a:pt x="415112" y="16050"/>
                </a:lnTo>
                <a:lnTo>
                  <a:pt x="436761" y="14496"/>
                </a:lnTo>
                <a:lnTo>
                  <a:pt x="470977" y="12769"/>
                </a:lnTo>
                <a:lnTo>
                  <a:pt x="498883" y="12001"/>
                </a:lnTo>
                <a:lnTo>
                  <a:pt x="527373" y="8273"/>
                </a:lnTo>
                <a:lnTo>
                  <a:pt x="542082" y="5502"/>
                </a:lnTo>
                <a:lnTo>
                  <a:pt x="564588" y="3653"/>
                </a:lnTo>
                <a:lnTo>
                  <a:pt x="592293" y="2421"/>
                </a:lnTo>
                <a:lnTo>
                  <a:pt x="659481" y="1053"/>
                </a:lnTo>
                <a:lnTo>
                  <a:pt x="911959" y="0"/>
                </a:lnTo>
                <a:lnTo>
                  <a:pt x="939443" y="1256"/>
                </a:lnTo>
                <a:lnTo>
                  <a:pt x="961575" y="3363"/>
                </a:lnTo>
                <a:lnTo>
                  <a:pt x="980140" y="6038"/>
                </a:lnTo>
                <a:lnTo>
                  <a:pt x="1007542" y="9010"/>
                </a:lnTo>
                <a:lnTo>
                  <a:pt x="1033862" y="10683"/>
                </a:lnTo>
                <a:lnTo>
                  <a:pt x="1051561" y="113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99"/>
          <p:cNvSpPr/>
          <p:nvPr/>
        </p:nvSpPr>
        <p:spPr>
          <a:xfrm>
            <a:off x="6128220" y="3200400"/>
            <a:ext cx="32551" cy="365760"/>
          </a:xfrm>
          <a:custGeom>
            <a:avLst/>
            <a:gdLst/>
            <a:ahLst/>
            <a:cxnLst/>
            <a:rect l="0" t="0" r="0" b="0"/>
            <a:pathLst>
              <a:path w="32551" h="365760">
                <a:moveTo>
                  <a:pt x="32550" y="0"/>
                </a:moveTo>
                <a:lnTo>
                  <a:pt x="32550" y="133064"/>
                </a:lnTo>
                <a:lnTo>
                  <a:pt x="31280" y="147129"/>
                </a:lnTo>
                <a:lnTo>
                  <a:pt x="24694" y="203049"/>
                </a:lnTo>
                <a:lnTo>
                  <a:pt x="23502" y="216646"/>
                </a:lnTo>
                <a:lnTo>
                  <a:pt x="22708" y="228250"/>
                </a:lnTo>
                <a:lnTo>
                  <a:pt x="20909" y="238527"/>
                </a:lnTo>
                <a:lnTo>
                  <a:pt x="18439" y="247918"/>
                </a:lnTo>
                <a:lnTo>
                  <a:pt x="15522" y="256718"/>
                </a:lnTo>
                <a:lnTo>
                  <a:pt x="13578" y="268935"/>
                </a:lnTo>
                <a:lnTo>
                  <a:pt x="12282" y="283430"/>
                </a:lnTo>
                <a:lnTo>
                  <a:pt x="11418" y="299443"/>
                </a:lnTo>
                <a:lnTo>
                  <a:pt x="9572" y="311388"/>
                </a:lnTo>
                <a:lnTo>
                  <a:pt x="7071" y="320622"/>
                </a:lnTo>
                <a:lnTo>
                  <a:pt x="4134" y="328048"/>
                </a:lnTo>
                <a:lnTo>
                  <a:pt x="2176" y="334268"/>
                </a:lnTo>
                <a:lnTo>
                  <a:pt x="871" y="339685"/>
                </a:lnTo>
                <a:lnTo>
                  <a:pt x="0" y="344567"/>
                </a:lnTo>
                <a:lnTo>
                  <a:pt x="690" y="349091"/>
                </a:lnTo>
                <a:lnTo>
                  <a:pt x="2419" y="353377"/>
                </a:lnTo>
                <a:lnTo>
                  <a:pt x="9689" y="3657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00"/>
          <p:cNvSpPr/>
          <p:nvPr/>
        </p:nvSpPr>
        <p:spPr>
          <a:xfrm>
            <a:off x="6320929" y="3177539"/>
            <a:ext cx="214773" cy="376673"/>
          </a:xfrm>
          <a:custGeom>
            <a:avLst/>
            <a:gdLst/>
            <a:ahLst/>
            <a:cxnLst/>
            <a:rect l="0" t="0" r="0" b="0"/>
            <a:pathLst>
              <a:path w="214773" h="376673">
                <a:moveTo>
                  <a:pt x="11291" y="0"/>
                </a:moveTo>
                <a:lnTo>
                  <a:pt x="11291" y="110430"/>
                </a:lnTo>
                <a:lnTo>
                  <a:pt x="10021" y="133310"/>
                </a:lnTo>
                <a:lnTo>
                  <a:pt x="7904" y="158724"/>
                </a:lnTo>
                <a:lnTo>
                  <a:pt x="3435" y="206434"/>
                </a:lnTo>
                <a:lnTo>
                  <a:pt x="1449" y="236106"/>
                </a:lnTo>
                <a:lnTo>
                  <a:pt x="566" y="254373"/>
                </a:lnTo>
                <a:lnTo>
                  <a:pt x="174" y="267995"/>
                </a:lnTo>
                <a:lnTo>
                  <a:pt x="0" y="282516"/>
                </a:lnTo>
                <a:lnTo>
                  <a:pt x="1224" y="291214"/>
                </a:lnTo>
                <a:lnTo>
                  <a:pt x="3310" y="300823"/>
                </a:lnTo>
                <a:lnTo>
                  <a:pt x="5970" y="311039"/>
                </a:lnTo>
                <a:lnTo>
                  <a:pt x="9013" y="319119"/>
                </a:lnTo>
                <a:lnTo>
                  <a:pt x="12313" y="325777"/>
                </a:lnTo>
                <a:lnTo>
                  <a:pt x="15782" y="331484"/>
                </a:lnTo>
                <a:lnTo>
                  <a:pt x="19365" y="336560"/>
                </a:lnTo>
                <a:lnTo>
                  <a:pt x="23023" y="341213"/>
                </a:lnTo>
                <a:lnTo>
                  <a:pt x="26733" y="345586"/>
                </a:lnTo>
                <a:lnTo>
                  <a:pt x="30475" y="348501"/>
                </a:lnTo>
                <a:lnTo>
                  <a:pt x="34240" y="350444"/>
                </a:lnTo>
                <a:lnTo>
                  <a:pt x="38020" y="351739"/>
                </a:lnTo>
                <a:lnTo>
                  <a:pt x="41810" y="353873"/>
                </a:lnTo>
                <a:lnTo>
                  <a:pt x="45607" y="356566"/>
                </a:lnTo>
                <a:lnTo>
                  <a:pt x="54758" y="363944"/>
                </a:lnTo>
                <a:lnTo>
                  <a:pt x="59396" y="368340"/>
                </a:lnTo>
                <a:lnTo>
                  <a:pt x="62411" y="371290"/>
                </a:lnTo>
                <a:lnTo>
                  <a:pt x="66961" y="373257"/>
                </a:lnTo>
                <a:lnTo>
                  <a:pt x="72534" y="374568"/>
                </a:lnTo>
                <a:lnTo>
                  <a:pt x="78789" y="375442"/>
                </a:lnTo>
                <a:lnTo>
                  <a:pt x="84230" y="376025"/>
                </a:lnTo>
                <a:lnTo>
                  <a:pt x="89127" y="376414"/>
                </a:lnTo>
                <a:lnTo>
                  <a:pt x="93661" y="376672"/>
                </a:lnTo>
                <a:lnTo>
                  <a:pt x="99224" y="375575"/>
                </a:lnTo>
                <a:lnTo>
                  <a:pt x="105474" y="373574"/>
                </a:lnTo>
                <a:lnTo>
                  <a:pt x="112179" y="370969"/>
                </a:lnTo>
                <a:lnTo>
                  <a:pt x="119190" y="366693"/>
                </a:lnTo>
                <a:lnTo>
                  <a:pt x="126403" y="361302"/>
                </a:lnTo>
                <a:lnTo>
                  <a:pt x="133753" y="355168"/>
                </a:lnTo>
                <a:lnTo>
                  <a:pt x="139922" y="349809"/>
                </a:lnTo>
                <a:lnTo>
                  <a:pt x="145305" y="344966"/>
                </a:lnTo>
                <a:lnTo>
                  <a:pt x="154673" y="336199"/>
                </a:lnTo>
                <a:lnTo>
                  <a:pt x="171034" y="320222"/>
                </a:lnTo>
                <a:lnTo>
                  <a:pt x="174937" y="316352"/>
                </a:lnTo>
                <a:lnTo>
                  <a:pt x="178808" y="309961"/>
                </a:lnTo>
                <a:lnTo>
                  <a:pt x="182659" y="301891"/>
                </a:lnTo>
                <a:lnTo>
                  <a:pt x="186496" y="292701"/>
                </a:lnTo>
                <a:lnTo>
                  <a:pt x="190324" y="285304"/>
                </a:lnTo>
                <a:lnTo>
                  <a:pt x="194146" y="279103"/>
                </a:lnTo>
                <a:lnTo>
                  <a:pt x="197964" y="273699"/>
                </a:lnTo>
                <a:lnTo>
                  <a:pt x="201779" y="267556"/>
                </a:lnTo>
                <a:lnTo>
                  <a:pt x="205594" y="260921"/>
                </a:lnTo>
                <a:lnTo>
                  <a:pt x="209406" y="253957"/>
                </a:lnTo>
                <a:lnTo>
                  <a:pt x="213642" y="242834"/>
                </a:lnTo>
                <a:lnTo>
                  <a:pt x="214772" y="238089"/>
                </a:lnTo>
                <a:lnTo>
                  <a:pt x="214255" y="233656"/>
                </a:lnTo>
                <a:lnTo>
                  <a:pt x="212640" y="229431"/>
                </a:lnTo>
                <a:lnTo>
                  <a:pt x="206012" y="217888"/>
                </a:lnTo>
                <a:lnTo>
                  <a:pt x="203335" y="217649"/>
                </a:lnTo>
                <a:lnTo>
                  <a:pt x="199011" y="217490"/>
                </a:lnTo>
                <a:lnTo>
                  <a:pt x="183613" y="217213"/>
                </a:lnTo>
                <a:lnTo>
                  <a:pt x="177625" y="217189"/>
                </a:lnTo>
                <a:lnTo>
                  <a:pt x="174250" y="218453"/>
                </a:lnTo>
                <a:lnTo>
                  <a:pt x="170730" y="220565"/>
                </a:lnTo>
                <a:lnTo>
                  <a:pt x="167114" y="223244"/>
                </a:lnTo>
                <a:lnTo>
                  <a:pt x="143820" y="239149"/>
                </a:lnTo>
                <a:lnTo>
                  <a:pt x="136474" y="244523"/>
                </a:lnTo>
                <a:lnTo>
                  <a:pt x="130306" y="249375"/>
                </a:lnTo>
                <a:lnTo>
                  <a:pt x="124924" y="253881"/>
                </a:lnTo>
                <a:lnTo>
                  <a:pt x="120066" y="259424"/>
                </a:lnTo>
                <a:lnTo>
                  <a:pt x="115558" y="265659"/>
                </a:lnTo>
                <a:lnTo>
                  <a:pt x="99758" y="289957"/>
                </a:lnTo>
                <a:lnTo>
                  <a:pt x="93129" y="299985"/>
                </a:lnTo>
                <a:lnTo>
                  <a:pt x="87439" y="307940"/>
                </a:lnTo>
                <a:lnTo>
                  <a:pt x="82376" y="314514"/>
                </a:lnTo>
                <a:lnTo>
                  <a:pt x="71193" y="328121"/>
                </a:lnTo>
                <a:lnTo>
                  <a:pt x="70276" y="330507"/>
                </a:lnTo>
                <a:lnTo>
                  <a:pt x="69664" y="333368"/>
                </a:lnTo>
                <a:lnTo>
                  <a:pt x="68441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01"/>
          <p:cNvSpPr/>
          <p:nvPr/>
        </p:nvSpPr>
        <p:spPr>
          <a:xfrm>
            <a:off x="7166609" y="1703221"/>
            <a:ext cx="240032" cy="22239"/>
          </a:xfrm>
          <a:custGeom>
            <a:avLst/>
            <a:gdLst/>
            <a:ahLst/>
            <a:cxnLst/>
            <a:rect l="0" t="0" r="0" b="0"/>
            <a:pathLst>
              <a:path w="240032" h="22239">
                <a:moveTo>
                  <a:pt x="0" y="11279"/>
                </a:moveTo>
                <a:lnTo>
                  <a:pt x="15909" y="11279"/>
                </a:lnTo>
                <a:lnTo>
                  <a:pt x="19497" y="12549"/>
                </a:lnTo>
                <a:lnTo>
                  <a:pt x="23158" y="14665"/>
                </a:lnTo>
                <a:lnTo>
                  <a:pt x="26868" y="17346"/>
                </a:lnTo>
                <a:lnTo>
                  <a:pt x="31882" y="19134"/>
                </a:lnTo>
                <a:lnTo>
                  <a:pt x="37765" y="20325"/>
                </a:lnTo>
                <a:lnTo>
                  <a:pt x="44227" y="21120"/>
                </a:lnTo>
                <a:lnTo>
                  <a:pt x="49804" y="21649"/>
                </a:lnTo>
                <a:lnTo>
                  <a:pt x="54793" y="22002"/>
                </a:lnTo>
                <a:lnTo>
                  <a:pt x="59389" y="22238"/>
                </a:lnTo>
                <a:lnTo>
                  <a:pt x="68803" y="21125"/>
                </a:lnTo>
                <a:lnTo>
                  <a:pt x="81429" y="19113"/>
                </a:lnTo>
                <a:lnTo>
                  <a:pt x="96196" y="16501"/>
                </a:lnTo>
                <a:lnTo>
                  <a:pt x="108581" y="14760"/>
                </a:lnTo>
                <a:lnTo>
                  <a:pt x="119377" y="13600"/>
                </a:lnTo>
                <a:lnTo>
                  <a:pt x="129116" y="12826"/>
                </a:lnTo>
                <a:lnTo>
                  <a:pt x="139417" y="11040"/>
                </a:lnTo>
                <a:lnTo>
                  <a:pt x="150094" y="8580"/>
                </a:lnTo>
                <a:lnTo>
                  <a:pt x="161024" y="5669"/>
                </a:lnTo>
                <a:lnTo>
                  <a:pt x="170849" y="3729"/>
                </a:lnTo>
                <a:lnTo>
                  <a:pt x="179940" y="2435"/>
                </a:lnTo>
                <a:lnTo>
                  <a:pt x="188540" y="1573"/>
                </a:lnTo>
                <a:lnTo>
                  <a:pt x="196814" y="998"/>
                </a:lnTo>
                <a:lnTo>
                  <a:pt x="204869" y="615"/>
                </a:lnTo>
                <a:lnTo>
                  <a:pt x="224956" y="76"/>
                </a:lnTo>
                <a:lnTo>
                  <a:pt x="229980" y="0"/>
                </a:lnTo>
                <a:lnTo>
                  <a:pt x="233330" y="1219"/>
                </a:lnTo>
                <a:lnTo>
                  <a:pt x="235564" y="3302"/>
                </a:lnTo>
                <a:lnTo>
                  <a:pt x="240031" y="112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02"/>
          <p:cNvSpPr/>
          <p:nvPr/>
        </p:nvSpPr>
        <p:spPr>
          <a:xfrm>
            <a:off x="7189469" y="1794510"/>
            <a:ext cx="262891" cy="22390"/>
          </a:xfrm>
          <a:custGeom>
            <a:avLst/>
            <a:gdLst/>
            <a:ahLst/>
            <a:cxnLst/>
            <a:rect l="0" t="0" r="0" b="0"/>
            <a:pathLst>
              <a:path w="262891" h="22390">
                <a:moveTo>
                  <a:pt x="0" y="11429"/>
                </a:moveTo>
                <a:lnTo>
                  <a:pt x="12137" y="17497"/>
                </a:lnTo>
                <a:lnTo>
                  <a:pt x="16981" y="19285"/>
                </a:lnTo>
                <a:lnTo>
                  <a:pt x="21480" y="20476"/>
                </a:lnTo>
                <a:lnTo>
                  <a:pt x="25751" y="21271"/>
                </a:lnTo>
                <a:lnTo>
                  <a:pt x="32408" y="21800"/>
                </a:lnTo>
                <a:lnTo>
                  <a:pt x="40655" y="22153"/>
                </a:lnTo>
                <a:lnTo>
                  <a:pt x="49964" y="22389"/>
                </a:lnTo>
                <a:lnTo>
                  <a:pt x="65059" y="21276"/>
                </a:lnTo>
                <a:lnTo>
                  <a:pt x="84013" y="19263"/>
                </a:lnTo>
                <a:lnTo>
                  <a:pt x="105539" y="16652"/>
                </a:lnTo>
                <a:lnTo>
                  <a:pt x="122429" y="14911"/>
                </a:lnTo>
                <a:lnTo>
                  <a:pt x="136230" y="13751"/>
                </a:lnTo>
                <a:lnTo>
                  <a:pt x="147970" y="12977"/>
                </a:lnTo>
                <a:lnTo>
                  <a:pt x="167788" y="12117"/>
                </a:lnTo>
                <a:lnTo>
                  <a:pt x="195139" y="11565"/>
                </a:lnTo>
                <a:lnTo>
                  <a:pt x="201213" y="10250"/>
                </a:lnTo>
                <a:lnTo>
                  <a:pt x="207802" y="8103"/>
                </a:lnTo>
                <a:lnTo>
                  <a:pt x="214735" y="5402"/>
                </a:lnTo>
                <a:lnTo>
                  <a:pt x="221897" y="3601"/>
                </a:lnTo>
                <a:lnTo>
                  <a:pt x="229212" y="2401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03"/>
          <p:cNvSpPr/>
          <p:nvPr/>
        </p:nvSpPr>
        <p:spPr>
          <a:xfrm>
            <a:off x="7612535" y="1589438"/>
            <a:ext cx="170585" cy="547973"/>
          </a:xfrm>
          <a:custGeom>
            <a:avLst/>
            <a:gdLst/>
            <a:ahLst/>
            <a:cxnLst/>
            <a:rect l="0" t="0" r="0" b="0"/>
            <a:pathLst>
              <a:path w="170585" h="547973">
                <a:moveTo>
                  <a:pt x="125574" y="90772"/>
                </a:moveTo>
                <a:lnTo>
                  <a:pt x="131642" y="84704"/>
                </a:lnTo>
                <a:lnTo>
                  <a:pt x="133430" y="81646"/>
                </a:lnTo>
                <a:lnTo>
                  <a:pt x="137215" y="71275"/>
                </a:lnTo>
                <a:lnTo>
                  <a:pt x="139685" y="67614"/>
                </a:lnTo>
                <a:lnTo>
                  <a:pt x="142601" y="63903"/>
                </a:lnTo>
                <a:lnTo>
                  <a:pt x="143276" y="60159"/>
                </a:lnTo>
                <a:lnTo>
                  <a:pt x="142455" y="56393"/>
                </a:lnTo>
                <a:lnTo>
                  <a:pt x="139427" y="48822"/>
                </a:lnTo>
                <a:lnTo>
                  <a:pt x="137483" y="33614"/>
                </a:lnTo>
                <a:lnTo>
                  <a:pt x="137324" y="29806"/>
                </a:lnTo>
                <a:lnTo>
                  <a:pt x="135947" y="25998"/>
                </a:lnTo>
                <a:lnTo>
                  <a:pt x="131031" y="18380"/>
                </a:lnTo>
                <a:lnTo>
                  <a:pt x="127942" y="14570"/>
                </a:lnTo>
                <a:lnTo>
                  <a:pt x="124613" y="10761"/>
                </a:lnTo>
                <a:lnTo>
                  <a:pt x="121123" y="6951"/>
                </a:lnTo>
                <a:lnTo>
                  <a:pt x="117528" y="4411"/>
                </a:lnTo>
                <a:lnTo>
                  <a:pt x="113860" y="2718"/>
                </a:lnTo>
                <a:lnTo>
                  <a:pt x="110145" y="1589"/>
                </a:lnTo>
                <a:lnTo>
                  <a:pt x="106398" y="837"/>
                </a:lnTo>
                <a:lnTo>
                  <a:pt x="102630" y="335"/>
                </a:lnTo>
                <a:lnTo>
                  <a:pt x="98848" y="0"/>
                </a:lnTo>
                <a:lnTo>
                  <a:pt x="93787" y="1047"/>
                </a:lnTo>
                <a:lnTo>
                  <a:pt x="87873" y="3015"/>
                </a:lnTo>
                <a:lnTo>
                  <a:pt x="81390" y="5597"/>
                </a:lnTo>
                <a:lnTo>
                  <a:pt x="74528" y="8589"/>
                </a:lnTo>
                <a:lnTo>
                  <a:pt x="60130" y="15299"/>
                </a:lnTo>
                <a:lnTo>
                  <a:pt x="54005" y="17597"/>
                </a:lnTo>
                <a:lnTo>
                  <a:pt x="48651" y="19128"/>
                </a:lnTo>
                <a:lnTo>
                  <a:pt x="43813" y="20149"/>
                </a:lnTo>
                <a:lnTo>
                  <a:pt x="40586" y="22100"/>
                </a:lnTo>
                <a:lnTo>
                  <a:pt x="38436" y="24671"/>
                </a:lnTo>
                <a:lnTo>
                  <a:pt x="37001" y="27654"/>
                </a:lnTo>
                <a:lnTo>
                  <a:pt x="32022" y="34356"/>
                </a:lnTo>
                <a:lnTo>
                  <a:pt x="28916" y="37921"/>
                </a:lnTo>
                <a:lnTo>
                  <a:pt x="25576" y="41568"/>
                </a:lnTo>
                <a:lnTo>
                  <a:pt x="18478" y="49006"/>
                </a:lnTo>
                <a:lnTo>
                  <a:pt x="16076" y="52768"/>
                </a:lnTo>
                <a:lnTo>
                  <a:pt x="11427" y="64130"/>
                </a:lnTo>
                <a:lnTo>
                  <a:pt x="8837" y="67931"/>
                </a:lnTo>
                <a:lnTo>
                  <a:pt x="5839" y="71734"/>
                </a:lnTo>
                <a:lnTo>
                  <a:pt x="3841" y="76810"/>
                </a:lnTo>
                <a:lnTo>
                  <a:pt x="1621" y="89223"/>
                </a:lnTo>
                <a:lnTo>
                  <a:pt x="634" y="103207"/>
                </a:lnTo>
                <a:lnTo>
                  <a:pt x="195" y="117888"/>
                </a:lnTo>
                <a:lnTo>
                  <a:pt x="0" y="132880"/>
                </a:lnTo>
                <a:lnTo>
                  <a:pt x="2488" y="139164"/>
                </a:lnTo>
                <a:lnTo>
                  <a:pt x="6687" y="144623"/>
                </a:lnTo>
                <a:lnTo>
                  <a:pt x="16855" y="154075"/>
                </a:lnTo>
                <a:lnTo>
                  <a:pt x="31608" y="168331"/>
                </a:lnTo>
                <a:lnTo>
                  <a:pt x="33720" y="169148"/>
                </a:lnTo>
                <a:lnTo>
                  <a:pt x="36398" y="169692"/>
                </a:lnTo>
                <a:lnTo>
                  <a:pt x="39454" y="170055"/>
                </a:lnTo>
                <a:lnTo>
                  <a:pt x="45301" y="170297"/>
                </a:lnTo>
                <a:lnTo>
                  <a:pt x="61957" y="170566"/>
                </a:lnTo>
                <a:lnTo>
                  <a:pt x="69193" y="169368"/>
                </a:lnTo>
                <a:lnTo>
                  <a:pt x="75287" y="167299"/>
                </a:lnTo>
                <a:lnTo>
                  <a:pt x="80619" y="164650"/>
                </a:lnTo>
                <a:lnTo>
                  <a:pt x="85444" y="162884"/>
                </a:lnTo>
                <a:lnTo>
                  <a:pt x="89931" y="161706"/>
                </a:lnTo>
                <a:lnTo>
                  <a:pt x="94192" y="160922"/>
                </a:lnTo>
                <a:lnTo>
                  <a:pt x="98303" y="159128"/>
                </a:lnTo>
                <a:lnTo>
                  <a:pt x="102313" y="156663"/>
                </a:lnTo>
                <a:lnTo>
                  <a:pt x="106258" y="153749"/>
                </a:lnTo>
                <a:lnTo>
                  <a:pt x="110157" y="150536"/>
                </a:lnTo>
                <a:lnTo>
                  <a:pt x="114025" y="147125"/>
                </a:lnTo>
                <a:lnTo>
                  <a:pt x="117876" y="143580"/>
                </a:lnTo>
                <a:lnTo>
                  <a:pt x="122982" y="139947"/>
                </a:lnTo>
                <a:lnTo>
                  <a:pt x="128926" y="136255"/>
                </a:lnTo>
                <a:lnTo>
                  <a:pt x="135429" y="132524"/>
                </a:lnTo>
                <a:lnTo>
                  <a:pt x="141034" y="128767"/>
                </a:lnTo>
                <a:lnTo>
                  <a:pt x="146041" y="124992"/>
                </a:lnTo>
                <a:lnTo>
                  <a:pt x="150649" y="121205"/>
                </a:lnTo>
                <a:lnTo>
                  <a:pt x="154990" y="116140"/>
                </a:lnTo>
                <a:lnTo>
                  <a:pt x="159155" y="110224"/>
                </a:lnTo>
                <a:lnTo>
                  <a:pt x="163202" y="103740"/>
                </a:lnTo>
                <a:lnTo>
                  <a:pt x="167697" y="89762"/>
                </a:lnTo>
                <a:lnTo>
                  <a:pt x="169696" y="75083"/>
                </a:lnTo>
                <a:lnTo>
                  <a:pt x="170584" y="60092"/>
                </a:lnTo>
                <a:lnTo>
                  <a:pt x="169551" y="55079"/>
                </a:lnTo>
                <a:lnTo>
                  <a:pt x="167592" y="51736"/>
                </a:lnTo>
                <a:lnTo>
                  <a:pt x="165016" y="49508"/>
                </a:lnTo>
                <a:lnTo>
                  <a:pt x="163299" y="46753"/>
                </a:lnTo>
                <a:lnTo>
                  <a:pt x="160316" y="35602"/>
                </a:lnTo>
                <a:lnTo>
                  <a:pt x="158896" y="34942"/>
                </a:lnTo>
                <a:lnTo>
                  <a:pt x="153931" y="34208"/>
                </a:lnTo>
                <a:lnTo>
                  <a:pt x="150063" y="33795"/>
                </a:lnTo>
                <a:lnTo>
                  <a:pt x="149520" y="35007"/>
                </a:lnTo>
                <a:lnTo>
                  <a:pt x="147486" y="46591"/>
                </a:lnTo>
                <a:lnTo>
                  <a:pt x="142510" y="67749"/>
                </a:lnTo>
                <a:lnTo>
                  <a:pt x="140675" y="79233"/>
                </a:lnTo>
                <a:lnTo>
                  <a:pt x="139452" y="90699"/>
                </a:lnTo>
                <a:lnTo>
                  <a:pt x="138636" y="102153"/>
                </a:lnTo>
                <a:lnTo>
                  <a:pt x="138092" y="112330"/>
                </a:lnTo>
                <a:lnTo>
                  <a:pt x="137488" y="130409"/>
                </a:lnTo>
                <a:lnTo>
                  <a:pt x="137100" y="163983"/>
                </a:lnTo>
                <a:lnTo>
                  <a:pt x="137047" y="184270"/>
                </a:lnTo>
                <a:lnTo>
                  <a:pt x="135763" y="201364"/>
                </a:lnTo>
                <a:lnTo>
                  <a:pt x="121099" y="348720"/>
                </a:lnTo>
                <a:lnTo>
                  <a:pt x="117511" y="375768"/>
                </a:lnTo>
                <a:lnTo>
                  <a:pt x="113849" y="396339"/>
                </a:lnTo>
                <a:lnTo>
                  <a:pt x="110137" y="412593"/>
                </a:lnTo>
                <a:lnTo>
                  <a:pt x="107663" y="425969"/>
                </a:lnTo>
                <a:lnTo>
                  <a:pt x="106014" y="437427"/>
                </a:lnTo>
                <a:lnTo>
                  <a:pt x="104914" y="447605"/>
                </a:lnTo>
                <a:lnTo>
                  <a:pt x="102911" y="459470"/>
                </a:lnTo>
                <a:lnTo>
                  <a:pt x="100305" y="472461"/>
                </a:lnTo>
                <a:lnTo>
                  <a:pt x="97299" y="486201"/>
                </a:lnTo>
                <a:lnTo>
                  <a:pt x="95294" y="496631"/>
                </a:lnTo>
                <a:lnTo>
                  <a:pt x="93066" y="511607"/>
                </a:lnTo>
                <a:lnTo>
                  <a:pt x="91813" y="527178"/>
                </a:lnTo>
                <a:lnTo>
                  <a:pt x="90366" y="531569"/>
                </a:lnTo>
                <a:lnTo>
                  <a:pt x="85374" y="539835"/>
                </a:lnTo>
                <a:lnTo>
                  <a:pt x="79855" y="5479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04"/>
          <p:cNvSpPr/>
          <p:nvPr/>
        </p:nvSpPr>
        <p:spPr>
          <a:xfrm>
            <a:off x="6915150" y="3280409"/>
            <a:ext cx="240031" cy="45721"/>
          </a:xfrm>
          <a:custGeom>
            <a:avLst/>
            <a:gdLst/>
            <a:ahLst/>
            <a:cxnLst/>
            <a:rect l="0" t="0" r="0" b="0"/>
            <a:pathLst>
              <a:path w="240031" h="45721">
                <a:moveTo>
                  <a:pt x="0" y="45720"/>
                </a:moveTo>
                <a:lnTo>
                  <a:pt x="18203" y="39653"/>
                </a:lnTo>
                <a:lnTo>
                  <a:pt x="26105" y="37865"/>
                </a:lnTo>
                <a:lnTo>
                  <a:pt x="33914" y="36674"/>
                </a:lnTo>
                <a:lnTo>
                  <a:pt x="41658" y="35879"/>
                </a:lnTo>
                <a:lnTo>
                  <a:pt x="49362" y="34080"/>
                </a:lnTo>
                <a:lnTo>
                  <a:pt x="57038" y="31610"/>
                </a:lnTo>
                <a:lnTo>
                  <a:pt x="64695" y="28693"/>
                </a:lnTo>
                <a:lnTo>
                  <a:pt x="72340" y="26749"/>
                </a:lnTo>
                <a:lnTo>
                  <a:pt x="79977" y="25453"/>
                </a:lnTo>
                <a:lnTo>
                  <a:pt x="87607" y="24589"/>
                </a:lnTo>
                <a:lnTo>
                  <a:pt x="95235" y="22742"/>
                </a:lnTo>
                <a:lnTo>
                  <a:pt x="102860" y="20242"/>
                </a:lnTo>
                <a:lnTo>
                  <a:pt x="110483" y="17305"/>
                </a:lnTo>
                <a:lnTo>
                  <a:pt x="121915" y="14077"/>
                </a:lnTo>
                <a:lnTo>
                  <a:pt x="135887" y="10655"/>
                </a:lnTo>
                <a:lnTo>
                  <a:pt x="151551" y="7103"/>
                </a:lnTo>
                <a:lnTo>
                  <a:pt x="165803" y="4736"/>
                </a:lnTo>
                <a:lnTo>
                  <a:pt x="179116" y="3157"/>
                </a:lnTo>
                <a:lnTo>
                  <a:pt x="201527" y="1403"/>
                </a:lnTo>
                <a:lnTo>
                  <a:pt x="209281" y="936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05"/>
          <p:cNvSpPr/>
          <p:nvPr/>
        </p:nvSpPr>
        <p:spPr>
          <a:xfrm>
            <a:off x="6915150" y="3337559"/>
            <a:ext cx="228601" cy="45721"/>
          </a:xfrm>
          <a:custGeom>
            <a:avLst/>
            <a:gdLst/>
            <a:ahLst/>
            <a:cxnLst/>
            <a:rect l="0" t="0" r="0" b="0"/>
            <a:pathLst>
              <a:path w="228601" h="45721">
                <a:moveTo>
                  <a:pt x="0" y="45720"/>
                </a:moveTo>
                <a:lnTo>
                  <a:pt x="18203" y="39653"/>
                </a:lnTo>
                <a:lnTo>
                  <a:pt x="24835" y="37865"/>
                </a:lnTo>
                <a:lnTo>
                  <a:pt x="30526" y="36674"/>
                </a:lnTo>
                <a:lnTo>
                  <a:pt x="35591" y="35879"/>
                </a:lnTo>
                <a:lnTo>
                  <a:pt x="41507" y="35350"/>
                </a:lnTo>
                <a:lnTo>
                  <a:pt x="47992" y="34996"/>
                </a:lnTo>
                <a:lnTo>
                  <a:pt x="54854" y="34761"/>
                </a:lnTo>
                <a:lnTo>
                  <a:pt x="61969" y="33334"/>
                </a:lnTo>
                <a:lnTo>
                  <a:pt x="69253" y="31113"/>
                </a:lnTo>
                <a:lnTo>
                  <a:pt x="76648" y="28362"/>
                </a:lnTo>
                <a:lnTo>
                  <a:pt x="86659" y="25258"/>
                </a:lnTo>
                <a:lnTo>
                  <a:pt x="111328" y="18423"/>
                </a:lnTo>
                <a:lnTo>
                  <a:pt x="122479" y="16092"/>
                </a:lnTo>
                <a:lnTo>
                  <a:pt x="132452" y="14538"/>
                </a:lnTo>
                <a:lnTo>
                  <a:pt x="141641" y="13502"/>
                </a:lnTo>
                <a:lnTo>
                  <a:pt x="151577" y="12812"/>
                </a:lnTo>
                <a:lnTo>
                  <a:pt x="162011" y="12351"/>
                </a:lnTo>
                <a:lnTo>
                  <a:pt x="172777" y="12044"/>
                </a:lnTo>
                <a:lnTo>
                  <a:pt x="181225" y="10570"/>
                </a:lnTo>
                <a:lnTo>
                  <a:pt x="188126" y="8317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06"/>
          <p:cNvSpPr/>
          <p:nvPr/>
        </p:nvSpPr>
        <p:spPr>
          <a:xfrm>
            <a:off x="7269480" y="3211829"/>
            <a:ext cx="11389" cy="480061"/>
          </a:xfrm>
          <a:custGeom>
            <a:avLst/>
            <a:gdLst/>
            <a:ahLst/>
            <a:cxnLst/>
            <a:rect l="0" t="0" r="0" b="0"/>
            <a:pathLst>
              <a:path w="11389" h="480061">
                <a:moveTo>
                  <a:pt x="0" y="0"/>
                </a:moveTo>
                <a:lnTo>
                  <a:pt x="0" y="12136"/>
                </a:lnTo>
                <a:lnTo>
                  <a:pt x="1270" y="20791"/>
                </a:lnTo>
                <a:lnTo>
                  <a:pt x="3386" y="31641"/>
                </a:lnTo>
                <a:lnTo>
                  <a:pt x="6068" y="43954"/>
                </a:lnTo>
                <a:lnTo>
                  <a:pt x="7855" y="54703"/>
                </a:lnTo>
                <a:lnTo>
                  <a:pt x="9047" y="64409"/>
                </a:lnTo>
                <a:lnTo>
                  <a:pt x="9841" y="73419"/>
                </a:lnTo>
                <a:lnTo>
                  <a:pt x="10370" y="83236"/>
                </a:lnTo>
                <a:lnTo>
                  <a:pt x="10959" y="104304"/>
                </a:lnTo>
                <a:lnTo>
                  <a:pt x="11367" y="151163"/>
                </a:lnTo>
                <a:lnTo>
                  <a:pt x="11388" y="161735"/>
                </a:lnTo>
                <a:lnTo>
                  <a:pt x="10132" y="172593"/>
                </a:lnTo>
                <a:lnTo>
                  <a:pt x="8024" y="183643"/>
                </a:lnTo>
                <a:lnTo>
                  <a:pt x="5350" y="194819"/>
                </a:lnTo>
                <a:lnTo>
                  <a:pt x="3566" y="206079"/>
                </a:lnTo>
                <a:lnTo>
                  <a:pt x="2377" y="217396"/>
                </a:lnTo>
                <a:lnTo>
                  <a:pt x="1584" y="228751"/>
                </a:lnTo>
                <a:lnTo>
                  <a:pt x="1056" y="240131"/>
                </a:lnTo>
                <a:lnTo>
                  <a:pt x="469" y="262935"/>
                </a:lnTo>
                <a:lnTo>
                  <a:pt x="41" y="321633"/>
                </a:lnTo>
                <a:lnTo>
                  <a:pt x="0" y="480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07"/>
          <p:cNvSpPr/>
          <p:nvPr/>
        </p:nvSpPr>
        <p:spPr>
          <a:xfrm>
            <a:off x="7383780" y="3212497"/>
            <a:ext cx="320040" cy="376312"/>
          </a:xfrm>
          <a:custGeom>
            <a:avLst/>
            <a:gdLst/>
            <a:ahLst/>
            <a:cxnLst/>
            <a:rect l="0" t="0" r="0" b="0"/>
            <a:pathLst>
              <a:path w="320040" h="376312">
                <a:moveTo>
                  <a:pt x="0" y="56482"/>
                </a:moveTo>
                <a:lnTo>
                  <a:pt x="0" y="50415"/>
                </a:lnTo>
                <a:lnTo>
                  <a:pt x="1270" y="47357"/>
                </a:lnTo>
                <a:lnTo>
                  <a:pt x="6068" y="40574"/>
                </a:lnTo>
                <a:lnTo>
                  <a:pt x="15820" y="33325"/>
                </a:lnTo>
                <a:lnTo>
                  <a:pt x="21976" y="29614"/>
                </a:lnTo>
                <a:lnTo>
                  <a:pt x="27351" y="25870"/>
                </a:lnTo>
                <a:lnTo>
                  <a:pt x="36709" y="18324"/>
                </a:lnTo>
                <a:lnTo>
                  <a:pt x="42252" y="14533"/>
                </a:lnTo>
                <a:lnTo>
                  <a:pt x="48488" y="10736"/>
                </a:lnTo>
                <a:lnTo>
                  <a:pt x="55186" y="6935"/>
                </a:lnTo>
                <a:lnTo>
                  <a:pt x="60920" y="4401"/>
                </a:lnTo>
                <a:lnTo>
                  <a:pt x="70678" y="1585"/>
                </a:lnTo>
                <a:lnTo>
                  <a:pt x="78869" y="834"/>
                </a:lnTo>
                <a:lnTo>
                  <a:pt x="89409" y="334"/>
                </a:lnTo>
                <a:lnTo>
                  <a:pt x="101516" y="0"/>
                </a:lnTo>
                <a:lnTo>
                  <a:pt x="112127" y="1048"/>
                </a:lnTo>
                <a:lnTo>
                  <a:pt x="121741" y="3016"/>
                </a:lnTo>
                <a:lnTo>
                  <a:pt x="130691" y="5598"/>
                </a:lnTo>
                <a:lnTo>
                  <a:pt x="137927" y="8589"/>
                </a:lnTo>
                <a:lnTo>
                  <a:pt x="144021" y="11854"/>
                </a:lnTo>
                <a:lnTo>
                  <a:pt x="149354" y="15300"/>
                </a:lnTo>
                <a:lnTo>
                  <a:pt x="158666" y="22516"/>
                </a:lnTo>
                <a:lnTo>
                  <a:pt x="167038" y="29956"/>
                </a:lnTo>
                <a:lnTo>
                  <a:pt x="174992" y="37496"/>
                </a:lnTo>
                <a:lnTo>
                  <a:pt x="177622" y="41285"/>
                </a:lnTo>
                <a:lnTo>
                  <a:pt x="180542" y="48881"/>
                </a:lnTo>
                <a:lnTo>
                  <a:pt x="180051" y="53955"/>
                </a:lnTo>
                <a:lnTo>
                  <a:pt x="178454" y="59878"/>
                </a:lnTo>
                <a:lnTo>
                  <a:pt x="176119" y="66366"/>
                </a:lnTo>
                <a:lnTo>
                  <a:pt x="174563" y="73231"/>
                </a:lnTo>
                <a:lnTo>
                  <a:pt x="173525" y="80348"/>
                </a:lnTo>
                <a:lnTo>
                  <a:pt x="172833" y="87633"/>
                </a:lnTo>
                <a:lnTo>
                  <a:pt x="171102" y="95030"/>
                </a:lnTo>
                <a:lnTo>
                  <a:pt x="168678" y="102501"/>
                </a:lnTo>
                <a:lnTo>
                  <a:pt x="165791" y="110021"/>
                </a:lnTo>
                <a:lnTo>
                  <a:pt x="162597" y="117575"/>
                </a:lnTo>
                <a:lnTo>
                  <a:pt x="159199" y="125151"/>
                </a:lnTo>
                <a:lnTo>
                  <a:pt x="152034" y="140342"/>
                </a:lnTo>
                <a:lnTo>
                  <a:pt x="144617" y="155560"/>
                </a:lnTo>
                <a:lnTo>
                  <a:pt x="140862" y="161904"/>
                </a:lnTo>
                <a:lnTo>
                  <a:pt x="133302" y="172340"/>
                </a:lnTo>
                <a:lnTo>
                  <a:pt x="129507" y="178171"/>
                </a:lnTo>
                <a:lnTo>
                  <a:pt x="125708" y="184598"/>
                </a:lnTo>
                <a:lnTo>
                  <a:pt x="121906" y="191423"/>
                </a:lnTo>
                <a:lnTo>
                  <a:pt x="116831" y="198513"/>
                </a:lnTo>
                <a:lnTo>
                  <a:pt x="110907" y="205780"/>
                </a:lnTo>
                <a:lnTo>
                  <a:pt x="104417" y="213164"/>
                </a:lnTo>
                <a:lnTo>
                  <a:pt x="98822" y="220626"/>
                </a:lnTo>
                <a:lnTo>
                  <a:pt x="93821" y="228142"/>
                </a:lnTo>
                <a:lnTo>
                  <a:pt x="89217" y="235692"/>
                </a:lnTo>
                <a:lnTo>
                  <a:pt x="84878" y="241996"/>
                </a:lnTo>
                <a:lnTo>
                  <a:pt x="76670" y="252386"/>
                </a:lnTo>
                <a:lnTo>
                  <a:pt x="71433" y="260745"/>
                </a:lnTo>
                <a:lnTo>
                  <a:pt x="65402" y="271397"/>
                </a:lnTo>
                <a:lnTo>
                  <a:pt x="58841" y="283579"/>
                </a:lnTo>
                <a:lnTo>
                  <a:pt x="54467" y="292970"/>
                </a:lnTo>
                <a:lnTo>
                  <a:pt x="51552" y="300501"/>
                </a:lnTo>
                <a:lnTo>
                  <a:pt x="47041" y="312255"/>
                </a:lnTo>
                <a:lnTo>
                  <a:pt x="40804" y="321713"/>
                </a:lnTo>
                <a:lnTo>
                  <a:pt x="38632" y="327283"/>
                </a:lnTo>
                <a:lnTo>
                  <a:pt x="37184" y="333536"/>
                </a:lnTo>
                <a:lnTo>
                  <a:pt x="36220" y="340245"/>
                </a:lnTo>
                <a:lnTo>
                  <a:pt x="36846" y="345987"/>
                </a:lnTo>
                <a:lnTo>
                  <a:pt x="38534" y="351086"/>
                </a:lnTo>
                <a:lnTo>
                  <a:pt x="43796" y="360137"/>
                </a:lnTo>
                <a:lnTo>
                  <a:pt x="50368" y="368394"/>
                </a:lnTo>
                <a:lnTo>
                  <a:pt x="53899" y="371103"/>
                </a:lnTo>
                <a:lnTo>
                  <a:pt x="61208" y="374114"/>
                </a:lnTo>
                <a:lnTo>
                  <a:pt x="68689" y="375452"/>
                </a:lnTo>
                <a:lnTo>
                  <a:pt x="77519" y="376047"/>
                </a:lnTo>
                <a:lnTo>
                  <a:pt x="89909" y="376311"/>
                </a:lnTo>
                <a:lnTo>
                  <a:pt x="96769" y="375111"/>
                </a:lnTo>
                <a:lnTo>
                  <a:pt x="103883" y="373042"/>
                </a:lnTo>
                <a:lnTo>
                  <a:pt x="111165" y="370392"/>
                </a:lnTo>
                <a:lnTo>
                  <a:pt x="118560" y="368625"/>
                </a:lnTo>
                <a:lnTo>
                  <a:pt x="126030" y="367448"/>
                </a:lnTo>
                <a:lnTo>
                  <a:pt x="133550" y="366663"/>
                </a:lnTo>
                <a:lnTo>
                  <a:pt x="141103" y="364869"/>
                </a:lnTo>
                <a:lnTo>
                  <a:pt x="148678" y="362404"/>
                </a:lnTo>
                <a:lnTo>
                  <a:pt x="156269" y="359490"/>
                </a:lnTo>
                <a:lnTo>
                  <a:pt x="165139" y="357547"/>
                </a:lnTo>
                <a:lnTo>
                  <a:pt x="174862" y="356252"/>
                </a:lnTo>
                <a:lnTo>
                  <a:pt x="185155" y="355389"/>
                </a:lnTo>
                <a:lnTo>
                  <a:pt x="194556" y="354813"/>
                </a:lnTo>
                <a:lnTo>
                  <a:pt x="211776" y="354174"/>
                </a:lnTo>
                <a:lnTo>
                  <a:pt x="225004" y="352733"/>
                </a:lnTo>
                <a:lnTo>
                  <a:pt x="260021" y="347746"/>
                </a:lnTo>
                <a:lnTo>
                  <a:pt x="273678" y="347178"/>
                </a:lnTo>
                <a:lnTo>
                  <a:pt x="284051" y="348070"/>
                </a:lnTo>
                <a:lnTo>
                  <a:pt x="292237" y="349934"/>
                </a:lnTo>
                <a:lnTo>
                  <a:pt x="298965" y="351177"/>
                </a:lnTo>
                <a:lnTo>
                  <a:pt x="304720" y="352005"/>
                </a:lnTo>
                <a:lnTo>
                  <a:pt x="320039" y="3536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914400"/>
            <a:ext cx="8419454" cy="335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759"/>
          <p:cNvSpPr/>
          <p:nvPr/>
        </p:nvSpPr>
        <p:spPr>
          <a:xfrm>
            <a:off x="91501" y="2995179"/>
            <a:ext cx="891223" cy="684796"/>
          </a:xfrm>
          <a:custGeom>
            <a:avLst/>
            <a:gdLst/>
            <a:ahLst/>
            <a:cxnLst/>
            <a:rect l="0" t="0" r="0" b="0"/>
            <a:pathLst>
              <a:path w="891223" h="684796">
                <a:moveTo>
                  <a:pt x="685739" y="56630"/>
                </a:moveTo>
                <a:lnTo>
                  <a:pt x="679671" y="56630"/>
                </a:lnTo>
                <a:lnTo>
                  <a:pt x="676613" y="55360"/>
                </a:lnTo>
                <a:lnTo>
                  <a:pt x="664938" y="46789"/>
                </a:lnTo>
                <a:lnTo>
                  <a:pt x="646305" y="29804"/>
                </a:lnTo>
                <a:lnTo>
                  <a:pt x="629078" y="20428"/>
                </a:lnTo>
                <a:lnTo>
                  <a:pt x="625105" y="17255"/>
                </a:lnTo>
                <a:lnTo>
                  <a:pt x="619916" y="15140"/>
                </a:lnTo>
                <a:lnTo>
                  <a:pt x="593338" y="8359"/>
                </a:lnTo>
                <a:lnTo>
                  <a:pt x="574541" y="2111"/>
                </a:lnTo>
                <a:lnTo>
                  <a:pt x="550744" y="0"/>
                </a:lnTo>
                <a:lnTo>
                  <a:pt x="536417" y="3098"/>
                </a:lnTo>
                <a:lnTo>
                  <a:pt x="521584" y="7438"/>
                </a:lnTo>
                <a:lnTo>
                  <a:pt x="498952" y="11152"/>
                </a:lnTo>
                <a:lnTo>
                  <a:pt x="474890" y="19731"/>
                </a:lnTo>
                <a:lnTo>
                  <a:pt x="422176" y="37738"/>
                </a:lnTo>
                <a:lnTo>
                  <a:pt x="377231" y="55392"/>
                </a:lnTo>
                <a:lnTo>
                  <a:pt x="327644" y="72590"/>
                </a:lnTo>
                <a:lnTo>
                  <a:pt x="307309" y="81240"/>
                </a:lnTo>
                <a:lnTo>
                  <a:pt x="291212" y="89547"/>
                </a:lnTo>
                <a:lnTo>
                  <a:pt x="264014" y="105550"/>
                </a:lnTo>
                <a:lnTo>
                  <a:pt x="234992" y="121129"/>
                </a:lnTo>
                <a:lnTo>
                  <a:pt x="211933" y="136520"/>
                </a:lnTo>
                <a:lnTo>
                  <a:pt x="191949" y="151827"/>
                </a:lnTo>
                <a:lnTo>
                  <a:pt x="170366" y="167097"/>
                </a:lnTo>
                <a:lnTo>
                  <a:pt x="142864" y="183906"/>
                </a:lnTo>
                <a:lnTo>
                  <a:pt x="129924" y="196170"/>
                </a:lnTo>
                <a:lnTo>
                  <a:pt x="112113" y="217356"/>
                </a:lnTo>
                <a:lnTo>
                  <a:pt x="99324" y="232204"/>
                </a:lnTo>
                <a:lnTo>
                  <a:pt x="89406" y="247270"/>
                </a:lnTo>
                <a:lnTo>
                  <a:pt x="80765" y="265819"/>
                </a:lnTo>
                <a:lnTo>
                  <a:pt x="76683" y="276100"/>
                </a:lnTo>
                <a:lnTo>
                  <a:pt x="70152" y="288033"/>
                </a:lnTo>
                <a:lnTo>
                  <a:pt x="61987" y="301069"/>
                </a:lnTo>
                <a:lnTo>
                  <a:pt x="52734" y="314839"/>
                </a:lnTo>
                <a:lnTo>
                  <a:pt x="45296" y="327830"/>
                </a:lnTo>
                <a:lnTo>
                  <a:pt x="39067" y="340300"/>
                </a:lnTo>
                <a:lnTo>
                  <a:pt x="33644" y="352424"/>
                </a:lnTo>
                <a:lnTo>
                  <a:pt x="28759" y="368126"/>
                </a:lnTo>
                <a:lnTo>
                  <a:pt x="24232" y="386214"/>
                </a:lnTo>
                <a:lnTo>
                  <a:pt x="19944" y="405893"/>
                </a:lnTo>
                <a:lnTo>
                  <a:pt x="15816" y="421552"/>
                </a:lnTo>
                <a:lnTo>
                  <a:pt x="11793" y="434532"/>
                </a:lnTo>
                <a:lnTo>
                  <a:pt x="7842" y="445724"/>
                </a:lnTo>
                <a:lnTo>
                  <a:pt x="5207" y="456997"/>
                </a:lnTo>
                <a:lnTo>
                  <a:pt x="3451" y="468321"/>
                </a:lnTo>
                <a:lnTo>
                  <a:pt x="2280" y="479680"/>
                </a:lnTo>
                <a:lnTo>
                  <a:pt x="979" y="499076"/>
                </a:lnTo>
                <a:lnTo>
                  <a:pt x="401" y="516163"/>
                </a:lnTo>
                <a:lnTo>
                  <a:pt x="30" y="547828"/>
                </a:lnTo>
                <a:lnTo>
                  <a:pt x="0" y="555546"/>
                </a:lnTo>
                <a:lnTo>
                  <a:pt x="3352" y="570894"/>
                </a:lnTo>
                <a:lnTo>
                  <a:pt x="9076" y="584912"/>
                </a:lnTo>
                <a:lnTo>
                  <a:pt x="15853" y="595375"/>
                </a:lnTo>
                <a:lnTo>
                  <a:pt x="26485" y="604260"/>
                </a:lnTo>
                <a:lnTo>
                  <a:pt x="53524" y="623174"/>
                </a:lnTo>
                <a:lnTo>
                  <a:pt x="77094" y="639898"/>
                </a:lnTo>
                <a:lnTo>
                  <a:pt x="96037" y="651563"/>
                </a:lnTo>
                <a:lnTo>
                  <a:pt x="116309" y="657595"/>
                </a:lnTo>
                <a:lnTo>
                  <a:pt x="136749" y="661546"/>
                </a:lnTo>
                <a:lnTo>
                  <a:pt x="163806" y="669640"/>
                </a:lnTo>
                <a:lnTo>
                  <a:pt x="184529" y="671979"/>
                </a:lnTo>
                <a:lnTo>
                  <a:pt x="206439" y="673019"/>
                </a:lnTo>
                <a:lnTo>
                  <a:pt x="228876" y="674751"/>
                </a:lnTo>
                <a:lnTo>
                  <a:pt x="251549" y="679754"/>
                </a:lnTo>
                <a:lnTo>
                  <a:pt x="274325" y="682824"/>
                </a:lnTo>
                <a:lnTo>
                  <a:pt x="285733" y="683643"/>
                </a:lnTo>
                <a:lnTo>
                  <a:pt x="339048" y="684553"/>
                </a:lnTo>
                <a:lnTo>
                  <a:pt x="374602" y="684795"/>
                </a:lnTo>
                <a:lnTo>
                  <a:pt x="405924" y="683687"/>
                </a:lnTo>
                <a:lnTo>
                  <a:pt x="434426" y="681678"/>
                </a:lnTo>
                <a:lnTo>
                  <a:pt x="461047" y="679069"/>
                </a:lnTo>
                <a:lnTo>
                  <a:pt x="481334" y="676060"/>
                </a:lnTo>
                <a:lnTo>
                  <a:pt x="497399" y="672783"/>
                </a:lnTo>
                <a:lnTo>
                  <a:pt x="523292" y="667026"/>
                </a:lnTo>
                <a:lnTo>
                  <a:pt x="547500" y="664468"/>
                </a:lnTo>
                <a:lnTo>
                  <a:pt x="570959" y="659944"/>
                </a:lnTo>
                <a:lnTo>
                  <a:pt x="582549" y="656959"/>
                </a:lnTo>
                <a:lnTo>
                  <a:pt x="602200" y="646870"/>
                </a:lnTo>
                <a:lnTo>
                  <a:pt x="623210" y="633919"/>
                </a:lnTo>
                <a:lnTo>
                  <a:pt x="637703" y="626909"/>
                </a:lnTo>
                <a:lnTo>
                  <a:pt x="653715" y="619697"/>
                </a:lnTo>
                <a:lnTo>
                  <a:pt x="670740" y="609808"/>
                </a:lnTo>
                <a:lnTo>
                  <a:pt x="688439" y="598135"/>
                </a:lnTo>
                <a:lnTo>
                  <a:pt x="706589" y="585274"/>
                </a:lnTo>
                <a:lnTo>
                  <a:pt x="733529" y="564209"/>
                </a:lnTo>
                <a:lnTo>
                  <a:pt x="753969" y="546381"/>
                </a:lnTo>
                <a:lnTo>
                  <a:pt x="771520" y="529991"/>
                </a:lnTo>
                <a:lnTo>
                  <a:pt x="795681" y="506483"/>
                </a:lnTo>
                <a:lnTo>
                  <a:pt x="811225" y="487705"/>
                </a:lnTo>
                <a:lnTo>
                  <a:pt x="826600" y="467929"/>
                </a:lnTo>
                <a:lnTo>
                  <a:pt x="841901" y="450673"/>
                </a:lnTo>
                <a:lnTo>
                  <a:pt x="857167" y="434537"/>
                </a:lnTo>
                <a:lnTo>
                  <a:pt x="871149" y="418899"/>
                </a:lnTo>
                <a:lnTo>
                  <a:pt x="881597" y="403482"/>
                </a:lnTo>
                <a:lnTo>
                  <a:pt x="887087" y="388164"/>
                </a:lnTo>
                <a:lnTo>
                  <a:pt x="889527" y="372889"/>
                </a:lnTo>
                <a:lnTo>
                  <a:pt x="890611" y="357633"/>
                </a:lnTo>
                <a:lnTo>
                  <a:pt x="891093" y="342386"/>
                </a:lnTo>
                <a:lnTo>
                  <a:pt x="891222" y="334764"/>
                </a:lnTo>
                <a:lnTo>
                  <a:pt x="890037" y="328413"/>
                </a:lnTo>
                <a:lnTo>
                  <a:pt x="882303" y="312136"/>
                </a:lnTo>
                <a:lnTo>
                  <a:pt x="875547" y="298882"/>
                </a:lnTo>
                <a:lnTo>
                  <a:pt x="861538" y="281138"/>
                </a:lnTo>
                <a:lnTo>
                  <a:pt x="843882" y="261821"/>
                </a:lnTo>
                <a:lnTo>
                  <a:pt x="827568" y="244770"/>
                </a:lnTo>
                <a:lnTo>
                  <a:pt x="804103" y="226958"/>
                </a:lnTo>
                <a:lnTo>
                  <a:pt x="785335" y="217845"/>
                </a:lnTo>
                <a:lnTo>
                  <a:pt x="774996" y="213637"/>
                </a:lnTo>
                <a:lnTo>
                  <a:pt x="749962" y="208961"/>
                </a:lnTo>
                <a:lnTo>
                  <a:pt x="723172" y="205613"/>
                </a:lnTo>
                <a:lnTo>
                  <a:pt x="698566" y="199892"/>
                </a:lnTo>
                <a:lnTo>
                  <a:pt x="674930" y="196502"/>
                </a:lnTo>
                <a:lnTo>
                  <a:pt x="650455" y="194996"/>
                </a:lnTo>
                <a:lnTo>
                  <a:pt x="622643" y="194326"/>
                </a:lnTo>
                <a:lnTo>
                  <a:pt x="491429" y="1937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60"/>
          <p:cNvSpPr/>
          <p:nvPr/>
        </p:nvSpPr>
        <p:spPr>
          <a:xfrm>
            <a:off x="6012179" y="2000250"/>
            <a:ext cx="285751" cy="331470"/>
          </a:xfrm>
          <a:custGeom>
            <a:avLst/>
            <a:gdLst/>
            <a:ahLst/>
            <a:cxnLst/>
            <a:rect l="0" t="0" r="0" b="0"/>
            <a:pathLst>
              <a:path w="285751" h="331470">
                <a:moveTo>
                  <a:pt x="0" y="0"/>
                </a:moveTo>
                <a:lnTo>
                  <a:pt x="38588" y="38588"/>
                </a:lnTo>
                <a:lnTo>
                  <a:pt x="40966" y="42235"/>
                </a:lnTo>
                <a:lnTo>
                  <a:pt x="43607" y="49674"/>
                </a:lnTo>
                <a:lnTo>
                  <a:pt x="48168" y="57214"/>
                </a:lnTo>
                <a:lnTo>
                  <a:pt x="54428" y="64798"/>
                </a:lnTo>
                <a:lnTo>
                  <a:pt x="61444" y="72402"/>
                </a:lnTo>
                <a:lnTo>
                  <a:pt x="65093" y="77478"/>
                </a:lnTo>
                <a:lnTo>
                  <a:pt x="68795" y="83402"/>
                </a:lnTo>
                <a:lnTo>
                  <a:pt x="72534" y="89891"/>
                </a:lnTo>
                <a:lnTo>
                  <a:pt x="75026" y="95487"/>
                </a:lnTo>
                <a:lnTo>
                  <a:pt x="77795" y="105092"/>
                </a:lnTo>
                <a:lnTo>
                  <a:pt x="82412" y="113594"/>
                </a:lnTo>
                <a:lnTo>
                  <a:pt x="88698" y="121606"/>
                </a:lnTo>
                <a:lnTo>
                  <a:pt x="95725" y="129400"/>
                </a:lnTo>
                <a:lnTo>
                  <a:pt x="99377" y="134527"/>
                </a:lnTo>
                <a:lnTo>
                  <a:pt x="103081" y="140484"/>
                </a:lnTo>
                <a:lnTo>
                  <a:pt x="106821" y="146996"/>
                </a:lnTo>
                <a:lnTo>
                  <a:pt x="110584" y="152607"/>
                </a:lnTo>
                <a:lnTo>
                  <a:pt x="118152" y="162229"/>
                </a:lnTo>
                <a:lnTo>
                  <a:pt x="125749" y="170738"/>
                </a:lnTo>
                <a:lnTo>
                  <a:pt x="133359" y="180023"/>
                </a:lnTo>
                <a:lnTo>
                  <a:pt x="137166" y="186055"/>
                </a:lnTo>
                <a:lnTo>
                  <a:pt x="140974" y="192617"/>
                </a:lnTo>
                <a:lnTo>
                  <a:pt x="144783" y="198261"/>
                </a:lnTo>
                <a:lnTo>
                  <a:pt x="152402" y="207919"/>
                </a:lnTo>
                <a:lnTo>
                  <a:pt x="160021" y="216445"/>
                </a:lnTo>
                <a:lnTo>
                  <a:pt x="167641" y="225737"/>
                </a:lnTo>
                <a:lnTo>
                  <a:pt x="171450" y="231771"/>
                </a:lnTo>
                <a:lnTo>
                  <a:pt x="175260" y="238334"/>
                </a:lnTo>
                <a:lnTo>
                  <a:pt x="179071" y="243979"/>
                </a:lnTo>
                <a:lnTo>
                  <a:pt x="186690" y="253638"/>
                </a:lnTo>
                <a:lnTo>
                  <a:pt x="194310" y="262165"/>
                </a:lnTo>
                <a:lnTo>
                  <a:pt x="198120" y="266216"/>
                </a:lnTo>
                <a:lnTo>
                  <a:pt x="204471" y="271457"/>
                </a:lnTo>
                <a:lnTo>
                  <a:pt x="212514" y="277491"/>
                </a:lnTo>
                <a:lnTo>
                  <a:pt x="221686" y="284054"/>
                </a:lnTo>
                <a:lnTo>
                  <a:pt x="229071" y="289699"/>
                </a:lnTo>
                <a:lnTo>
                  <a:pt x="235264" y="294733"/>
                </a:lnTo>
                <a:lnTo>
                  <a:pt x="240663" y="299358"/>
                </a:lnTo>
                <a:lnTo>
                  <a:pt x="246802" y="304982"/>
                </a:lnTo>
                <a:lnTo>
                  <a:pt x="273098" y="330287"/>
                </a:lnTo>
                <a:lnTo>
                  <a:pt x="277164" y="330944"/>
                </a:lnTo>
                <a:lnTo>
                  <a:pt x="285750" y="3314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61"/>
          <p:cNvSpPr/>
          <p:nvPr/>
        </p:nvSpPr>
        <p:spPr>
          <a:xfrm>
            <a:off x="5920740" y="2000250"/>
            <a:ext cx="342900" cy="525780"/>
          </a:xfrm>
          <a:custGeom>
            <a:avLst/>
            <a:gdLst/>
            <a:ahLst/>
            <a:cxnLst/>
            <a:rect l="0" t="0" r="0" b="0"/>
            <a:pathLst>
              <a:path w="342900" h="525780">
                <a:moveTo>
                  <a:pt x="342899" y="0"/>
                </a:moveTo>
                <a:lnTo>
                  <a:pt x="330764" y="6067"/>
                </a:lnTo>
                <a:lnTo>
                  <a:pt x="327189" y="9125"/>
                </a:lnTo>
                <a:lnTo>
                  <a:pt x="324806" y="12433"/>
                </a:lnTo>
                <a:lnTo>
                  <a:pt x="320888" y="19495"/>
                </a:lnTo>
                <a:lnTo>
                  <a:pt x="311542" y="31882"/>
                </a:lnTo>
                <a:lnTo>
                  <a:pt x="304410" y="44226"/>
                </a:lnTo>
                <a:lnTo>
                  <a:pt x="297006" y="58179"/>
                </a:lnTo>
                <a:lnTo>
                  <a:pt x="281905" y="87833"/>
                </a:lnTo>
                <a:lnTo>
                  <a:pt x="275567" y="97925"/>
                </a:lnTo>
                <a:lnTo>
                  <a:pt x="267531" y="109733"/>
                </a:lnTo>
                <a:lnTo>
                  <a:pt x="249713" y="135130"/>
                </a:lnTo>
                <a:lnTo>
                  <a:pt x="233326" y="159118"/>
                </a:lnTo>
                <a:lnTo>
                  <a:pt x="214190" y="185865"/>
                </a:lnTo>
                <a:lnTo>
                  <a:pt x="203753" y="200110"/>
                </a:lnTo>
                <a:lnTo>
                  <a:pt x="195525" y="213417"/>
                </a:lnTo>
                <a:lnTo>
                  <a:pt x="188770" y="226098"/>
                </a:lnTo>
                <a:lnTo>
                  <a:pt x="182997" y="238361"/>
                </a:lnTo>
                <a:lnTo>
                  <a:pt x="174068" y="251617"/>
                </a:lnTo>
                <a:lnTo>
                  <a:pt x="163035" y="265535"/>
                </a:lnTo>
                <a:lnTo>
                  <a:pt x="150600" y="279893"/>
                </a:lnTo>
                <a:lnTo>
                  <a:pt x="141039" y="292005"/>
                </a:lnTo>
                <a:lnTo>
                  <a:pt x="133397" y="302620"/>
                </a:lnTo>
                <a:lnTo>
                  <a:pt x="127031" y="312236"/>
                </a:lnTo>
                <a:lnTo>
                  <a:pt x="106411" y="346628"/>
                </a:lnTo>
                <a:lnTo>
                  <a:pt x="62856" y="422744"/>
                </a:lnTo>
                <a:lnTo>
                  <a:pt x="45714" y="453279"/>
                </a:lnTo>
                <a:lnTo>
                  <a:pt x="33015" y="473636"/>
                </a:lnTo>
                <a:lnTo>
                  <a:pt x="23280" y="487207"/>
                </a:lnTo>
                <a:lnTo>
                  <a:pt x="15520" y="496255"/>
                </a:lnTo>
                <a:lnTo>
                  <a:pt x="6898" y="509694"/>
                </a:lnTo>
                <a:lnTo>
                  <a:pt x="0" y="5257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62"/>
          <p:cNvSpPr/>
          <p:nvPr/>
        </p:nvSpPr>
        <p:spPr>
          <a:xfrm>
            <a:off x="5760720" y="2560333"/>
            <a:ext cx="965065" cy="34277"/>
          </a:xfrm>
          <a:custGeom>
            <a:avLst/>
            <a:gdLst/>
            <a:ahLst/>
            <a:cxnLst/>
            <a:rect l="0" t="0" r="0" b="0"/>
            <a:pathLst>
              <a:path w="965065" h="34277">
                <a:moveTo>
                  <a:pt x="0" y="34276"/>
                </a:moveTo>
                <a:lnTo>
                  <a:pt x="12135" y="28209"/>
                </a:lnTo>
                <a:lnTo>
                  <a:pt x="18250" y="26421"/>
                </a:lnTo>
                <a:lnTo>
                  <a:pt x="24867" y="25230"/>
                </a:lnTo>
                <a:lnTo>
                  <a:pt x="31818" y="24435"/>
                </a:lnTo>
                <a:lnTo>
                  <a:pt x="42928" y="23553"/>
                </a:lnTo>
                <a:lnTo>
                  <a:pt x="58449" y="23160"/>
                </a:lnTo>
                <a:lnTo>
                  <a:pt x="90747" y="22986"/>
                </a:lnTo>
                <a:lnTo>
                  <a:pt x="108758" y="24210"/>
                </a:lnTo>
                <a:lnTo>
                  <a:pt x="127115" y="26295"/>
                </a:lnTo>
                <a:lnTo>
                  <a:pt x="145703" y="28956"/>
                </a:lnTo>
                <a:lnTo>
                  <a:pt x="161905" y="30729"/>
                </a:lnTo>
                <a:lnTo>
                  <a:pt x="176516" y="31912"/>
                </a:lnTo>
                <a:lnTo>
                  <a:pt x="201642" y="33225"/>
                </a:lnTo>
                <a:lnTo>
                  <a:pt x="231336" y="33965"/>
                </a:lnTo>
                <a:lnTo>
                  <a:pt x="534659" y="34273"/>
                </a:lnTo>
                <a:lnTo>
                  <a:pt x="562179" y="33004"/>
                </a:lnTo>
                <a:lnTo>
                  <a:pt x="663565" y="26421"/>
                </a:lnTo>
                <a:lnTo>
                  <a:pt x="710631" y="24435"/>
                </a:lnTo>
                <a:lnTo>
                  <a:pt x="768803" y="20166"/>
                </a:lnTo>
                <a:lnTo>
                  <a:pt x="828100" y="15305"/>
                </a:lnTo>
                <a:lnTo>
                  <a:pt x="867154" y="13145"/>
                </a:lnTo>
                <a:lnTo>
                  <a:pt x="880363" y="11299"/>
                </a:lnTo>
                <a:lnTo>
                  <a:pt x="890438" y="8798"/>
                </a:lnTo>
                <a:lnTo>
                  <a:pt x="898425" y="5861"/>
                </a:lnTo>
                <a:lnTo>
                  <a:pt x="906290" y="3903"/>
                </a:lnTo>
                <a:lnTo>
                  <a:pt x="914073" y="2597"/>
                </a:lnTo>
                <a:lnTo>
                  <a:pt x="921802" y="1727"/>
                </a:lnTo>
                <a:lnTo>
                  <a:pt x="933776" y="760"/>
                </a:lnTo>
                <a:lnTo>
                  <a:pt x="963726" y="32"/>
                </a:lnTo>
                <a:lnTo>
                  <a:pt x="965064" y="17"/>
                </a:lnTo>
                <a:lnTo>
                  <a:pt x="963163" y="0"/>
                </a:lnTo>
                <a:lnTo>
                  <a:pt x="962149" y="1265"/>
                </a:lnTo>
                <a:lnTo>
                  <a:pt x="961472" y="3379"/>
                </a:lnTo>
                <a:lnTo>
                  <a:pt x="948689" y="228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63"/>
          <p:cNvSpPr/>
          <p:nvPr/>
        </p:nvSpPr>
        <p:spPr>
          <a:xfrm>
            <a:off x="6103620" y="2725184"/>
            <a:ext cx="320040" cy="155019"/>
          </a:xfrm>
          <a:custGeom>
            <a:avLst/>
            <a:gdLst/>
            <a:ahLst/>
            <a:cxnLst/>
            <a:rect l="0" t="0" r="0" b="0"/>
            <a:pathLst>
              <a:path w="320040" h="155019">
                <a:moveTo>
                  <a:pt x="0" y="6585"/>
                </a:moveTo>
                <a:lnTo>
                  <a:pt x="6067" y="518"/>
                </a:lnTo>
                <a:lnTo>
                  <a:pt x="9125" y="0"/>
                </a:lnTo>
                <a:lnTo>
                  <a:pt x="12433" y="925"/>
                </a:lnTo>
                <a:lnTo>
                  <a:pt x="20800" y="5467"/>
                </a:lnTo>
                <a:lnTo>
                  <a:pt x="25331" y="9475"/>
                </a:lnTo>
                <a:lnTo>
                  <a:pt x="28317" y="12322"/>
                </a:lnTo>
                <a:lnTo>
                  <a:pt x="30308" y="15490"/>
                </a:lnTo>
                <a:lnTo>
                  <a:pt x="31635" y="18872"/>
                </a:lnTo>
                <a:lnTo>
                  <a:pt x="32520" y="22396"/>
                </a:lnTo>
                <a:lnTo>
                  <a:pt x="33110" y="28556"/>
                </a:lnTo>
                <a:lnTo>
                  <a:pt x="33503" y="36473"/>
                </a:lnTo>
                <a:lnTo>
                  <a:pt x="34056" y="59044"/>
                </a:lnTo>
                <a:lnTo>
                  <a:pt x="34134" y="64418"/>
                </a:lnTo>
                <a:lnTo>
                  <a:pt x="32916" y="71810"/>
                </a:lnTo>
                <a:lnTo>
                  <a:pt x="30834" y="80549"/>
                </a:lnTo>
                <a:lnTo>
                  <a:pt x="28175" y="90184"/>
                </a:lnTo>
                <a:lnTo>
                  <a:pt x="26403" y="97878"/>
                </a:lnTo>
                <a:lnTo>
                  <a:pt x="25222" y="104277"/>
                </a:lnTo>
                <a:lnTo>
                  <a:pt x="24435" y="109813"/>
                </a:lnTo>
                <a:lnTo>
                  <a:pt x="23909" y="114774"/>
                </a:lnTo>
                <a:lnTo>
                  <a:pt x="23560" y="119351"/>
                </a:lnTo>
                <a:lnTo>
                  <a:pt x="23326" y="123673"/>
                </a:lnTo>
                <a:lnTo>
                  <a:pt x="23067" y="131861"/>
                </a:lnTo>
                <a:lnTo>
                  <a:pt x="22901" y="141398"/>
                </a:lnTo>
                <a:lnTo>
                  <a:pt x="26265" y="146089"/>
                </a:lnTo>
                <a:lnTo>
                  <a:pt x="28939" y="149118"/>
                </a:lnTo>
                <a:lnTo>
                  <a:pt x="31993" y="151137"/>
                </a:lnTo>
                <a:lnTo>
                  <a:pt x="38772" y="153381"/>
                </a:lnTo>
                <a:lnTo>
                  <a:pt x="46019" y="154378"/>
                </a:lnTo>
                <a:lnTo>
                  <a:pt x="54743" y="154821"/>
                </a:lnTo>
                <a:lnTo>
                  <a:pt x="67087" y="155018"/>
                </a:lnTo>
                <a:lnTo>
                  <a:pt x="72664" y="153800"/>
                </a:lnTo>
                <a:lnTo>
                  <a:pt x="82248" y="149061"/>
                </a:lnTo>
                <a:lnTo>
                  <a:pt x="90392" y="146019"/>
                </a:lnTo>
                <a:lnTo>
                  <a:pt x="100902" y="142721"/>
                </a:lnTo>
                <a:lnTo>
                  <a:pt x="112987" y="139253"/>
                </a:lnTo>
                <a:lnTo>
                  <a:pt x="123585" y="136940"/>
                </a:lnTo>
                <a:lnTo>
                  <a:pt x="133190" y="135399"/>
                </a:lnTo>
                <a:lnTo>
                  <a:pt x="142133" y="134371"/>
                </a:lnTo>
                <a:lnTo>
                  <a:pt x="153175" y="132416"/>
                </a:lnTo>
                <a:lnTo>
                  <a:pt x="165617" y="129842"/>
                </a:lnTo>
                <a:lnTo>
                  <a:pt x="178991" y="126857"/>
                </a:lnTo>
                <a:lnTo>
                  <a:pt x="190447" y="123596"/>
                </a:lnTo>
                <a:lnTo>
                  <a:pt x="200625" y="120153"/>
                </a:lnTo>
                <a:lnTo>
                  <a:pt x="209950" y="116587"/>
                </a:lnTo>
                <a:lnTo>
                  <a:pt x="218706" y="114210"/>
                </a:lnTo>
                <a:lnTo>
                  <a:pt x="227084" y="112625"/>
                </a:lnTo>
                <a:lnTo>
                  <a:pt x="235209" y="111569"/>
                </a:lnTo>
                <a:lnTo>
                  <a:pt x="245706" y="109594"/>
                </a:lnTo>
                <a:lnTo>
                  <a:pt x="257783" y="107008"/>
                </a:lnTo>
                <a:lnTo>
                  <a:pt x="320039" y="980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64"/>
          <p:cNvSpPr/>
          <p:nvPr/>
        </p:nvSpPr>
        <p:spPr>
          <a:xfrm>
            <a:off x="6320789" y="2697479"/>
            <a:ext cx="57151" cy="525781"/>
          </a:xfrm>
          <a:custGeom>
            <a:avLst/>
            <a:gdLst/>
            <a:ahLst/>
            <a:cxnLst/>
            <a:rect l="0" t="0" r="0" b="0"/>
            <a:pathLst>
              <a:path w="57151" h="525781">
                <a:moveTo>
                  <a:pt x="0" y="0"/>
                </a:moveTo>
                <a:lnTo>
                  <a:pt x="0" y="25751"/>
                </a:lnTo>
                <a:lnTo>
                  <a:pt x="1271" y="31137"/>
                </a:lnTo>
                <a:lnTo>
                  <a:pt x="3387" y="37268"/>
                </a:lnTo>
                <a:lnTo>
                  <a:pt x="6069" y="43896"/>
                </a:lnTo>
                <a:lnTo>
                  <a:pt x="7856" y="62284"/>
                </a:lnTo>
                <a:lnTo>
                  <a:pt x="9047" y="88513"/>
                </a:lnTo>
                <a:lnTo>
                  <a:pt x="9842" y="119969"/>
                </a:lnTo>
                <a:lnTo>
                  <a:pt x="11641" y="144749"/>
                </a:lnTo>
                <a:lnTo>
                  <a:pt x="14111" y="165080"/>
                </a:lnTo>
                <a:lnTo>
                  <a:pt x="17028" y="182443"/>
                </a:lnTo>
                <a:lnTo>
                  <a:pt x="18972" y="197829"/>
                </a:lnTo>
                <a:lnTo>
                  <a:pt x="20268" y="211896"/>
                </a:lnTo>
                <a:lnTo>
                  <a:pt x="21132" y="225084"/>
                </a:lnTo>
                <a:lnTo>
                  <a:pt x="21709" y="237686"/>
                </a:lnTo>
                <a:lnTo>
                  <a:pt x="22349" y="261849"/>
                </a:lnTo>
                <a:lnTo>
                  <a:pt x="22847" y="381584"/>
                </a:lnTo>
                <a:lnTo>
                  <a:pt x="24122" y="390279"/>
                </a:lnTo>
                <a:lnTo>
                  <a:pt x="26241" y="398616"/>
                </a:lnTo>
                <a:lnTo>
                  <a:pt x="28924" y="406715"/>
                </a:lnTo>
                <a:lnTo>
                  <a:pt x="30713" y="414653"/>
                </a:lnTo>
                <a:lnTo>
                  <a:pt x="31906" y="422485"/>
                </a:lnTo>
                <a:lnTo>
                  <a:pt x="33231" y="437961"/>
                </a:lnTo>
                <a:lnTo>
                  <a:pt x="33820" y="453307"/>
                </a:lnTo>
                <a:lnTo>
                  <a:pt x="34151" y="482293"/>
                </a:lnTo>
                <a:lnTo>
                  <a:pt x="35467" y="490439"/>
                </a:lnTo>
                <a:lnTo>
                  <a:pt x="37615" y="497139"/>
                </a:lnTo>
                <a:lnTo>
                  <a:pt x="40317" y="502877"/>
                </a:lnTo>
                <a:lnTo>
                  <a:pt x="42119" y="507971"/>
                </a:lnTo>
                <a:lnTo>
                  <a:pt x="43319" y="512638"/>
                </a:lnTo>
                <a:lnTo>
                  <a:pt x="44119" y="517018"/>
                </a:lnTo>
                <a:lnTo>
                  <a:pt x="45923" y="519939"/>
                </a:lnTo>
                <a:lnTo>
                  <a:pt x="48396" y="521886"/>
                </a:lnTo>
                <a:lnTo>
                  <a:pt x="57150" y="5257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65"/>
          <p:cNvSpPr/>
          <p:nvPr/>
        </p:nvSpPr>
        <p:spPr>
          <a:xfrm>
            <a:off x="7258050" y="2087835"/>
            <a:ext cx="261809" cy="552495"/>
          </a:xfrm>
          <a:custGeom>
            <a:avLst/>
            <a:gdLst/>
            <a:ahLst/>
            <a:cxnLst/>
            <a:rect l="0" t="0" r="0" b="0"/>
            <a:pathLst>
              <a:path w="261809" h="552495">
                <a:moveTo>
                  <a:pt x="0" y="49575"/>
                </a:moveTo>
                <a:lnTo>
                  <a:pt x="0" y="55642"/>
                </a:lnTo>
                <a:lnTo>
                  <a:pt x="6773" y="72168"/>
                </a:lnTo>
                <a:lnTo>
                  <a:pt x="12135" y="83687"/>
                </a:lnTo>
                <a:lnTo>
                  <a:pt x="15710" y="95176"/>
                </a:lnTo>
                <a:lnTo>
                  <a:pt x="18093" y="106645"/>
                </a:lnTo>
                <a:lnTo>
                  <a:pt x="19682" y="118102"/>
                </a:lnTo>
                <a:lnTo>
                  <a:pt x="20742" y="132089"/>
                </a:lnTo>
                <a:lnTo>
                  <a:pt x="21448" y="147764"/>
                </a:lnTo>
                <a:lnTo>
                  <a:pt x="21918" y="164564"/>
                </a:lnTo>
                <a:lnTo>
                  <a:pt x="23502" y="182114"/>
                </a:lnTo>
                <a:lnTo>
                  <a:pt x="25828" y="200165"/>
                </a:lnTo>
                <a:lnTo>
                  <a:pt x="28648" y="218548"/>
                </a:lnTo>
                <a:lnTo>
                  <a:pt x="31799" y="234613"/>
                </a:lnTo>
                <a:lnTo>
                  <a:pt x="35169" y="249134"/>
                </a:lnTo>
                <a:lnTo>
                  <a:pt x="38686" y="262624"/>
                </a:lnTo>
                <a:lnTo>
                  <a:pt x="42300" y="272887"/>
                </a:lnTo>
                <a:lnTo>
                  <a:pt x="49703" y="287678"/>
                </a:lnTo>
                <a:lnTo>
                  <a:pt x="57227" y="298485"/>
                </a:lnTo>
                <a:lnTo>
                  <a:pt x="61011" y="303145"/>
                </a:lnTo>
                <a:lnTo>
                  <a:pt x="64804" y="306251"/>
                </a:lnTo>
                <a:lnTo>
                  <a:pt x="68602" y="308323"/>
                </a:lnTo>
                <a:lnTo>
                  <a:pt x="76210" y="310624"/>
                </a:lnTo>
                <a:lnTo>
                  <a:pt x="83824" y="311646"/>
                </a:lnTo>
                <a:lnTo>
                  <a:pt x="91441" y="312101"/>
                </a:lnTo>
                <a:lnTo>
                  <a:pt x="95250" y="312222"/>
                </a:lnTo>
                <a:lnTo>
                  <a:pt x="99060" y="311033"/>
                </a:lnTo>
                <a:lnTo>
                  <a:pt x="106680" y="306325"/>
                </a:lnTo>
                <a:lnTo>
                  <a:pt x="114300" y="303386"/>
                </a:lnTo>
                <a:lnTo>
                  <a:pt x="118109" y="302602"/>
                </a:lnTo>
                <a:lnTo>
                  <a:pt x="125730" y="298345"/>
                </a:lnTo>
                <a:lnTo>
                  <a:pt x="133350" y="292219"/>
                </a:lnTo>
                <a:lnTo>
                  <a:pt x="140969" y="285263"/>
                </a:lnTo>
                <a:lnTo>
                  <a:pt x="148590" y="274552"/>
                </a:lnTo>
                <a:lnTo>
                  <a:pt x="156209" y="262594"/>
                </a:lnTo>
                <a:lnTo>
                  <a:pt x="163829" y="253047"/>
                </a:lnTo>
                <a:lnTo>
                  <a:pt x="167640" y="244913"/>
                </a:lnTo>
                <a:lnTo>
                  <a:pt x="171450" y="234410"/>
                </a:lnTo>
                <a:lnTo>
                  <a:pt x="175259" y="222328"/>
                </a:lnTo>
                <a:lnTo>
                  <a:pt x="179070" y="211734"/>
                </a:lnTo>
                <a:lnTo>
                  <a:pt x="182880" y="202131"/>
                </a:lnTo>
                <a:lnTo>
                  <a:pt x="186689" y="193189"/>
                </a:lnTo>
                <a:lnTo>
                  <a:pt x="189229" y="182147"/>
                </a:lnTo>
                <a:lnTo>
                  <a:pt x="190924" y="169706"/>
                </a:lnTo>
                <a:lnTo>
                  <a:pt x="192052" y="156332"/>
                </a:lnTo>
                <a:lnTo>
                  <a:pt x="194074" y="139796"/>
                </a:lnTo>
                <a:lnTo>
                  <a:pt x="201719" y="86467"/>
                </a:lnTo>
                <a:lnTo>
                  <a:pt x="203059" y="75439"/>
                </a:lnTo>
                <a:lnTo>
                  <a:pt x="203952" y="66818"/>
                </a:lnTo>
                <a:lnTo>
                  <a:pt x="205818" y="54720"/>
                </a:lnTo>
                <a:lnTo>
                  <a:pt x="215424" y="1882"/>
                </a:lnTo>
                <a:lnTo>
                  <a:pt x="216006" y="0"/>
                </a:lnTo>
                <a:lnTo>
                  <a:pt x="216394" y="15"/>
                </a:lnTo>
                <a:lnTo>
                  <a:pt x="216825" y="3418"/>
                </a:lnTo>
                <a:lnTo>
                  <a:pt x="217124" y="19539"/>
                </a:lnTo>
                <a:lnTo>
                  <a:pt x="217165" y="48061"/>
                </a:lnTo>
                <a:lnTo>
                  <a:pt x="218437" y="57456"/>
                </a:lnTo>
                <a:lnTo>
                  <a:pt x="220554" y="68799"/>
                </a:lnTo>
                <a:lnTo>
                  <a:pt x="223236" y="81441"/>
                </a:lnTo>
                <a:lnTo>
                  <a:pt x="225024" y="92409"/>
                </a:lnTo>
                <a:lnTo>
                  <a:pt x="226216" y="102260"/>
                </a:lnTo>
                <a:lnTo>
                  <a:pt x="227010" y="111369"/>
                </a:lnTo>
                <a:lnTo>
                  <a:pt x="227540" y="126331"/>
                </a:lnTo>
                <a:lnTo>
                  <a:pt x="228460" y="209009"/>
                </a:lnTo>
                <a:lnTo>
                  <a:pt x="229776" y="219364"/>
                </a:lnTo>
                <a:lnTo>
                  <a:pt x="231924" y="228808"/>
                </a:lnTo>
                <a:lnTo>
                  <a:pt x="234626" y="237643"/>
                </a:lnTo>
                <a:lnTo>
                  <a:pt x="238968" y="263854"/>
                </a:lnTo>
                <a:lnTo>
                  <a:pt x="250564" y="347163"/>
                </a:lnTo>
                <a:lnTo>
                  <a:pt x="257412" y="404509"/>
                </a:lnTo>
                <a:lnTo>
                  <a:pt x="259237" y="423358"/>
                </a:lnTo>
                <a:lnTo>
                  <a:pt x="260455" y="438463"/>
                </a:lnTo>
                <a:lnTo>
                  <a:pt x="261266" y="451074"/>
                </a:lnTo>
                <a:lnTo>
                  <a:pt x="261808" y="462021"/>
                </a:lnTo>
                <a:lnTo>
                  <a:pt x="260898" y="471858"/>
                </a:lnTo>
                <a:lnTo>
                  <a:pt x="259022" y="480957"/>
                </a:lnTo>
                <a:lnTo>
                  <a:pt x="254820" y="496570"/>
                </a:lnTo>
                <a:lnTo>
                  <a:pt x="252953" y="507743"/>
                </a:lnTo>
                <a:lnTo>
                  <a:pt x="251185" y="512500"/>
                </a:lnTo>
                <a:lnTo>
                  <a:pt x="245834" y="521172"/>
                </a:lnTo>
                <a:lnTo>
                  <a:pt x="241359" y="525263"/>
                </a:lnTo>
                <a:lnTo>
                  <a:pt x="235836" y="529260"/>
                </a:lnTo>
                <a:lnTo>
                  <a:pt x="229614" y="533195"/>
                </a:lnTo>
                <a:lnTo>
                  <a:pt x="224196" y="535818"/>
                </a:lnTo>
                <a:lnTo>
                  <a:pt x="219314" y="537567"/>
                </a:lnTo>
                <a:lnTo>
                  <a:pt x="214789" y="538733"/>
                </a:lnTo>
                <a:lnTo>
                  <a:pt x="210503" y="540780"/>
                </a:lnTo>
                <a:lnTo>
                  <a:pt x="202353" y="546441"/>
                </a:lnTo>
                <a:lnTo>
                  <a:pt x="197132" y="548459"/>
                </a:lnTo>
                <a:lnTo>
                  <a:pt x="191112" y="549804"/>
                </a:lnTo>
                <a:lnTo>
                  <a:pt x="184557" y="550701"/>
                </a:lnTo>
                <a:lnTo>
                  <a:pt x="176378" y="551299"/>
                </a:lnTo>
                <a:lnTo>
                  <a:pt x="167115" y="551697"/>
                </a:lnTo>
                <a:lnTo>
                  <a:pt x="114300" y="5524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66"/>
          <p:cNvSpPr/>
          <p:nvPr/>
        </p:nvSpPr>
        <p:spPr>
          <a:xfrm>
            <a:off x="6983730" y="2697479"/>
            <a:ext cx="880111" cy="34291"/>
          </a:xfrm>
          <a:custGeom>
            <a:avLst/>
            <a:gdLst/>
            <a:ahLst/>
            <a:cxnLst/>
            <a:rect l="0" t="0" r="0" b="0"/>
            <a:pathLst>
              <a:path w="880111" h="34291">
                <a:moveTo>
                  <a:pt x="0" y="0"/>
                </a:moveTo>
                <a:lnTo>
                  <a:pt x="53736" y="26869"/>
                </a:lnTo>
                <a:lnTo>
                  <a:pt x="61224" y="29343"/>
                </a:lnTo>
                <a:lnTo>
                  <a:pt x="68756" y="30992"/>
                </a:lnTo>
                <a:lnTo>
                  <a:pt x="76317" y="32091"/>
                </a:lnTo>
                <a:lnTo>
                  <a:pt x="90248" y="32825"/>
                </a:lnTo>
                <a:lnTo>
                  <a:pt x="129433" y="33639"/>
                </a:lnTo>
                <a:lnTo>
                  <a:pt x="195406" y="34097"/>
                </a:lnTo>
                <a:lnTo>
                  <a:pt x="529205" y="24432"/>
                </a:lnTo>
                <a:lnTo>
                  <a:pt x="820092" y="22901"/>
                </a:lnTo>
                <a:lnTo>
                  <a:pt x="833747" y="24158"/>
                </a:lnTo>
                <a:lnTo>
                  <a:pt x="844121" y="26265"/>
                </a:lnTo>
                <a:lnTo>
                  <a:pt x="88011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67"/>
          <p:cNvSpPr/>
          <p:nvPr/>
        </p:nvSpPr>
        <p:spPr>
          <a:xfrm>
            <a:off x="7246788" y="2857500"/>
            <a:ext cx="319645" cy="434340"/>
          </a:xfrm>
          <a:custGeom>
            <a:avLst/>
            <a:gdLst/>
            <a:ahLst/>
            <a:cxnLst/>
            <a:rect l="0" t="0" r="0" b="0"/>
            <a:pathLst>
              <a:path w="319645" h="434340">
                <a:moveTo>
                  <a:pt x="79842" y="0"/>
                </a:moveTo>
                <a:lnTo>
                  <a:pt x="70000" y="9841"/>
                </a:lnTo>
                <a:lnTo>
                  <a:pt x="69118" y="14110"/>
                </a:lnTo>
                <a:lnTo>
                  <a:pt x="68882" y="17026"/>
                </a:lnTo>
                <a:lnTo>
                  <a:pt x="65234" y="27040"/>
                </a:lnTo>
                <a:lnTo>
                  <a:pt x="59379" y="38688"/>
                </a:lnTo>
                <a:lnTo>
                  <a:pt x="52543" y="48098"/>
                </a:lnTo>
                <a:lnTo>
                  <a:pt x="48944" y="56195"/>
                </a:lnTo>
                <a:lnTo>
                  <a:pt x="45273" y="66673"/>
                </a:lnTo>
                <a:lnTo>
                  <a:pt x="41556" y="78739"/>
                </a:lnTo>
                <a:lnTo>
                  <a:pt x="36537" y="90592"/>
                </a:lnTo>
                <a:lnTo>
                  <a:pt x="30652" y="102305"/>
                </a:lnTo>
                <a:lnTo>
                  <a:pt x="24189" y="113923"/>
                </a:lnTo>
                <a:lnTo>
                  <a:pt x="19880" y="124208"/>
                </a:lnTo>
                <a:lnTo>
                  <a:pt x="17007" y="133605"/>
                </a:lnTo>
                <a:lnTo>
                  <a:pt x="15091" y="142410"/>
                </a:lnTo>
                <a:lnTo>
                  <a:pt x="12545" y="150820"/>
                </a:lnTo>
                <a:lnTo>
                  <a:pt x="9577" y="158966"/>
                </a:lnTo>
                <a:lnTo>
                  <a:pt x="6328" y="166938"/>
                </a:lnTo>
                <a:lnTo>
                  <a:pt x="4163" y="174791"/>
                </a:lnTo>
                <a:lnTo>
                  <a:pt x="2719" y="182568"/>
                </a:lnTo>
                <a:lnTo>
                  <a:pt x="1757" y="190291"/>
                </a:lnTo>
                <a:lnTo>
                  <a:pt x="1115" y="201791"/>
                </a:lnTo>
                <a:lnTo>
                  <a:pt x="402" y="231501"/>
                </a:lnTo>
                <a:lnTo>
                  <a:pt x="0" y="283928"/>
                </a:lnTo>
                <a:lnTo>
                  <a:pt x="1214" y="298505"/>
                </a:lnTo>
                <a:lnTo>
                  <a:pt x="3293" y="310763"/>
                </a:lnTo>
                <a:lnTo>
                  <a:pt x="5949" y="321475"/>
                </a:lnTo>
                <a:lnTo>
                  <a:pt x="8990" y="329887"/>
                </a:lnTo>
                <a:lnTo>
                  <a:pt x="15756" y="342619"/>
                </a:lnTo>
                <a:lnTo>
                  <a:pt x="22996" y="352512"/>
                </a:lnTo>
                <a:lnTo>
                  <a:pt x="30446" y="361141"/>
                </a:lnTo>
                <a:lnTo>
                  <a:pt x="37991" y="369210"/>
                </a:lnTo>
                <a:lnTo>
                  <a:pt x="43051" y="373140"/>
                </a:lnTo>
                <a:lnTo>
                  <a:pt x="48965" y="377030"/>
                </a:lnTo>
                <a:lnTo>
                  <a:pt x="55446" y="380893"/>
                </a:lnTo>
                <a:lnTo>
                  <a:pt x="61038" y="383469"/>
                </a:lnTo>
                <a:lnTo>
                  <a:pt x="70638" y="386330"/>
                </a:lnTo>
                <a:lnTo>
                  <a:pt x="79137" y="390989"/>
                </a:lnTo>
                <a:lnTo>
                  <a:pt x="83183" y="394009"/>
                </a:lnTo>
                <a:lnTo>
                  <a:pt x="89688" y="396022"/>
                </a:lnTo>
                <a:lnTo>
                  <a:pt x="97836" y="397365"/>
                </a:lnTo>
                <a:lnTo>
                  <a:pt x="107077" y="398260"/>
                </a:lnTo>
                <a:lnTo>
                  <a:pt x="118319" y="398856"/>
                </a:lnTo>
                <a:lnTo>
                  <a:pt x="144356" y="399519"/>
                </a:lnTo>
                <a:lnTo>
                  <a:pt x="216645" y="400003"/>
                </a:lnTo>
                <a:lnTo>
                  <a:pt x="226924" y="398748"/>
                </a:lnTo>
                <a:lnTo>
                  <a:pt x="236316" y="396642"/>
                </a:lnTo>
                <a:lnTo>
                  <a:pt x="245118" y="393968"/>
                </a:lnTo>
                <a:lnTo>
                  <a:pt x="252255" y="392185"/>
                </a:lnTo>
                <a:lnTo>
                  <a:pt x="258284" y="390997"/>
                </a:lnTo>
                <a:lnTo>
                  <a:pt x="263573" y="390204"/>
                </a:lnTo>
                <a:lnTo>
                  <a:pt x="272837" y="385937"/>
                </a:lnTo>
                <a:lnTo>
                  <a:pt x="283064" y="378917"/>
                </a:lnTo>
                <a:lnTo>
                  <a:pt x="291237" y="371184"/>
                </a:lnTo>
                <a:lnTo>
                  <a:pt x="296972" y="365566"/>
                </a:lnTo>
                <a:lnTo>
                  <a:pt x="306730" y="352550"/>
                </a:lnTo>
                <a:lnTo>
                  <a:pt x="314031" y="339569"/>
                </a:lnTo>
                <a:lnTo>
                  <a:pt x="317275" y="329566"/>
                </a:lnTo>
                <a:lnTo>
                  <a:pt x="318140" y="322580"/>
                </a:lnTo>
                <a:lnTo>
                  <a:pt x="318717" y="314113"/>
                </a:lnTo>
                <a:lnTo>
                  <a:pt x="319530" y="290767"/>
                </a:lnTo>
                <a:lnTo>
                  <a:pt x="319644" y="285284"/>
                </a:lnTo>
                <a:lnTo>
                  <a:pt x="318450" y="280360"/>
                </a:lnTo>
                <a:lnTo>
                  <a:pt x="311971" y="267360"/>
                </a:lnTo>
                <a:lnTo>
                  <a:pt x="310011" y="259373"/>
                </a:lnTo>
                <a:lnTo>
                  <a:pt x="302365" y="248203"/>
                </a:lnTo>
                <a:lnTo>
                  <a:pt x="296770" y="241668"/>
                </a:lnTo>
                <a:lnTo>
                  <a:pt x="291771" y="237312"/>
                </a:lnTo>
                <a:lnTo>
                  <a:pt x="282829" y="232472"/>
                </a:lnTo>
                <a:lnTo>
                  <a:pt x="277396" y="231181"/>
                </a:lnTo>
                <a:lnTo>
                  <a:pt x="271235" y="230321"/>
                </a:lnTo>
                <a:lnTo>
                  <a:pt x="264587" y="229747"/>
                </a:lnTo>
                <a:lnTo>
                  <a:pt x="256345" y="231905"/>
                </a:lnTo>
                <a:lnTo>
                  <a:pt x="247041" y="235883"/>
                </a:lnTo>
                <a:lnTo>
                  <a:pt x="237028" y="241075"/>
                </a:lnTo>
                <a:lnTo>
                  <a:pt x="229082" y="245807"/>
                </a:lnTo>
                <a:lnTo>
                  <a:pt x="222515" y="250231"/>
                </a:lnTo>
                <a:lnTo>
                  <a:pt x="216868" y="254450"/>
                </a:lnTo>
                <a:lnTo>
                  <a:pt x="207205" y="262525"/>
                </a:lnTo>
                <a:lnTo>
                  <a:pt x="202851" y="266457"/>
                </a:lnTo>
                <a:lnTo>
                  <a:pt x="196138" y="274158"/>
                </a:lnTo>
                <a:lnTo>
                  <a:pt x="187852" y="284372"/>
                </a:lnTo>
                <a:lnTo>
                  <a:pt x="178519" y="296261"/>
                </a:lnTo>
                <a:lnTo>
                  <a:pt x="167216" y="311807"/>
                </a:lnTo>
                <a:lnTo>
                  <a:pt x="141112" y="349401"/>
                </a:lnTo>
                <a:lnTo>
                  <a:pt x="132118" y="363744"/>
                </a:lnTo>
                <a:lnTo>
                  <a:pt x="126123" y="374575"/>
                </a:lnTo>
                <a:lnTo>
                  <a:pt x="122125" y="383067"/>
                </a:lnTo>
                <a:lnTo>
                  <a:pt x="119460" y="391268"/>
                </a:lnTo>
                <a:lnTo>
                  <a:pt x="117684" y="399275"/>
                </a:lnTo>
                <a:lnTo>
                  <a:pt x="116501" y="407153"/>
                </a:lnTo>
                <a:lnTo>
                  <a:pt x="115184" y="419293"/>
                </a:lnTo>
                <a:lnTo>
                  <a:pt x="114340" y="431367"/>
                </a:lnTo>
                <a:lnTo>
                  <a:pt x="115540" y="432358"/>
                </a:lnTo>
                <a:lnTo>
                  <a:pt x="117611" y="433018"/>
                </a:lnTo>
                <a:lnTo>
                  <a:pt x="125562" y="4343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68"/>
          <p:cNvSpPr/>
          <p:nvPr/>
        </p:nvSpPr>
        <p:spPr>
          <a:xfrm>
            <a:off x="3143250" y="2955298"/>
            <a:ext cx="502395" cy="860203"/>
          </a:xfrm>
          <a:custGeom>
            <a:avLst/>
            <a:gdLst/>
            <a:ahLst/>
            <a:cxnLst/>
            <a:rect l="0" t="0" r="0" b="0"/>
            <a:pathLst>
              <a:path w="502395" h="860203">
                <a:moveTo>
                  <a:pt x="148590" y="39361"/>
                </a:moveTo>
                <a:lnTo>
                  <a:pt x="148590" y="99966"/>
                </a:lnTo>
                <a:lnTo>
                  <a:pt x="149860" y="103895"/>
                </a:lnTo>
                <a:lnTo>
                  <a:pt x="156445" y="115491"/>
                </a:lnTo>
                <a:lnTo>
                  <a:pt x="158431" y="123150"/>
                </a:lnTo>
                <a:lnTo>
                  <a:pt x="159706" y="146270"/>
                </a:lnTo>
                <a:lnTo>
                  <a:pt x="159958" y="167771"/>
                </a:lnTo>
                <a:lnTo>
                  <a:pt x="159978" y="174498"/>
                </a:lnTo>
                <a:lnTo>
                  <a:pt x="161262" y="180252"/>
                </a:lnTo>
                <a:lnTo>
                  <a:pt x="167866" y="195689"/>
                </a:lnTo>
                <a:lnTo>
                  <a:pt x="171658" y="217055"/>
                </a:lnTo>
                <a:lnTo>
                  <a:pt x="177046" y="236447"/>
                </a:lnTo>
                <a:lnTo>
                  <a:pt x="182997" y="261689"/>
                </a:lnTo>
                <a:lnTo>
                  <a:pt x="192569" y="276809"/>
                </a:lnTo>
                <a:lnTo>
                  <a:pt x="205849" y="290881"/>
                </a:lnTo>
                <a:lnTo>
                  <a:pt x="211291" y="296351"/>
                </a:lnTo>
                <a:lnTo>
                  <a:pt x="214521" y="298318"/>
                </a:lnTo>
                <a:lnTo>
                  <a:pt x="221496" y="300504"/>
                </a:lnTo>
                <a:lnTo>
                  <a:pt x="232562" y="301733"/>
                </a:lnTo>
                <a:lnTo>
                  <a:pt x="235051" y="300636"/>
                </a:lnTo>
                <a:lnTo>
                  <a:pt x="236711" y="298635"/>
                </a:lnTo>
                <a:lnTo>
                  <a:pt x="237817" y="296030"/>
                </a:lnTo>
                <a:lnTo>
                  <a:pt x="239825" y="294294"/>
                </a:lnTo>
                <a:lnTo>
                  <a:pt x="242433" y="293137"/>
                </a:lnTo>
                <a:lnTo>
                  <a:pt x="245442" y="292365"/>
                </a:lnTo>
                <a:lnTo>
                  <a:pt x="252172" y="288121"/>
                </a:lnTo>
                <a:lnTo>
                  <a:pt x="266840" y="275048"/>
                </a:lnTo>
                <a:lnTo>
                  <a:pt x="281967" y="260236"/>
                </a:lnTo>
                <a:lnTo>
                  <a:pt x="300993" y="241278"/>
                </a:lnTo>
                <a:lnTo>
                  <a:pt x="315385" y="223505"/>
                </a:lnTo>
                <a:lnTo>
                  <a:pt x="324556" y="211654"/>
                </a:lnTo>
                <a:lnTo>
                  <a:pt x="333211" y="199943"/>
                </a:lnTo>
                <a:lnTo>
                  <a:pt x="349600" y="176771"/>
                </a:lnTo>
                <a:lnTo>
                  <a:pt x="358578" y="160546"/>
                </a:lnTo>
                <a:lnTo>
                  <a:pt x="367019" y="137498"/>
                </a:lnTo>
                <a:lnTo>
                  <a:pt x="374176" y="113312"/>
                </a:lnTo>
                <a:lnTo>
                  <a:pt x="376792" y="89599"/>
                </a:lnTo>
                <a:lnTo>
                  <a:pt x="377137" y="63867"/>
                </a:lnTo>
                <a:lnTo>
                  <a:pt x="378425" y="58238"/>
                </a:lnTo>
                <a:lnTo>
                  <a:pt x="386229" y="40080"/>
                </a:lnTo>
                <a:lnTo>
                  <a:pt x="388148" y="24264"/>
                </a:lnTo>
                <a:lnTo>
                  <a:pt x="388592" y="0"/>
                </a:lnTo>
                <a:lnTo>
                  <a:pt x="388618" y="10867"/>
                </a:lnTo>
                <a:lnTo>
                  <a:pt x="389889" y="14015"/>
                </a:lnTo>
                <a:lnTo>
                  <a:pt x="398461" y="25848"/>
                </a:lnTo>
                <a:lnTo>
                  <a:pt x="399579" y="39450"/>
                </a:lnTo>
                <a:lnTo>
                  <a:pt x="405978" y="102041"/>
                </a:lnTo>
                <a:lnTo>
                  <a:pt x="409082" y="121788"/>
                </a:lnTo>
                <a:lnTo>
                  <a:pt x="412421" y="137492"/>
                </a:lnTo>
                <a:lnTo>
                  <a:pt x="418248" y="161715"/>
                </a:lnTo>
                <a:lnTo>
                  <a:pt x="420838" y="180947"/>
                </a:lnTo>
                <a:lnTo>
                  <a:pt x="428364" y="206055"/>
                </a:lnTo>
                <a:lnTo>
                  <a:pt x="435070" y="231981"/>
                </a:lnTo>
                <a:lnTo>
                  <a:pt x="438637" y="247784"/>
                </a:lnTo>
                <a:lnTo>
                  <a:pt x="442600" y="272117"/>
                </a:lnTo>
                <a:lnTo>
                  <a:pt x="445631" y="296479"/>
                </a:lnTo>
                <a:lnTo>
                  <a:pt x="451211" y="332705"/>
                </a:lnTo>
                <a:lnTo>
                  <a:pt x="454477" y="349224"/>
                </a:lnTo>
                <a:lnTo>
                  <a:pt x="457925" y="364047"/>
                </a:lnTo>
                <a:lnTo>
                  <a:pt x="463872" y="389406"/>
                </a:lnTo>
                <a:lnTo>
                  <a:pt x="466515" y="409143"/>
                </a:lnTo>
                <a:lnTo>
                  <a:pt x="471077" y="429769"/>
                </a:lnTo>
                <a:lnTo>
                  <a:pt x="477337" y="451636"/>
                </a:lnTo>
                <a:lnTo>
                  <a:pt x="484353" y="474055"/>
                </a:lnTo>
                <a:lnTo>
                  <a:pt x="488318" y="493332"/>
                </a:lnTo>
                <a:lnTo>
                  <a:pt x="491350" y="514176"/>
                </a:lnTo>
                <a:lnTo>
                  <a:pt x="496931" y="544607"/>
                </a:lnTo>
                <a:lnTo>
                  <a:pt x="498927" y="561612"/>
                </a:lnTo>
                <a:lnTo>
                  <a:pt x="500258" y="579299"/>
                </a:lnTo>
                <a:lnTo>
                  <a:pt x="501737" y="612074"/>
                </a:lnTo>
                <a:lnTo>
                  <a:pt x="502394" y="635107"/>
                </a:lnTo>
                <a:lnTo>
                  <a:pt x="501299" y="648615"/>
                </a:lnTo>
                <a:lnTo>
                  <a:pt x="499299" y="663971"/>
                </a:lnTo>
                <a:lnTo>
                  <a:pt x="496696" y="680557"/>
                </a:lnTo>
                <a:lnTo>
                  <a:pt x="492421" y="695426"/>
                </a:lnTo>
                <a:lnTo>
                  <a:pt x="480897" y="722105"/>
                </a:lnTo>
                <a:lnTo>
                  <a:pt x="460129" y="764614"/>
                </a:lnTo>
                <a:lnTo>
                  <a:pt x="448765" y="784183"/>
                </a:lnTo>
                <a:lnTo>
                  <a:pt x="435227" y="802339"/>
                </a:lnTo>
                <a:lnTo>
                  <a:pt x="431121" y="807093"/>
                </a:lnTo>
                <a:lnTo>
                  <a:pt x="419786" y="815762"/>
                </a:lnTo>
                <a:lnTo>
                  <a:pt x="407551" y="823848"/>
                </a:lnTo>
                <a:lnTo>
                  <a:pt x="393524" y="834271"/>
                </a:lnTo>
                <a:lnTo>
                  <a:pt x="380054" y="839194"/>
                </a:lnTo>
                <a:lnTo>
                  <a:pt x="367456" y="844846"/>
                </a:lnTo>
                <a:lnTo>
                  <a:pt x="356730" y="848131"/>
                </a:lnTo>
                <a:lnTo>
                  <a:pt x="343230" y="851591"/>
                </a:lnTo>
                <a:lnTo>
                  <a:pt x="327880" y="855168"/>
                </a:lnTo>
                <a:lnTo>
                  <a:pt x="313837" y="857552"/>
                </a:lnTo>
                <a:lnTo>
                  <a:pt x="300664" y="859142"/>
                </a:lnTo>
                <a:lnTo>
                  <a:pt x="288073" y="860202"/>
                </a:lnTo>
                <a:lnTo>
                  <a:pt x="274598" y="859638"/>
                </a:lnTo>
                <a:lnTo>
                  <a:pt x="260536" y="857993"/>
                </a:lnTo>
                <a:lnTo>
                  <a:pt x="246080" y="855625"/>
                </a:lnTo>
                <a:lnTo>
                  <a:pt x="232633" y="852778"/>
                </a:lnTo>
                <a:lnTo>
                  <a:pt x="219859" y="849609"/>
                </a:lnTo>
                <a:lnTo>
                  <a:pt x="207533" y="846226"/>
                </a:lnTo>
                <a:lnTo>
                  <a:pt x="194235" y="841431"/>
                </a:lnTo>
                <a:lnTo>
                  <a:pt x="180290" y="835695"/>
                </a:lnTo>
                <a:lnTo>
                  <a:pt x="165913" y="829331"/>
                </a:lnTo>
                <a:lnTo>
                  <a:pt x="155058" y="823817"/>
                </a:lnTo>
                <a:lnTo>
                  <a:pt x="139612" y="814305"/>
                </a:lnTo>
                <a:lnTo>
                  <a:pt x="111639" y="795742"/>
                </a:lnTo>
                <a:lnTo>
                  <a:pt x="102366" y="789995"/>
                </a:lnTo>
                <a:lnTo>
                  <a:pt x="93644" y="784894"/>
                </a:lnTo>
                <a:lnTo>
                  <a:pt x="78449" y="775839"/>
                </a:lnTo>
                <a:lnTo>
                  <a:pt x="67463" y="767582"/>
                </a:lnTo>
                <a:lnTo>
                  <a:pt x="58347" y="756292"/>
                </a:lnTo>
                <a:lnTo>
                  <a:pt x="42688" y="732269"/>
                </a:lnTo>
                <a:lnTo>
                  <a:pt x="30402" y="710540"/>
                </a:lnTo>
                <a:lnTo>
                  <a:pt x="20708" y="683950"/>
                </a:lnTo>
                <a:lnTo>
                  <a:pt x="12167" y="661972"/>
                </a:lnTo>
                <a:lnTo>
                  <a:pt x="3605" y="638705"/>
                </a:lnTo>
                <a:lnTo>
                  <a:pt x="316" y="623732"/>
                </a:lnTo>
                <a:lnTo>
                  <a:pt x="0" y="6108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69"/>
          <p:cNvSpPr/>
          <p:nvPr/>
        </p:nvSpPr>
        <p:spPr>
          <a:xfrm>
            <a:off x="3714750" y="3007732"/>
            <a:ext cx="274321" cy="32648"/>
          </a:xfrm>
          <a:custGeom>
            <a:avLst/>
            <a:gdLst/>
            <a:ahLst/>
            <a:cxnLst/>
            <a:rect l="0" t="0" r="0" b="0"/>
            <a:pathLst>
              <a:path w="274321" h="32648">
                <a:moveTo>
                  <a:pt x="0" y="32647"/>
                </a:moveTo>
                <a:lnTo>
                  <a:pt x="18203" y="32647"/>
                </a:lnTo>
                <a:lnTo>
                  <a:pt x="31185" y="31377"/>
                </a:lnTo>
                <a:lnTo>
                  <a:pt x="47460" y="29261"/>
                </a:lnTo>
                <a:lnTo>
                  <a:pt x="65930" y="26580"/>
                </a:lnTo>
                <a:lnTo>
                  <a:pt x="80783" y="23522"/>
                </a:lnTo>
                <a:lnTo>
                  <a:pt x="93225" y="20214"/>
                </a:lnTo>
                <a:lnTo>
                  <a:pt x="104060" y="16739"/>
                </a:lnTo>
                <a:lnTo>
                  <a:pt x="113823" y="14421"/>
                </a:lnTo>
                <a:lnTo>
                  <a:pt x="122872" y="12877"/>
                </a:lnTo>
                <a:lnTo>
                  <a:pt x="131445" y="11847"/>
                </a:lnTo>
                <a:lnTo>
                  <a:pt x="142240" y="11160"/>
                </a:lnTo>
                <a:lnTo>
                  <a:pt x="154516" y="10703"/>
                </a:lnTo>
                <a:lnTo>
                  <a:pt x="167781" y="10397"/>
                </a:lnTo>
                <a:lnTo>
                  <a:pt x="179164" y="8924"/>
                </a:lnTo>
                <a:lnTo>
                  <a:pt x="189292" y="6672"/>
                </a:lnTo>
                <a:lnTo>
                  <a:pt x="198585" y="3901"/>
                </a:lnTo>
                <a:lnTo>
                  <a:pt x="206050" y="2053"/>
                </a:lnTo>
                <a:lnTo>
                  <a:pt x="212296" y="821"/>
                </a:lnTo>
                <a:lnTo>
                  <a:pt x="217731" y="0"/>
                </a:lnTo>
                <a:lnTo>
                  <a:pt x="225164" y="722"/>
                </a:lnTo>
                <a:lnTo>
                  <a:pt x="233929" y="2474"/>
                </a:lnTo>
                <a:lnTo>
                  <a:pt x="243583" y="4912"/>
                </a:lnTo>
                <a:lnTo>
                  <a:pt x="251288" y="6537"/>
                </a:lnTo>
                <a:lnTo>
                  <a:pt x="257695" y="7621"/>
                </a:lnTo>
                <a:lnTo>
                  <a:pt x="274320" y="97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70"/>
          <p:cNvSpPr/>
          <p:nvPr/>
        </p:nvSpPr>
        <p:spPr>
          <a:xfrm>
            <a:off x="3760470" y="3108959"/>
            <a:ext cx="262890" cy="34136"/>
          </a:xfrm>
          <a:custGeom>
            <a:avLst/>
            <a:gdLst/>
            <a:ahLst/>
            <a:cxnLst/>
            <a:rect l="0" t="0" r="0" b="0"/>
            <a:pathLst>
              <a:path w="262890" h="34136">
                <a:moveTo>
                  <a:pt x="0" y="0"/>
                </a:moveTo>
                <a:lnTo>
                  <a:pt x="0" y="20801"/>
                </a:lnTo>
                <a:lnTo>
                  <a:pt x="1270" y="22757"/>
                </a:lnTo>
                <a:lnTo>
                  <a:pt x="3386" y="25332"/>
                </a:lnTo>
                <a:lnTo>
                  <a:pt x="9841" y="32521"/>
                </a:lnTo>
                <a:lnTo>
                  <a:pt x="11641" y="33111"/>
                </a:lnTo>
                <a:lnTo>
                  <a:pt x="17026" y="33766"/>
                </a:lnTo>
                <a:lnTo>
                  <a:pt x="21511" y="33941"/>
                </a:lnTo>
                <a:lnTo>
                  <a:pt x="33267" y="34135"/>
                </a:lnTo>
                <a:lnTo>
                  <a:pt x="39958" y="32917"/>
                </a:lnTo>
                <a:lnTo>
                  <a:pt x="46958" y="30835"/>
                </a:lnTo>
                <a:lnTo>
                  <a:pt x="54165" y="28177"/>
                </a:lnTo>
                <a:lnTo>
                  <a:pt x="65320" y="25135"/>
                </a:lnTo>
                <a:lnTo>
                  <a:pt x="79106" y="21837"/>
                </a:lnTo>
                <a:lnTo>
                  <a:pt x="94648" y="18368"/>
                </a:lnTo>
                <a:lnTo>
                  <a:pt x="107548" y="14785"/>
                </a:lnTo>
                <a:lnTo>
                  <a:pt x="118689" y="11127"/>
                </a:lnTo>
                <a:lnTo>
                  <a:pt x="128656" y="7418"/>
                </a:lnTo>
                <a:lnTo>
                  <a:pt x="137840" y="4946"/>
                </a:lnTo>
                <a:lnTo>
                  <a:pt x="146503" y="3297"/>
                </a:lnTo>
                <a:lnTo>
                  <a:pt x="154819" y="2198"/>
                </a:lnTo>
                <a:lnTo>
                  <a:pt x="161632" y="1466"/>
                </a:lnTo>
                <a:lnTo>
                  <a:pt x="167445" y="977"/>
                </a:lnTo>
                <a:lnTo>
                  <a:pt x="172590" y="652"/>
                </a:lnTo>
                <a:lnTo>
                  <a:pt x="185079" y="290"/>
                </a:lnTo>
                <a:lnTo>
                  <a:pt x="26288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71"/>
          <p:cNvSpPr/>
          <p:nvPr/>
        </p:nvSpPr>
        <p:spPr>
          <a:xfrm>
            <a:off x="4251959" y="2720339"/>
            <a:ext cx="22862" cy="491491"/>
          </a:xfrm>
          <a:custGeom>
            <a:avLst/>
            <a:gdLst/>
            <a:ahLst/>
            <a:cxnLst/>
            <a:rect l="0" t="0" r="0" b="0"/>
            <a:pathLst>
              <a:path w="22862" h="491491">
                <a:moveTo>
                  <a:pt x="22861" y="0"/>
                </a:moveTo>
                <a:lnTo>
                  <a:pt x="22861" y="12136"/>
                </a:lnTo>
                <a:lnTo>
                  <a:pt x="21591" y="18251"/>
                </a:lnTo>
                <a:lnTo>
                  <a:pt x="19474" y="24867"/>
                </a:lnTo>
                <a:lnTo>
                  <a:pt x="16793" y="31818"/>
                </a:lnTo>
                <a:lnTo>
                  <a:pt x="15005" y="37722"/>
                </a:lnTo>
                <a:lnTo>
                  <a:pt x="13813" y="42928"/>
                </a:lnTo>
                <a:lnTo>
                  <a:pt x="13019" y="47669"/>
                </a:lnTo>
                <a:lnTo>
                  <a:pt x="12490" y="64800"/>
                </a:lnTo>
                <a:lnTo>
                  <a:pt x="11443" y="281560"/>
                </a:lnTo>
                <a:lnTo>
                  <a:pt x="10169" y="304547"/>
                </a:lnTo>
                <a:lnTo>
                  <a:pt x="2385" y="411336"/>
                </a:lnTo>
                <a:lnTo>
                  <a:pt x="707" y="446998"/>
                </a:lnTo>
                <a:lnTo>
                  <a:pt x="210" y="465608"/>
                </a:lnTo>
                <a:lnTo>
                  <a:pt x="0" y="4914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72"/>
          <p:cNvSpPr/>
          <p:nvPr/>
        </p:nvSpPr>
        <p:spPr>
          <a:xfrm>
            <a:off x="4186100" y="2846069"/>
            <a:ext cx="397330" cy="349381"/>
          </a:xfrm>
          <a:custGeom>
            <a:avLst/>
            <a:gdLst/>
            <a:ahLst/>
            <a:cxnLst/>
            <a:rect l="0" t="0" r="0" b="0"/>
            <a:pathLst>
              <a:path w="397330" h="349381">
                <a:moveTo>
                  <a:pt x="260170" y="0"/>
                </a:moveTo>
                <a:lnTo>
                  <a:pt x="266237" y="6068"/>
                </a:lnTo>
                <a:lnTo>
                  <a:pt x="268025" y="9126"/>
                </a:lnTo>
                <a:lnTo>
                  <a:pt x="270011" y="15909"/>
                </a:lnTo>
                <a:lnTo>
                  <a:pt x="268000" y="22036"/>
                </a:lnTo>
                <a:lnTo>
                  <a:pt x="264120" y="29931"/>
                </a:lnTo>
                <a:lnTo>
                  <a:pt x="258993" y="39004"/>
                </a:lnTo>
                <a:lnTo>
                  <a:pt x="254305" y="46323"/>
                </a:lnTo>
                <a:lnTo>
                  <a:pt x="249910" y="52472"/>
                </a:lnTo>
                <a:lnTo>
                  <a:pt x="245710" y="57842"/>
                </a:lnTo>
                <a:lnTo>
                  <a:pt x="234270" y="67194"/>
                </a:lnTo>
                <a:lnTo>
                  <a:pt x="227663" y="71467"/>
                </a:lnTo>
                <a:lnTo>
                  <a:pt x="220718" y="76855"/>
                </a:lnTo>
                <a:lnTo>
                  <a:pt x="213549" y="82987"/>
                </a:lnTo>
                <a:lnTo>
                  <a:pt x="206229" y="89614"/>
                </a:lnTo>
                <a:lnTo>
                  <a:pt x="198809" y="95303"/>
                </a:lnTo>
                <a:lnTo>
                  <a:pt x="191323" y="100366"/>
                </a:lnTo>
                <a:lnTo>
                  <a:pt x="183792" y="105010"/>
                </a:lnTo>
                <a:lnTo>
                  <a:pt x="176231" y="109377"/>
                </a:lnTo>
                <a:lnTo>
                  <a:pt x="161057" y="117615"/>
                </a:lnTo>
                <a:lnTo>
                  <a:pt x="149233" y="125511"/>
                </a:lnTo>
                <a:lnTo>
                  <a:pt x="138474" y="133253"/>
                </a:lnTo>
                <a:lnTo>
                  <a:pt x="132049" y="137095"/>
                </a:lnTo>
                <a:lnTo>
                  <a:pt x="125226" y="140927"/>
                </a:lnTo>
                <a:lnTo>
                  <a:pt x="110871" y="148571"/>
                </a:lnTo>
                <a:lnTo>
                  <a:pt x="103487" y="152388"/>
                </a:lnTo>
                <a:lnTo>
                  <a:pt x="91897" y="156628"/>
                </a:lnTo>
                <a:lnTo>
                  <a:pt x="81242" y="158513"/>
                </a:lnTo>
                <a:lnTo>
                  <a:pt x="74844" y="159015"/>
                </a:lnTo>
                <a:lnTo>
                  <a:pt x="68039" y="159350"/>
                </a:lnTo>
                <a:lnTo>
                  <a:pt x="63503" y="160844"/>
                </a:lnTo>
                <a:lnTo>
                  <a:pt x="60478" y="163109"/>
                </a:lnTo>
                <a:lnTo>
                  <a:pt x="58462" y="165890"/>
                </a:lnTo>
                <a:lnTo>
                  <a:pt x="55848" y="167743"/>
                </a:lnTo>
                <a:lnTo>
                  <a:pt x="49556" y="169803"/>
                </a:lnTo>
                <a:lnTo>
                  <a:pt x="38875" y="170962"/>
                </a:lnTo>
                <a:lnTo>
                  <a:pt x="28043" y="171234"/>
                </a:lnTo>
                <a:lnTo>
                  <a:pt x="21598" y="171306"/>
                </a:lnTo>
                <a:lnTo>
                  <a:pt x="16032" y="172624"/>
                </a:lnTo>
                <a:lnTo>
                  <a:pt x="6461" y="177475"/>
                </a:lnTo>
                <a:lnTo>
                  <a:pt x="0" y="181279"/>
                </a:lnTo>
                <a:lnTo>
                  <a:pt x="363" y="181813"/>
                </a:lnTo>
                <a:lnTo>
                  <a:pt x="4153" y="182406"/>
                </a:lnTo>
                <a:lnTo>
                  <a:pt x="5672" y="183834"/>
                </a:lnTo>
                <a:lnTo>
                  <a:pt x="6685" y="186056"/>
                </a:lnTo>
                <a:lnTo>
                  <a:pt x="8309" y="192680"/>
                </a:lnTo>
                <a:lnTo>
                  <a:pt x="14659" y="199895"/>
                </a:lnTo>
                <a:lnTo>
                  <a:pt x="17756" y="201844"/>
                </a:lnTo>
                <a:lnTo>
                  <a:pt x="28182" y="205856"/>
                </a:lnTo>
                <a:lnTo>
                  <a:pt x="39315" y="213254"/>
                </a:lnTo>
                <a:lnTo>
                  <a:pt x="46865" y="215429"/>
                </a:lnTo>
                <a:lnTo>
                  <a:pt x="57841" y="219783"/>
                </a:lnTo>
                <a:lnTo>
                  <a:pt x="69916" y="225952"/>
                </a:lnTo>
                <a:lnTo>
                  <a:pt x="79515" y="232926"/>
                </a:lnTo>
                <a:lnTo>
                  <a:pt x="88016" y="240260"/>
                </a:lnTo>
                <a:lnTo>
                  <a:pt x="97297" y="247753"/>
                </a:lnTo>
                <a:lnTo>
                  <a:pt x="103328" y="251528"/>
                </a:lnTo>
                <a:lnTo>
                  <a:pt x="115532" y="259111"/>
                </a:lnTo>
                <a:lnTo>
                  <a:pt x="125189" y="266714"/>
                </a:lnTo>
                <a:lnTo>
                  <a:pt x="135893" y="273059"/>
                </a:lnTo>
                <a:lnTo>
                  <a:pt x="150648" y="281100"/>
                </a:lnTo>
                <a:lnTo>
                  <a:pt x="168105" y="290270"/>
                </a:lnTo>
                <a:lnTo>
                  <a:pt x="181014" y="297653"/>
                </a:lnTo>
                <a:lnTo>
                  <a:pt x="190889" y="303846"/>
                </a:lnTo>
                <a:lnTo>
                  <a:pt x="198742" y="309244"/>
                </a:lnTo>
                <a:lnTo>
                  <a:pt x="207788" y="314113"/>
                </a:lnTo>
                <a:lnTo>
                  <a:pt x="217629" y="318629"/>
                </a:lnTo>
                <a:lnTo>
                  <a:pt x="227999" y="322909"/>
                </a:lnTo>
                <a:lnTo>
                  <a:pt x="236183" y="325763"/>
                </a:lnTo>
                <a:lnTo>
                  <a:pt x="242908" y="327665"/>
                </a:lnTo>
                <a:lnTo>
                  <a:pt x="255038" y="331049"/>
                </a:lnTo>
                <a:lnTo>
                  <a:pt x="261828" y="333730"/>
                </a:lnTo>
                <a:lnTo>
                  <a:pt x="278842" y="341089"/>
                </a:lnTo>
                <a:lnTo>
                  <a:pt x="287856" y="342364"/>
                </a:lnTo>
                <a:lnTo>
                  <a:pt x="298298" y="346048"/>
                </a:lnTo>
                <a:lnTo>
                  <a:pt x="304639" y="348809"/>
                </a:lnTo>
                <a:lnTo>
                  <a:pt x="308865" y="349380"/>
                </a:lnTo>
                <a:lnTo>
                  <a:pt x="311684" y="348490"/>
                </a:lnTo>
                <a:lnTo>
                  <a:pt x="313562" y="346627"/>
                </a:lnTo>
                <a:lnTo>
                  <a:pt x="317355" y="345385"/>
                </a:lnTo>
                <a:lnTo>
                  <a:pt x="328342" y="344004"/>
                </a:lnTo>
                <a:lnTo>
                  <a:pt x="332288" y="342366"/>
                </a:lnTo>
                <a:lnTo>
                  <a:pt x="334919" y="340005"/>
                </a:lnTo>
                <a:lnTo>
                  <a:pt x="339111" y="333993"/>
                </a:lnTo>
                <a:lnTo>
                  <a:pt x="345208" y="327089"/>
                </a:lnTo>
                <a:lnTo>
                  <a:pt x="355538" y="316399"/>
                </a:lnTo>
                <a:lnTo>
                  <a:pt x="376797" y="294909"/>
                </a:lnTo>
                <a:lnTo>
                  <a:pt x="381102" y="289316"/>
                </a:lnTo>
                <a:lnTo>
                  <a:pt x="385241" y="283048"/>
                </a:lnTo>
                <a:lnTo>
                  <a:pt x="397329" y="2628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73"/>
          <p:cNvSpPr/>
          <p:nvPr/>
        </p:nvSpPr>
        <p:spPr>
          <a:xfrm>
            <a:off x="4652009" y="2846069"/>
            <a:ext cx="297182" cy="274321"/>
          </a:xfrm>
          <a:custGeom>
            <a:avLst/>
            <a:gdLst/>
            <a:ahLst/>
            <a:cxnLst/>
            <a:rect l="0" t="0" r="0" b="0"/>
            <a:pathLst>
              <a:path w="297182" h="274321">
                <a:moveTo>
                  <a:pt x="0" y="0"/>
                </a:moveTo>
                <a:lnTo>
                  <a:pt x="6069" y="12136"/>
                </a:lnTo>
                <a:lnTo>
                  <a:pt x="7856" y="16981"/>
                </a:lnTo>
                <a:lnTo>
                  <a:pt x="9047" y="21481"/>
                </a:lnTo>
                <a:lnTo>
                  <a:pt x="9842" y="25751"/>
                </a:lnTo>
                <a:lnTo>
                  <a:pt x="11641" y="31137"/>
                </a:lnTo>
                <a:lnTo>
                  <a:pt x="14111" y="37268"/>
                </a:lnTo>
                <a:lnTo>
                  <a:pt x="17028" y="43896"/>
                </a:lnTo>
                <a:lnTo>
                  <a:pt x="18972" y="49584"/>
                </a:lnTo>
                <a:lnTo>
                  <a:pt x="20268" y="54646"/>
                </a:lnTo>
                <a:lnTo>
                  <a:pt x="21132" y="59291"/>
                </a:lnTo>
                <a:lnTo>
                  <a:pt x="25479" y="67838"/>
                </a:lnTo>
                <a:lnTo>
                  <a:pt x="28416" y="71896"/>
                </a:lnTo>
                <a:lnTo>
                  <a:pt x="31645" y="77141"/>
                </a:lnTo>
                <a:lnTo>
                  <a:pt x="35066" y="83177"/>
                </a:lnTo>
                <a:lnTo>
                  <a:pt x="38617" y="89742"/>
                </a:lnTo>
                <a:lnTo>
                  <a:pt x="40985" y="95388"/>
                </a:lnTo>
                <a:lnTo>
                  <a:pt x="42564" y="100422"/>
                </a:lnTo>
                <a:lnTo>
                  <a:pt x="43616" y="105048"/>
                </a:lnTo>
                <a:lnTo>
                  <a:pt x="46858" y="109402"/>
                </a:lnTo>
                <a:lnTo>
                  <a:pt x="51558" y="113575"/>
                </a:lnTo>
                <a:lnTo>
                  <a:pt x="57233" y="117627"/>
                </a:lnTo>
                <a:lnTo>
                  <a:pt x="61015" y="122868"/>
                </a:lnTo>
                <a:lnTo>
                  <a:pt x="63537" y="128902"/>
                </a:lnTo>
                <a:lnTo>
                  <a:pt x="65218" y="135465"/>
                </a:lnTo>
                <a:lnTo>
                  <a:pt x="67609" y="141110"/>
                </a:lnTo>
                <a:lnTo>
                  <a:pt x="70473" y="146143"/>
                </a:lnTo>
                <a:lnTo>
                  <a:pt x="73652" y="150769"/>
                </a:lnTo>
                <a:lnTo>
                  <a:pt x="78311" y="155123"/>
                </a:lnTo>
                <a:lnTo>
                  <a:pt x="83958" y="159296"/>
                </a:lnTo>
                <a:lnTo>
                  <a:pt x="90262" y="163347"/>
                </a:lnTo>
                <a:lnTo>
                  <a:pt x="97005" y="169858"/>
                </a:lnTo>
                <a:lnTo>
                  <a:pt x="104040" y="178009"/>
                </a:lnTo>
                <a:lnTo>
                  <a:pt x="111270" y="187253"/>
                </a:lnTo>
                <a:lnTo>
                  <a:pt x="117360" y="194685"/>
                </a:lnTo>
                <a:lnTo>
                  <a:pt x="122691" y="200910"/>
                </a:lnTo>
                <a:lnTo>
                  <a:pt x="127513" y="206330"/>
                </a:lnTo>
                <a:lnTo>
                  <a:pt x="133269" y="211214"/>
                </a:lnTo>
                <a:lnTo>
                  <a:pt x="139646" y="215739"/>
                </a:lnTo>
                <a:lnTo>
                  <a:pt x="146438" y="220026"/>
                </a:lnTo>
                <a:lnTo>
                  <a:pt x="153505" y="222884"/>
                </a:lnTo>
                <a:lnTo>
                  <a:pt x="160757" y="224790"/>
                </a:lnTo>
                <a:lnTo>
                  <a:pt x="168132" y="226060"/>
                </a:lnTo>
                <a:lnTo>
                  <a:pt x="175588" y="229447"/>
                </a:lnTo>
                <a:lnTo>
                  <a:pt x="183099" y="234245"/>
                </a:lnTo>
                <a:lnTo>
                  <a:pt x="190646" y="239983"/>
                </a:lnTo>
                <a:lnTo>
                  <a:pt x="198218" y="243809"/>
                </a:lnTo>
                <a:lnTo>
                  <a:pt x="205805" y="246360"/>
                </a:lnTo>
                <a:lnTo>
                  <a:pt x="213404" y="248060"/>
                </a:lnTo>
                <a:lnTo>
                  <a:pt x="221009" y="250464"/>
                </a:lnTo>
                <a:lnTo>
                  <a:pt x="228620" y="253336"/>
                </a:lnTo>
                <a:lnTo>
                  <a:pt x="236233" y="256521"/>
                </a:lnTo>
                <a:lnTo>
                  <a:pt x="242579" y="259914"/>
                </a:lnTo>
                <a:lnTo>
                  <a:pt x="248080" y="263446"/>
                </a:lnTo>
                <a:lnTo>
                  <a:pt x="253017" y="267071"/>
                </a:lnTo>
                <a:lnTo>
                  <a:pt x="261889" y="271098"/>
                </a:lnTo>
                <a:lnTo>
                  <a:pt x="270065" y="272889"/>
                </a:lnTo>
                <a:lnTo>
                  <a:pt x="277933" y="273684"/>
                </a:lnTo>
                <a:lnTo>
                  <a:pt x="285663" y="274038"/>
                </a:lnTo>
                <a:lnTo>
                  <a:pt x="297181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74"/>
          <p:cNvSpPr/>
          <p:nvPr/>
        </p:nvSpPr>
        <p:spPr>
          <a:xfrm>
            <a:off x="4560570" y="2823209"/>
            <a:ext cx="297181" cy="468631"/>
          </a:xfrm>
          <a:custGeom>
            <a:avLst/>
            <a:gdLst/>
            <a:ahLst/>
            <a:cxnLst/>
            <a:rect l="0" t="0" r="0" b="0"/>
            <a:pathLst>
              <a:path w="297181" h="468631">
                <a:moveTo>
                  <a:pt x="297180" y="0"/>
                </a:moveTo>
                <a:lnTo>
                  <a:pt x="297180" y="12136"/>
                </a:lnTo>
                <a:lnTo>
                  <a:pt x="295909" y="16981"/>
                </a:lnTo>
                <a:lnTo>
                  <a:pt x="291112" y="25751"/>
                </a:lnTo>
                <a:lnTo>
                  <a:pt x="284746" y="33882"/>
                </a:lnTo>
                <a:lnTo>
                  <a:pt x="277683" y="42999"/>
                </a:lnTo>
                <a:lnTo>
                  <a:pt x="270311" y="55517"/>
                </a:lnTo>
                <a:lnTo>
                  <a:pt x="262802" y="69548"/>
                </a:lnTo>
                <a:lnTo>
                  <a:pt x="259021" y="76846"/>
                </a:lnTo>
                <a:lnTo>
                  <a:pt x="167326" y="240071"/>
                </a:lnTo>
                <a:lnTo>
                  <a:pt x="156001" y="257838"/>
                </a:lnTo>
                <a:lnTo>
                  <a:pt x="143370" y="276032"/>
                </a:lnTo>
                <a:lnTo>
                  <a:pt x="129870" y="294512"/>
                </a:lnTo>
                <a:lnTo>
                  <a:pt x="119600" y="310641"/>
                </a:lnTo>
                <a:lnTo>
                  <a:pt x="111483" y="325204"/>
                </a:lnTo>
                <a:lnTo>
                  <a:pt x="104802" y="338723"/>
                </a:lnTo>
                <a:lnTo>
                  <a:pt x="96538" y="352815"/>
                </a:lnTo>
                <a:lnTo>
                  <a:pt x="87218" y="367290"/>
                </a:lnTo>
                <a:lnTo>
                  <a:pt x="77196" y="382020"/>
                </a:lnTo>
                <a:lnTo>
                  <a:pt x="66704" y="395650"/>
                </a:lnTo>
                <a:lnTo>
                  <a:pt x="55899" y="408547"/>
                </a:lnTo>
                <a:lnTo>
                  <a:pt x="36274" y="430497"/>
                </a:lnTo>
                <a:lnTo>
                  <a:pt x="23318" y="444486"/>
                </a:lnTo>
                <a:lnTo>
                  <a:pt x="0" y="4686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75"/>
          <p:cNvSpPr/>
          <p:nvPr/>
        </p:nvSpPr>
        <p:spPr>
          <a:xfrm>
            <a:off x="3680459" y="3880940"/>
            <a:ext cx="377149" cy="724807"/>
          </a:xfrm>
          <a:custGeom>
            <a:avLst/>
            <a:gdLst/>
            <a:ahLst/>
            <a:cxnLst/>
            <a:rect l="0" t="0" r="0" b="0"/>
            <a:pathLst>
              <a:path w="377149" h="724807">
                <a:moveTo>
                  <a:pt x="148591" y="50980"/>
                </a:moveTo>
                <a:lnTo>
                  <a:pt x="148591" y="57047"/>
                </a:lnTo>
                <a:lnTo>
                  <a:pt x="154658" y="79024"/>
                </a:lnTo>
                <a:lnTo>
                  <a:pt x="161024" y="92231"/>
                </a:lnTo>
                <a:lnTo>
                  <a:pt x="164500" y="97530"/>
                </a:lnTo>
                <a:lnTo>
                  <a:pt x="168361" y="110192"/>
                </a:lnTo>
                <a:lnTo>
                  <a:pt x="170535" y="128214"/>
                </a:lnTo>
                <a:lnTo>
                  <a:pt x="170840" y="132949"/>
                </a:lnTo>
                <a:lnTo>
                  <a:pt x="173584" y="144996"/>
                </a:lnTo>
                <a:lnTo>
                  <a:pt x="183405" y="182088"/>
                </a:lnTo>
                <a:lnTo>
                  <a:pt x="188311" y="198075"/>
                </a:lnTo>
                <a:lnTo>
                  <a:pt x="192850" y="211273"/>
                </a:lnTo>
                <a:lnTo>
                  <a:pt x="208695" y="252144"/>
                </a:lnTo>
                <a:lnTo>
                  <a:pt x="224669" y="292504"/>
                </a:lnTo>
                <a:lnTo>
                  <a:pt x="230240" y="301411"/>
                </a:lnTo>
                <a:lnTo>
                  <a:pt x="238097" y="311409"/>
                </a:lnTo>
                <a:lnTo>
                  <a:pt x="240011" y="312229"/>
                </a:lnTo>
                <a:lnTo>
                  <a:pt x="248774" y="313383"/>
                </a:lnTo>
                <a:lnTo>
                  <a:pt x="255770" y="313653"/>
                </a:lnTo>
                <a:lnTo>
                  <a:pt x="258144" y="312455"/>
                </a:lnTo>
                <a:lnTo>
                  <a:pt x="259726" y="310387"/>
                </a:lnTo>
                <a:lnTo>
                  <a:pt x="260781" y="307738"/>
                </a:lnTo>
                <a:lnTo>
                  <a:pt x="270329" y="294361"/>
                </a:lnTo>
                <a:lnTo>
                  <a:pt x="280305" y="265942"/>
                </a:lnTo>
                <a:lnTo>
                  <a:pt x="285931" y="251438"/>
                </a:lnTo>
                <a:lnTo>
                  <a:pt x="290951" y="239229"/>
                </a:lnTo>
                <a:lnTo>
                  <a:pt x="299915" y="218889"/>
                </a:lnTo>
                <a:lnTo>
                  <a:pt x="308133" y="201382"/>
                </a:lnTo>
                <a:lnTo>
                  <a:pt x="314748" y="186405"/>
                </a:lnTo>
                <a:lnTo>
                  <a:pt x="319742" y="169563"/>
                </a:lnTo>
                <a:lnTo>
                  <a:pt x="327431" y="149051"/>
                </a:lnTo>
                <a:lnTo>
                  <a:pt x="329675" y="134360"/>
                </a:lnTo>
                <a:lnTo>
                  <a:pt x="334059" y="115978"/>
                </a:lnTo>
                <a:lnTo>
                  <a:pt x="338971" y="96378"/>
                </a:lnTo>
                <a:lnTo>
                  <a:pt x="341154" y="79200"/>
                </a:lnTo>
                <a:lnTo>
                  <a:pt x="338738" y="63098"/>
                </a:lnTo>
                <a:lnTo>
                  <a:pt x="334700" y="47476"/>
                </a:lnTo>
                <a:lnTo>
                  <a:pt x="332428" y="26940"/>
                </a:lnTo>
                <a:lnTo>
                  <a:pt x="331896" y="21245"/>
                </a:lnTo>
                <a:lnTo>
                  <a:pt x="328273" y="15327"/>
                </a:lnTo>
                <a:lnTo>
                  <a:pt x="325529" y="11971"/>
                </a:lnTo>
                <a:lnTo>
                  <a:pt x="323699" y="8464"/>
                </a:lnTo>
                <a:lnTo>
                  <a:pt x="321125" y="0"/>
                </a:lnTo>
                <a:lnTo>
                  <a:pt x="320763" y="483"/>
                </a:lnTo>
                <a:lnTo>
                  <a:pt x="320184" y="4316"/>
                </a:lnTo>
                <a:lnTo>
                  <a:pt x="327924" y="14198"/>
                </a:lnTo>
                <a:lnTo>
                  <a:pt x="329895" y="21086"/>
                </a:lnTo>
                <a:lnTo>
                  <a:pt x="332429" y="37125"/>
                </a:lnTo>
                <a:lnTo>
                  <a:pt x="339234" y="55059"/>
                </a:lnTo>
                <a:lnTo>
                  <a:pt x="348485" y="95387"/>
                </a:lnTo>
                <a:lnTo>
                  <a:pt x="350434" y="107254"/>
                </a:lnTo>
                <a:lnTo>
                  <a:pt x="351732" y="118976"/>
                </a:lnTo>
                <a:lnTo>
                  <a:pt x="352599" y="130600"/>
                </a:lnTo>
                <a:lnTo>
                  <a:pt x="356947" y="167223"/>
                </a:lnTo>
                <a:lnTo>
                  <a:pt x="359885" y="189435"/>
                </a:lnTo>
                <a:lnTo>
                  <a:pt x="361844" y="206783"/>
                </a:lnTo>
                <a:lnTo>
                  <a:pt x="363149" y="220889"/>
                </a:lnTo>
                <a:lnTo>
                  <a:pt x="364020" y="232832"/>
                </a:lnTo>
                <a:lnTo>
                  <a:pt x="364600" y="244605"/>
                </a:lnTo>
                <a:lnTo>
                  <a:pt x="365245" y="267845"/>
                </a:lnTo>
                <a:lnTo>
                  <a:pt x="366686" y="281917"/>
                </a:lnTo>
                <a:lnTo>
                  <a:pt x="368918" y="297648"/>
                </a:lnTo>
                <a:lnTo>
                  <a:pt x="371676" y="314485"/>
                </a:lnTo>
                <a:lnTo>
                  <a:pt x="373514" y="328250"/>
                </a:lnTo>
                <a:lnTo>
                  <a:pt x="375556" y="350318"/>
                </a:lnTo>
                <a:lnTo>
                  <a:pt x="376464" y="371979"/>
                </a:lnTo>
                <a:lnTo>
                  <a:pt x="377047" y="410861"/>
                </a:lnTo>
                <a:lnTo>
                  <a:pt x="377148" y="453380"/>
                </a:lnTo>
                <a:lnTo>
                  <a:pt x="375892" y="466566"/>
                </a:lnTo>
                <a:lnTo>
                  <a:pt x="371110" y="487992"/>
                </a:lnTo>
                <a:lnTo>
                  <a:pt x="355210" y="544672"/>
                </a:lnTo>
                <a:lnTo>
                  <a:pt x="349837" y="561718"/>
                </a:lnTo>
                <a:lnTo>
                  <a:pt x="344985" y="575622"/>
                </a:lnTo>
                <a:lnTo>
                  <a:pt x="336207" y="597844"/>
                </a:lnTo>
                <a:lnTo>
                  <a:pt x="328072" y="616187"/>
                </a:lnTo>
                <a:lnTo>
                  <a:pt x="316352" y="634726"/>
                </a:lnTo>
                <a:lnTo>
                  <a:pt x="301015" y="660223"/>
                </a:lnTo>
                <a:lnTo>
                  <a:pt x="293381" y="670158"/>
                </a:lnTo>
                <a:lnTo>
                  <a:pt x="287028" y="675855"/>
                </a:lnTo>
                <a:lnTo>
                  <a:pt x="278982" y="682193"/>
                </a:lnTo>
                <a:lnTo>
                  <a:pt x="269808" y="688959"/>
                </a:lnTo>
                <a:lnTo>
                  <a:pt x="262422" y="694739"/>
                </a:lnTo>
                <a:lnTo>
                  <a:pt x="250829" y="704548"/>
                </a:lnTo>
                <a:lnTo>
                  <a:pt x="241443" y="709754"/>
                </a:lnTo>
                <a:lnTo>
                  <a:pt x="237162" y="711143"/>
                </a:lnTo>
                <a:lnTo>
                  <a:pt x="229019" y="716072"/>
                </a:lnTo>
                <a:lnTo>
                  <a:pt x="225070" y="719164"/>
                </a:lnTo>
                <a:lnTo>
                  <a:pt x="219897" y="721226"/>
                </a:lnTo>
                <a:lnTo>
                  <a:pt x="213908" y="722601"/>
                </a:lnTo>
                <a:lnTo>
                  <a:pt x="207375" y="723517"/>
                </a:lnTo>
                <a:lnTo>
                  <a:pt x="199210" y="724128"/>
                </a:lnTo>
                <a:lnTo>
                  <a:pt x="189957" y="724535"/>
                </a:lnTo>
                <a:lnTo>
                  <a:pt x="179979" y="724806"/>
                </a:lnTo>
                <a:lnTo>
                  <a:pt x="168246" y="723717"/>
                </a:lnTo>
                <a:lnTo>
                  <a:pt x="155344" y="721721"/>
                </a:lnTo>
                <a:lnTo>
                  <a:pt x="141663" y="719121"/>
                </a:lnTo>
                <a:lnTo>
                  <a:pt x="128732" y="714847"/>
                </a:lnTo>
                <a:lnTo>
                  <a:pt x="116302" y="709458"/>
                </a:lnTo>
                <a:lnTo>
                  <a:pt x="75044" y="688626"/>
                </a:lnTo>
                <a:lnTo>
                  <a:pt x="67809" y="684357"/>
                </a:lnTo>
                <a:lnTo>
                  <a:pt x="56385" y="676227"/>
                </a:lnTo>
                <a:lnTo>
                  <a:pt x="47073" y="668381"/>
                </a:lnTo>
                <a:lnTo>
                  <a:pt x="38701" y="660660"/>
                </a:lnTo>
                <a:lnTo>
                  <a:pt x="26849" y="649173"/>
                </a:lnTo>
                <a:lnTo>
                  <a:pt x="0" y="6224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76"/>
          <p:cNvSpPr/>
          <p:nvPr/>
        </p:nvSpPr>
        <p:spPr>
          <a:xfrm>
            <a:off x="4126229" y="3897629"/>
            <a:ext cx="182881" cy="22861"/>
          </a:xfrm>
          <a:custGeom>
            <a:avLst/>
            <a:gdLst/>
            <a:ahLst/>
            <a:cxnLst/>
            <a:rect l="0" t="0" r="0" b="0"/>
            <a:pathLst>
              <a:path w="182881" h="22861">
                <a:moveTo>
                  <a:pt x="0" y="22860"/>
                </a:moveTo>
                <a:lnTo>
                  <a:pt x="56392" y="22860"/>
                </a:lnTo>
                <a:lnTo>
                  <a:pt x="62995" y="21590"/>
                </a:lnTo>
                <a:lnTo>
                  <a:pt x="69937" y="19474"/>
                </a:lnTo>
                <a:lnTo>
                  <a:pt x="77105" y="16793"/>
                </a:lnTo>
                <a:lnTo>
                  <a:pt x="85693" y="15005"/>
                </a:lnTo>
                <a:lnTo>
                  <a:pt x="95229" y="13814"/>
                </a:lnTo>
                <a:lnTo>
                  <a:pt x="105396" y="13019"/>
                </a:lnTo>
                <a:lnTo>
                  <a:pt x="113445" y="11220"/>
                </a:lnTo>
                <a:lnTo>
                  <a:pt x="120080" y="8750"/>
                </a:lnTo>
                <a:lnTo>
                  <a:pt x="125773" y="5833"/>
                </a:lnTo>
                <a:lnTo>
                  <a:pt x="130839" y="3889"/>
                </a:lnTo>
                <a:lnTo>
                  <a:pt x="135486" y="2593"/>
                </a:lnTo>
                <a:lnTo>
                  <a:pt x="139854" y="1729"/>
                </a:lnTo>
                <a:lnTo>
                  <a:pt x="144036" y="1153"/>
                </a:lnTo>
                <a:lnTo>
                  <a:pt x="148094" y="769"/>
                </a:lnTo>
                <a:lnTo>
                  <a:pt x="152070" y="512"/>
                </a:lnTo>
                <a:lnTo>
                  <a:pt x="155990" y="342"/>
                </a:lnTo>
                <a:lnTo>
                  <a:pt x="159874" y="228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77"/>
          <p:cNvSpPr/>
          <p:nvPr/>
        </p:nvSpPr>
        <p:spPr>
          <a:xfrm>
            <a:off x="4114800" y="3966209"/>
            <a:ext cx="217171" cy="57151"/>
          </a:xfrm>
          <a:custGeom>
            <a:avLst/>
            <a:gdLst/>
            <a:ahLst/>
            <a:cxnLst/>
            <a:rect l="0" t="0" r="0" b="0"/>
            <a:pathLst>
              <a:path w="217171" h="57151">
                <a:moveTo>
                  <a:pt x="0" y="57150"/>
                </a:moveTo>
                <a:lnTo>
                  <a:pt x="15909" y="41242"/>
                </a:lnTo>
                <a:lnTo>
                  <a:pt x="19496" y="38924"/>
                </a:lnTo>
                <a:lnTo>
                  <a:pt x="23157" y="37380"/>
                </a:lnTo>
                <a:lnTo>
                  <a:pt x="26868" y="36350"/>
                </a:lnTo>
                <a:lnTo>
                  <a:pt x="31882" y="34394"/>
                </a:lnTo>
                <a:lnTo>
                  <a:pt x="37764" y="31819"/>
                </a:lnTo>
                <a:lnTo>
                  <a:pt x="44226" y="28833"/>
                </a:lnTo>
                <a:lnTo>
                  <a:pt x="53614" y="25572"/>
                </a:lnTo>
                <a:lnTo>
                  <a:pt x="64953" y="22128"/>
                </a:lnTo>
                <a:lnTo>
                  <a:pt x="77592" y="18562"/>
                </a:lnTo>
                <a:lnTo>
                  <a:pt x="88558" y="16185"/>
                </a:lnTo>
                <a:lnTo>
                  <a:pt x="98408" y="14600"/>
                </a:lnTo>
                <a:lnTo>
                  <a:pt x="107515" y="13544"/>
                </a:lnTo>
                <a:lnTo>
                  <a:pt x="117397" y="11569"/>
                </a:lnTo>
                <a:lnTo>
                  <a:pt x="127794" y="8983"/>
                </a:lnTo>
                <a:lnTo>
                  <a:pt x="138536" y="5988"/>
                </a:lnTo>
                <a:lnTo>
                  <a:pt x="146967" y="3993"/>
                </a:lnTo>
                <a:lnTo>
                  <a:pt x="153858" y="2662"/>
                </a:lnTo>
                <a:lnTo>
                  <a:pt x="159722" y="1775"/>
                </a:lnTo>
                <a:lnTo>
                  <a:pt x="166171" y="1183"/>
                </a:lnTo>
                <a:lnTo>
                  <a:pt x="173011" y="789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78"/>
          <p:cNvSpPr/>
          <p:nvPr/>
        </p:nvSpPr>
        <p:spPr>
          <a:xfrm>
            <a:off x="4572000" y="3520439"/>
            <a:ext cx="262891" cy="217171"/>
          </a:xfrm>
          <a:custGeom>
            <a:avLst/>
            <a:gdLst/>
            <a:ahLst/>
            <a:cxnLst/>
            <a:rect l="0" t="0" r="0" b="0"/>
            <a:pathLst>
              <a:path w="262891" h="217171">
                <a:moveTo>
                  <a:pt x="0" y="0"/>
                </a:moveTo>
                <a:lnTo>
                  <a:pt x="6067" y="6069"/>
                </a:lnTo>
                <a:lnTo>
                  <a:pt x="7855" y="9126"/>
                </a:lnTo>
                <a:lnTo>
                  <a:pt x="9841" y="15909"/>
                </a:lnTo>
                <a:lnTo>
                  <a:pt x="11641" y="18226"/>
                </a:lnTo>
                <a:lnTo>
                  <a:pt x="14110" y="19771"/>
                </a:lnTo>
                <a:lnTo>
                  <a:pt x="17027" y="20801"/>
                </a:lnTo>
                <a:lnTo>
                  <a:pt x="20241" y="24027"/>
                </a:lnTo>
                <a:lnTo>
                  <a:pt x="23654" y="28718"/>
                </a:lnTo>
                <a:lnTo>
                  <a:pt x="27199" y="34386"/>
                </a:lnTo>
                <a:lnTo>
                  <a:pt x="30833" y="39434"/>
                </a:lnTo>
                <a:lnTo>
                  <a:pt x="34525" y="44069"/>
                </a:lnTo>
                <a:lnTo>
                  <a:pt x="38256" y="48429"/>
                </a:lnTo>
                <a:lnTo>
                  <a:pt x="42014" y="52607"/>
                </a:lnTo>
                <a:lnTo>
                  <a:pt x="49576" y="60635"/>
                </a:lnTo>
                <a:lnTo>
                  <a:pt x="57181" y="67093"/>
                </a:lnTo>
                <a:lnTo>
                  <a:pt x="88344" y="91847"/>
                </a:lnTo>
                <a:lnTo>
                  <a:pt x="95726" y="98061"/>
                </a:lnTo>
                <a:lnTo>
                  <a:pt x="101917" y="103474"/>
                </a:lnTo>
                <a:lnTo>
                  <a:pt x="112183" y="112876"/>
                </a:lnTo>
                <a:lnTo>
                  <a:pt x="116699" y="117160"/>
                </a:lnTo>
                <a:lnTo>
                  <a:pt x="122249" y="121287"/>
                </a:lnTo>
                <a:lnTo>
                  <a:pt x="128489" y="125309"/>
                </a:lnTo>
                <a:lnTo>
                  <a:pt x="135189" y="129259"/>
                </a:lnTo>
                <a:lnTo>
                  <a:pt x="144736" y="135703"/>
                </a:lnTo>
                <a:lnTo>
                  <a:pt x="168890" y="153022"/>
                </a:lnTo>
                <a:lnTo>
                  <a:pt x="177363" y="160435"/>
                </a:lnTo>
                <a:lnTo>
                  <a:pt x="183012" y="166647"/>
                </a:lnTo>
                <a:lnTo>
                  <a:pt x="186778" y="172058"/>
                </a:lnTo>
                <a:lnTo>
                  <a:pt x="191828" y="175666"/>
                </a:lnTo>
                <a:lnTo>
                  <a:pt x="197735" y="178070"/>
                </a:lnTo>
                <a:lnTo>
                  <a:pt x="204213" y="179674"/>
                </a:lnTo>
                <a:lnTo>
                  <a:pt x="208532" y="182012"/>
                </a:lnTo>
                <a:lnTo>
                  <a:pt x="211411" y="184842"/>
                </a:lnTo>
                <a:lnTo>
                  <a:pt x="213331" y="187998"/>
                </a:lnTo>
                <a:lnTo>
                  <a:pt x="215880" y="190102"/>
                </a:lnTo>
                <a:lnTo>
                  <a:pt x="218850" y="191505"/>
                </a:lnTo>
                <a:lnTo>
                  <a:pt x="226807" y="194333"/>
                </a:lnTo>
                <a:lnTo>
                  <a:pt x="232484" y="196866"/>
                </a:lnTo>
                <a:lnTo>
                  <a:pt x="238809" y="199824"/>
                </a:lnTo>
                <a:lnTo>
                  <a:pt x="244296" y="203067"/>
                </a:lnTo>
                <a:lnTo>
                  <a:pt x="249224" y="206498"/>
                </a:lnTo>
                <a:lnTo>
                  <a:pt x="262890" y="2171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79"/>
          <p:cNvSpPr/>
          <p:nvPr/>
        </p:nvSpPr>
        <p:spPr>
          <a:xfrm>
            <a:off x="4560570" y="3486150"/>
            <a:ext cx="217171" cy="388621"/>
          </a:xfrm>
          <a:custGeom>
            <a:avLst/>
            <a:gdLst/>
            <a:ahLst/>
            <a:cxnLst/>
            <a:rect l="0" t="0" r="0" b="0"/>
            <a:pathLst>
              <a:path w="217171" h="388621">
                <a:moveTo>
                  <a:pt x="217170" y="0"/>
                </a:moveTo>
                <a:lnTo>
                  <a:pt x="211102" y="6067"/>
                </a:lnTo>
                <a:lnTo>
                  <a:pt x="209314" y="10395"/>
                </a:lnTo>
                <a:lnTo>
                  <a:pt x="207328" y="21976"/>
                </a:lnTo>
                <a:lnTo>
                  <a:pt x="205529" y="27351"/>
                </a:lnTo>
                <a:lnTo>
                  <a:pt x="200142" y="36709"/>
                </a:lnTo>
                <a:lnTo>
                  <a:pt x="193515" y="45101"/>
                </a:lnTo>
                <a:lnTo>
                  <a:pt x="189970" y="49117"/>
                </a:lnTo>
                <a:lnTo>
                  <a:pt x="187607" y="54335"/>
                </a:lnTo>
                <a:lnTo>
                  <a:pt x="186031" y="60353"/>
                </a:lnTo>
                <a:lnTo>
                  <a:pt x="184981" y="66905"/>
                </a:lnTo>
                <a:lnTo>
                  <a:pt x="180470" y="75083"/>
                </a:lnTo>
                <a:lnTo>
                  <a:pt x="173653" y="84345"/>
                </a:lnTo>
                <a:lnTo>
                  <a:pt x="165299" y="94330"/>
                </a:lnTo>
                <a:lnTo>
                  <a:pt x="154649" y="111147"/>
                </a:lnTo>
                <a:lnTo>
                  <a:pt x="142469" y="132517"/>
                </a:lnTo>
                <a:lnTo>
                  <a:pt x="116660" y="180816"/>
                </a:lnTo>
                <a:lnTo>
                  <a:pt x="69596" y="272637"/>
                </a:lnTo>
                <a:lnTo>
                  <a:pt x="64177" y="284627"/>
                </a:lnTo>
                <a:lnTo>
                  <a:pt x="59295" y="296431"/>
                </a:lnTo>
                <a:lnTo>
                  <a:pt x="54769" y="308111"/>
                </a:lnTo>
                <a:lnTo>
                  <a:pt x="50483" y="317167"/>
                </a:lnTo>
                <a:lnTo>
                  <a:pt x="46355" y="324475"/>
                </a:lnTo>
                <a:lnTo>
                  <a:pt x="42333" y="330616"/>
                </a:lnTo>
                <a:lnTo>
                  <a:pt x="38382" y="335981"/>
                </a:lnTo>
                <a:lnTo>
                  <a:pt x="34478" y="340827"/>
                </a:lnTo>
                <a:lnTo>
                  <a:pt x="30605" y="345328"/>
                </a:lnTo>
                <a:lnTo>
                  <a:pt x="28023" y="349598"/>
                </a:lnTo>
                <a:lnTo>
                  <a:pt x="24390" y="360407"/>
                </a:lnTo>
                <a:lnTo>
                  <a:pt x="23540" y="363380"/>
                </a:lnTo>
                <a:lnTo>
                  <a:pt x="16993" y="371123"/>
                </a:lnTo>
                <a:lnTo>
                  <a:pt x="13078" y="375392"/>
                </a:lnTo>
                <a:lnTo>
                  <a:pt x="12162" y="379777"/>
                </a:lnTo>
                <a:lnTo>
                  <a:pt x="11918" y="382725"/>
                </a:lnTo>
                <a:lnTo>
                  <a:pt x="10485" y="384690"/>
                </a:lnTo>
                <a:lnTo>
                  <a:pt x="8260" y="386000"/>
                </a:lnTo>
                <a:lnTo>
                  <a:pt x="0" y="3886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80"/>
          <p:cNvSpPr/>
          <p:nvPr/>
        </p:nvSpPr>
        <p:spPr>
          <a:xfrm>
            <a:off x="4423409" y="3943392"/>
            <a:ext cx="605792" cy="45679"/>
          </a:xfrm>
          <a:custGeom>
            <a:avLst/>
            <a:gdLst/>
            <a:ahLst/>
            <a:cxnLst/>
            <a:rect l="0" t="0" r="0" b="0"/>
            <a:pathLst>
              <a:path w="605792" h="45679">
                <a:moveTo>
                  <a:pt x="0" y="45678"/>
                </a:moveTo>
                <a:lnTo>
                  <a:pt x="12136" y="39610"/>
                </a:lnTo>
                <a:lnTo>
                  <a:pt x="18251" y="37822"/>
                </a:lnTo>
                <a:lnTo>
                  <a:pt x="24867" y="36630"/>
                </a:lnTo>
                <a:lnTo>
                  <a:pt x="31819" y="35836"/>
                </a:lnTo>
                <a:lnTo>
                  <a:pt x="44073" y="35307"/>
                </a:lnTo>
                <a:lnTo>
                  <a:pt x="104944" y="34457"/>
                </a:lnTo>
                <a:lnTo>
                  <a:pt x="115683" y="34387"/>
                </a:lnTo>
                <a:lnTo>
                  <a:pt x="125382" y="33071"/>
                </a:lnTo>
                <a:lnTo>
                  <a:pt x="134388" y="30923"/>
                </a:lnTo>
                <a:lnTo>
                  <a:pt x="142932" y="28221"/>
                </a:lnTo>
                <a:lnTo>
                  <a:pt x="151169" y="26419"/>
                </a:lnTo>
                <a:lnTo>
                  <a:pt x="159199" y="25219"/>
                </a:lnTo>
                <a:lnTo>
                  <a:pt x="173625" y="23885"/>
                </a:lnTo>
                <a:lnTo>
                  <a:pt x="191427" y="23134"/>
                </a:lnTo>
                <a:lnTo>
                  <a:pt x="296631" y="22830"/>
                </a:lnTo>
                <a:lnTo>
                  <a:pt x="313324" y="21556"/>
                </a:lnTo>
                <a:lnTo>
                  <a:pt x="329533" y="19436"/>
                </a:lnTo>
                <a:lnTo>
                  <a:pt x="345419" y="16753"/>
                </a:lnTo>
                <a:lnTo>
                  <a:pt x="359819" y="14964"/>
                </a:lnTo>
                <a:lnTo>
                  <a:pt x="373230" y="13772"/>
                </a:lnTo>
                <a:lnTo>
                  <a:pt x="385980" y="12977"/>
                </a:lnTo>
                <a:lnTo>
                  <a:pt x="406920" y="12094"/>
                </a:lnTo>
                <a:lnTo>
                  <a:pt x="416061" y="11859"/>
                </a:lnTo>
                <a:lnTo>
                  <a:pt x="431044" y="10432"/>
                </a:lnTo>
                <a:lnTo>
                  <a:pt x="488256" y="3625"/>
                </a:lnTo>
                <a:lnTo>
                  <a:pt x="502034" y="2403"/>
                </a:lnTo>
                <a:lnTo>
                  <a:pt x="522847" y="1044"/>
                </a:lnTo>
                <a:lnTo>
                  <a:pt x="536330" y="440"/>
                </a:lnTo>
                <a:lnTo>
                  <a:pt x="563196" y="101"/>
                </a:lnTo>
                <a:lnTo>
                  <a:pt x="583151" y="0"/>
                </a:lnTo>
                <a:lnTo>
                  <a:pt x="588157" y="1256"/>
                </a:lnTo>
                <a:lnTo>
                  <a:pt x="592765" y="3363"/>
                </a:lnTo>
                <a:lnTo>
                  <a:pt x="605791" y="113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81"/>
          <p:cNvSpPr/>
          <p:nvPr/>
        </p:nvSpPr>
        <p:spPr>
          <a:xfrm>
            <a:off x="4594859" y="4091939"/>
            <a:ext cx="32661" cy="342901"/>
          </a:xfrm>
          <a:custGeom>
            <a:avLst/>
            <a:gdLst/>
            <a:ahLst/>
            <a:cxnLst/>
            <a:rect l="0" t="0" r="0" b="0"/>
            <a:pathLst>
              <a:path w="32661" h="342901">
                <a:moveTo>
                  <a:pt x="0" y="0"/>
                </a:moveTo>
                <a:lnTo>
                  <a:pt x="6069" y="12136"/>
                </a:lnTo>
                <a:lnTo>
                  <a:pt x="7856" y="16981"/>
                </a:lnTo>
                <a:lnTo>
                  <a:pt x="9047" y="21481"/>
                </a:lnTo>
                <a:lnTo>
                  <a:pt x="9842" y="25751"/>
                </a:lnTo>
                <a:lnTo>
                  <a:pt x="10371" y="31137"/>
                </a:lnTo>
                <a:lnTo>
                  <a:pt x="10724" y="37268"/>
                </a:lnTo>
                <a:lnTo>
                  <a:pt x="10960" y="43896"/>
                </a:lnTo>
                <a:lnTo>
                  <a:pt x="12386" y="49584"/>
                </a:lnTo>
                <a:lnTo>
                  <a:pt x="14608" y="54646"/>
                </a:lnTo>
                <a:lnTo>
                  <a:pt x="17359" y="59291"/>
                </a:lnTo>
                <a:lnTo>
                  <a:pt x="19193" y="70007"/>
                </a:lnTo>
                <a:lnTo>
                  <a:pt x="20415" y="84772"/>
                </a:lnTo>
                <a:lnTo>
                  <a:pt x="21230" y="102234"/>
                </a:lnTo>
                <a:lnTo>
                  <a:pt x="22136" y="135185"/>
                </a:lnTo>
                <a:lnTo>
                  <a:pt x="22378" y="151083"/>
                </a:lnTo>
                <a:lnTo>
                  <a:pt x="23809" y="164222"/>
                </a:lnTo>
                <a:lnTo>
                  <a:pt x="26032" y="175522"/>
                </a:lnTo>
                <a:lnTo>
                  <a:pt x="28785" y="185594"/>
                </a:lnTo>
                <a:lnTo>
                  <a:pt x="30620" y="194850"/>
                </a:lnTo>
                <a:lnTo>
                  <a:pt x="31844" y="203560"/>
                </a:lnTo>
                <a:lnTo>
                  <a:pt x="32660" y="211907"/>
                </a:lnTo>
                <a:lnTo>
                  <a:pt x="31933" y="220012"/>
                </a:lnTo>
                <a:lnTo>
                  <a:pt x="30179" y="227955"/>
                </a:lnTo>
                <a:lnTo>
                  <a:pt x="27739" y="235790"/>
                </a:lnTo>
                <a:lnTo>
                  <a:pt x="26113" y="243554"/>
                </a:lnTo>
                <a:lnTo>
                  <a:pt x="25029" y="251269"/>
                </a:lnTo>
                <a:lnTo>
                  <a:pt x="24306" y="258953"/>
                </a:lnTo>
                <a:lnTo>
                  <a:pt x="23824" y="266615"/>
                </a:lnTo>
                <a:lnTo>
                  <a:pt x="23289" y="281902"/>
                </a:lnTo>
                <a:lnTo>
                  <a:pt x="22945" y="303288"/>
                </a:lnTo>
                <a:lnTo>
                  <a:pt x="22861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82"/>
          <p:cNvSpPr/>
          <p:nvPr/>
        </p:nvSpPr>
        <p:spPr>
          <a:xfrm>
            <a:off x="4549297" y="4080509"/>
            <a:ext cx="399894" cy="342855"/>
          </a:xfrm>
          <a:custGeom>
            <a:avLst/>
            <a:gdLst/>
            <a:ahLst/>
            <a:cxnLst/>
            <a:rect l="0" t="0" r="0" b="0"/>
            <a:pathLst>
              <a:path w="399894" h="342855">
                <a:moveTo>
                  <a:pt x="239873" y="0"/>
                </a:moveTo>
                <a:lnTo>
                  <a:pt x="239873" y="25751"/>
                </a:lnTo>
                <a:lnTo>
                  <a:pt x="238603" y="29867"/>
                </a:lnTo>
                <a:lnTo>
                  <a:pt x="233805" y="37828"/>
                </a:lnTo>
                <a:lnTo>
                  <a:pt x="232017" y="42999"/>
                </a:lnTo>
                <a:lnTo>
                  <a:pt x="230825" y="48986"/>
                </a:lnTo>
                <a:lnTo>
                  <a:pt x="230031" y="55517"/>
                </a:lnTo>
                <a:lnTo>
                  <a:pt x="226962" y="61142"/>
                </a:lnTo>
                <a:lnTo>
                  <a:pt x="211776" y="76395"/>
                </a:lnTo>
                <a:lnTo>
                  <a:pt x="207172" y="82680"/>
                </a:lnTo>
                <a:lnTo>
                  <a:pt x="202832" y="89410"/>
                </a:lnTo>
                <a:lnTo>
                  <a:pt x="198669" y="95167"/>
                </a:lnTo>
                <a:lnTo>
                  <a:pt x="190657" y="104950"/>
                </a:lnTo>
                <a:lnTo>
                  <a:pt x="182862" y="113531"/>
                </a:lnTo>
                <a:lnTo>
                  <a:pt x="173895" y="122849"/>
                </a:lnTo>
                <a:lnTo>
                  <a:pt x="146220" y="150767"/>
                </a:lnTo>
                <a:lnTo>
                  <a:pt x="139337" y="155121"/>
                </a:lnTo>
                <a:lnTo>
                  <a:pt x="130939" y="159294"/>
                </a:lnTo>
                <a:lnTo>
                  <a:pt x="121530" y="163346"/>
                </a:lnTo>
                <a:lnTo>
                  <a:pt x="111447" y="168588"/>
                </a:lnTo>
                <a:lnTo>
                  <a:pt x="100916" y="174622"/>
                </a:lnTo>
                <a:lnTo>
                  <a:pt x="90085" y="181185"/>
                </a:lnTo>
                <a:lnTo>
                  <a:pt x="80324" y="185560"/>
                </a:lnTo>
                <a:lnTo>
                  <a:pt x="71277" y="188477"/>
                </a:lnTo>
                <a:lnTo>
                  <a:pt x="62705" y="190421"/>
                </a:lnTo>
                <a:lnTo>
                  <a:pt x="55721" y="192988"/>
                </a:lnTo>
                <a:lnTo>
                  <a:pt x="44574" y="199226"/>
                </a:lnTo>
                <a:lnTo>
                  <a:pt x="35387" y="202845"/>
                </a:lnTo>
                <a:lnTo>
                  <a:pt x="31159" y="203810"/>
                </a:lnTo>
                <a:lnTo>
                  <a:pt x="23074" y="208269"/>
                </a:lnTo>
                <a:lnTo>
                  <a:pt x="13604" y="215412"/>
                </a:lnTo>
                <a:lnTo>
                  <a:pt x="8922" y="216389"/>
                </a:lnTo>
                <a:lnTo>
                  <a:pt x="374" y="217125"/>
                </a:lnTo>
                <a:lnTo>
                  <a:pt x="0" y="223225"/>
                </a:lnTo>
                <a:lnTo>
                  <a:pt x="1217" y="225017"/>
                </a:lnTo>
                <a:lnTo>
                  <a:pt x="3299" y="226211"/>
                </a:lnTo>
                <a:lnTo>
                  <a:pt x="8999" y="227539"/>
                </a:lnTo>
                <a:lnTo>
                  <a:pt x="15766" y="228128"/>
                </a:lnTo>
                <a:lnTo>
                  <a:pt x="18078" y="229556"/>
                </a:lnTo>
                <a:lnTo>
                  <a:pt x="19619" y="231777"/>
                </a:lnTo>
                <a:lnTo>
                  <a:pt x="20647" y="234528"/>
                </a:lnTo>
                <a:lnTo>
                  <a:pt x="23872" y="237632"/>
                </a:lnTo>
                <a:lnTo>
                  <a:pt x="34229" y="244468"/>
                </a:lnTo>
                <a:lnTo>
                  <a:pt x="72543" y="267592"/>
                </a:lnTo>
                <a:lnTo>
                  <a:pt x="85140" y="274915"/>
                </a:lnTo>
                <a:lnTo>
                  <a:pt x="105909" y="286438"/>
                </a:lnTo>
                <a:lnTo>
                  <a:pt x="113734" y="290019"/>
                </a:lnTo>
                <a:lnTo>
                  <a:pt x="132083" y="296329"/>
                </a:lnTo>
                <a:lnTo>
                  <a:pt x="138804" y="299153"/>
                </a:lnTo>
                <a:lnTo>
                  <a:pt x="145823" y="302305"/>
                </a:lnTo>
                <a:lnTo>
                  <a:pt x="154313" y="305677"/>
                </a:lnTo>
                <a:lnTo>
                  <a:pt x="173906" y="312810"/>
                </a:lnTo>
                <a:lnTo>
                  <a:pt x="183195" y="316490"/>
                </a:lnTo>
                <a:lnTo>
                  <a:pt x="191927" y="320214"/>
                </a:lnTo>
                <a:lnTo>
                  <a:pt x="200289" y="323966"/>
                </a:lnTo>
                <a:lnTo>
                  <a:pt x="208404" y="326467"/>
                </a:lnTo>
                <a:lnTo>
                  <a:pt x="216353" y="328135"/>
                </a:lnTo>
                <a:lnTo>
                  <a:pt x="224193" y="329247"/>
                </a:lnTo>
                <a:lnTo>
                  <a:pt x="236291" y="333869"/>
                </a:lnTo>
                <a:lnTo>
                  <a:pt x="241295" y="336879"/>
                </a:lnTo>
                <a:lnTo>
                  <a:pt x="249710" y="338887"/>
                </a:lnTo>
                <a:lnTo>
                  <a:pt x="260401" y="340225"/>
                </a:lnTo>
                <a:lnTo>
                  <a:pt x="282017" y="341711"/>
                </a:lnTo>
                <a:lnTo>
                  <a:pt x="295856" y="342372"/>
                </a:lnTo>
                <a:lnTo>
                  <a:pt x="306241" y="342665"/>
                </a:lnTo>
                <a:lnTo>
                  <a:pt x="323256" y="342854"/>
                </a:lnTo>
                <a:lnTo>
                  <a:pt x="329751" y="340330"/>
                </a:lnTo>
                <a:lnTo>
                  <a:pt x="337892" y="336107"/>
                </a:lnTo>
                <a:lnTo>
                  <a:pt x="360129" y="323214"/>
                </a:lnTo>
                <a:lnTo>
                  <a:pt x="369943" y="314678"/>
                </a:lnTo>
                <a:lnTo>
                  <a:pt x="376116" y="308845"/>
                </a:lnTo>
                <a:lnTo>
                  <a:pt x="381502" y="302417"/>
                </a:lnTo>
                <a:lnTo>
                  <a:pt x="386362" y="295592"/>
                </a:lnTo>
                <a:lnTo>
                  <a:pt x="390872" y="288501"/>
                </a:lnTo>
                <a:lnTo>
                  <a:pt x="393879" y="282504"/>
                </a:lnTo>
                <a:lnTo>
                  <a:pt x="397220" y="272454"/>
                </a:lnTo>
                <a:lnTo>
                  <a:pt x="399101" y="265724"/>
                </a:lnTo>
                <a:lnTo>
                  <a:pt x="399540" y="260763"/>
                </a:lnTo>
                <a:lnTo>
                  <a:pt x="399893" y="2514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83"/>
          <p:cNvSpPr/>
          <p:nvPr/>
        </p:nvSpPr>
        <p:spPr>
          <a:xfrm>
            <a:off x="1428750" y="1028700"/>
            <a:ext cx="297181" cy="400051"/>
          </a:xfrm>
          <a:custGeom>
            <a:avLst/>
            <a:gdLst/>
            <a:ahLst/>
            <a:cxnLst/>
            <a:rect l="0" t="0" r="0" b="0"/>
            <a:pathLst>
              <a:path w="297181" h="400051">
                <a:moveTo>
                  <a:pt x="0" y="0"/>
                </a:moveTo>
                <a:lnTo>
                  <a:pt x="6067" y="18203"/>
                </a:lnTo>
                <a:lnTo>
                  <a:pt x="9046" y="30527"/>
                </a:lnTo>
                <a:lnTo>
                  <a:pt x="11640" y="41507"/>
                </a:lnTo>
                <a:lnTo>
                  <a:pt x="14110" y="47991"/>
                </a:lnTo>
                <a:lnTo>
                  <a:pt x="17027" y="54854"/>
                </a:lnTo>
                <a:lnTo>
                  <a:pt x="23654" y="65866"/>
                </a:lnTo>
                <a:lnTo>
                  <a:pt x="30833" y="76263"/>
                </a:lnTo>
                <a:lnTo>
                  <a:pt x="34525" y="82592"/>
                </a:lnTo>
                <a:lnTo>
                  <a:pt x="38256" y="89351"/>
                </a:lnTo>
                <a:lnTo>
                  <a:pt x="43284" y="96397"/>
                </a:lnTo>
                <a:lnTo>
                  <a:pt x="49176" y="103635"/>
                </a:lnTo>
                <a:lnTo>
                  <a:pt x="55644" y="111000"/>
                </a:lnTo>
                <a:lnTo>
                  <a:pt x="61226" y="118450"/>
                </a:lnTo>
                <a:lnTo>
                  <a:pt x="66217" y="125956"/>
                </a:lnTo>
                <a:lnTo>
                  <a:pt x="70815" y="133501"/>
                </a:lnTo>
                <a:lnTo>
                  <a:pt x="75150" y="141070"/>
                </a:lnTo>
                <a:lnTo>
                  <a:pt x="83353" y="156254"/>
                </a:lnTo>
                <a:lnTo>
                  <a:pt x="95111" y="179083"/>
                </a:lnTo>
                <a:lnTo>
                  <a:pt x="100237" y="187968"/>
                </a:lnTo>
                <a:lnTo>
                  <a:pt x="106195" y="197702"/>
                </a:lnTo>
                <a:lnTo>
                  <a:pt x="112706" y="208001"/>
                </a:lnTo>
                <a:lnTo>
                  <a:pt x="118317" y="217407"/>
                </a:lnTo>
                <a:lnTo>
                  <a:pt x="123328" y="226218"/>
                </a:lnTo>
                <a:lnTo>
                  <a:pt x="132282" y="242781"/>
                </a:lnTo>
                <a:lnTo>
                  <a:pt x="140495" y="258609"/>
                </a:lnTo>
                <a:lnTo>
                  <a:pt x="145733" y="266386"/>
                </a:lnTo>
                <a:lnTo>
                  <a:pt x="151765" y="274110"/>
                </a:lnTo>
                <a:lnTo>
                  <a:pt x="158327" y="281800"/>
                </a:lnTo>
                <a:lnTo>
                  <a:pt x="166511" y="290737"/>
                </a:lnTo>
                <a:lnTo>
                  <a:pt x="185765" y="310826"/>
                </a:lnTo>
                <a:lnTo>
                  <a:pt x="194963" y="321517"/>
                </a:lnTo>
                <a:lnTo>
                  <a:pt x="203635" y="332455"/>
                </a:lnTo>
                <a:lnTo>
                  <a:pt x="211957" y="343556"/>
                </a:lnTo>
                <a:lnTo>
                  <a:pt x="223854" y="353497"/>
                </a:lnTo>
                <a:lnTo>
                  <a:pt x="238136" y="362665"/>
                </a:lnTo>
                <a:lnTo>
                  <a:pt x="254007" y="371316"/>
                </a:lnTo>
                <a:lnTo>
                  <a:pt x="264588" y="378354"/>
                </a:lnTo>
                <a:lnTo>
                  <a:pt x="271642" y="384316"/>
                </a:lnTo>
                <a:lnTo>
                  <a:pt x="282963" y="396942"/>
                </a:lnTo>
                <a:lnTo>
                  <a:pt x="285162" y="397978"/>
                </a:lnTo>
                <a:lnTo>
                  <a:pt x="287898" y="398668"/>
                </a:lnTo>
                <a:lnTo>
                  <a:pt x="297180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84"/>
          <p:cNvSpPr/>
          <p:nvPr/>
        </p:nvSpPr>
        <p:spPr>
          <a:xfrm>
            <a:off x="1389993" y="945199"/>
            <a:ext cx="438808" cy="517841"/>
          </a:xfrm>
          <a:custGeom>
            <a:avLst/>
            <a:gdLst/>
            <a:ahLst/>
            <a:cxnLst/>
            <a:rect l="0" t="0" r="0" b="0"/>
            <a:pathLst>
              <a:path w="438808" h="517841">
                <a:moveTo>
                  <a:pt x="27327" y="517840"/>
                </a:moveTo>
                <a:lnTo>
                  <a:pt x="15191" y="517840"/>
                </a:lnTo>
                <a:lnTo>
                  <a:pt x="10346" y="516570"/>
                </a:lnTo>
                <a:lnTo>
                  <a:pt x="1577" y="511773"/>
                </a:lnTo>
                <a:lnTo>
                  <a:pt x="0" y="508715"/>
                </a:lnTo>
                <a:lnTo>
                  <a:pt x="219" y="505407"/>
                </a:lnTo>
                <a:lnTo>
                  <a:pt x="1635" y="501931"/>
                </a:lnTo>
                <a:lnTo>
                  <a:pt x="13032" y="485958"/>
                </a:lnTo>
                <a:lnTo>
                  <a:pt x="20127" y="473614"/>
                </a:lnTo>
                <a:lnTo>
                  <a:pt x="27513" y="459661"/>
                </a:lnTo>
                <a:lnTo>
                  <a:pt x="36300" y="443723"/>
                </a:lnTo>
                <a:lnTo>
                  <a:pt x="48671" y="423939"/>
                </a:lnTo>
                <a:lnTo>
                  <a:pt x="59336" y="409520"/>
                </a:lnTo>
                <a:lnTo>
                  <a:pt x="88120" y="373178"/>
                </a:lnTo>
                <a:lnTo>
                  <a:pt x="102145" y="356629"/>
                </a:lnTo>
                <a:lnTo>
                  <a:pt x="115306" y="341786"/>
                </a:lnTo>
                <a:lnTo>
                  <a:pt x="127890" y="328081"/>
                </a:lnTo>
                <a:lnTo>
                  <a:pt x="142629" y="310054"/>
                </a:lnTo>
                <a:lnTo>
                  <a:pt x="158805" y="289146"/>
                </a:lnTo>
                <a:lnTo>
                  <a:pt x="175939" y="266318"/>
                </a:lnTo>
                <a:lnTo>
                  <a:pt x="191171" y="247289"/>
                </a:lnTo>
                <a:lnTo>
                  <a:pt x="205136" y="230792"/>
                </a:lnTo>
                <a:lnTo>
                  <a:pt x="218256" y="215985"/>
                </a:lnTo>
                <a:lnTo>
                  <a:pt x="249768" y="182599"/>
                </a:lnTo>
                <a:lnTo>
                  <a:pt x="423443" y="7427"/>
                </a:lnTo>
                <a:lnTo>
                  <a:pt x="428564" y="2305"/>
                </a:lnTo>
                <a:lnTo>
                  <a:pt x="431978" y="160"/>
                </a:lnTo>
                <a:lnTo>
                  <a:pt x="434254" y="0"/>
                </a:lnTo>
                <a:lnTo>
                  <a:pt x="438807" y="34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99453"/>
            <a:ext cx="5920643" cy="4377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724"/>
          <p:cNvSpPr/>
          <p:nvPr/>
        </p:nvSpPr>
        <p:spPr>
          <a:xfrm>
            <a:off x="824636" y="3407676"/>
            <a:ext cx="1221165" cy="759398"/>
          </a:xfrm>
          <a:custGeom>
            <a:avLst/>
            <a:gdLst/>
            <a:ahLst/>
            <a:cxnLst/>
            <a:rect l="0" t="0" r="0" b="0"/>
            <a:pathLst>
              <a:path w="1221165" h="759398">
                <a:moveTo>
                  <a:pt x="924154" y="101333"/>
                </a:moveTo>
                <a:lnTo>
                  <a:pt x="918086" y="101333"/>
                </a:lnTo>
                <a:lnTo>
                  <a:pt x="915028" y="100063"/>
                </a:lnTo>
                <a:lnTo>
                  <a:pt x="904658" y="92208"/>
                </a:lnTo>
                <a:lnTo>
                  <a:pt x="882204" y="70721"/>
                </a:lnTo>
                <a:lnTo>
                  <a:pt x="874606" y="63175"/>
                </a:lnTo>
                <a:lnTo>
                  <a:pt x="851053" y="51786"/>
                </a:lnTo>
                <a:lnTo>
                  <a:pt x="822131" y="43145"/>
                </a:lnTo>
                <a:lnTo>
                  <a:pt x="794144" y="32715"/>
                </a:lnTo>
                <a:lnTo>
                  <a:pt x="766958" y="24699"/>
                </a:lnTo>
                <a:lnTo>
                  <a:pt x="729714" y="21768"/>
                </a:lnTo>
                <a:lnTo>
                  <a:pt x="712006" y="20251"/>
                </a:lnTo>
                <a:lnTo>
                  <a:pt x="676016" y="13527"/>
                </a:lnTo>
                <a:lnTo>
                  <a:pt x="639812" y="10611"/>
                </a:lnTo>
                <a:lnTo>
                  <a:pt x="609188" y="10106"/>
                </a:lnTo>
                <a:lnTo>
                  <a:pt x="580969" y="11258"/>
                </a:lnTo>
                <a:lnTo>
                  <a:pt x="533191" y="17777"/>
                </a:lnTo>
                <a:lnTo>
                  <a:pt x="501255" y="20272"/>
                </a:lnTo>
                <a:lnTo>
                  <a:pt x="475706" y="22282"/>
                </a:lnTo>
                <a:lnTo>
                  <a:pt x="450779" y="29086"/>
                </a:lnTo>
                <a:lnTo>
                  <a:pt x="421098" y="32937"/>
                </a:lnTo>
                <a:lnTo>
                  <a:pt x="388032" y="44097"/>
                </a:lnTo>
                <a:lnTo>
                  <a:pt x="306631" y="73941"/>
                </a:lnTo>
                <a:lnTo>
                  <a:pt x="273779" y="86619"/>
                </a:lnTo>
                <a:lnTo>
                  <a:pt x="254351" y="95334"/>
                </a:lnTo>
                <a:lnTo>
                  <a:pt x="216253" y="115177"/>
                </a:lnTo>
                <a:lnTo>
                  <a:pt x="186621" y="136696"/>
                </a:lnTo>
                <a:lnTo>
                  <a:pt x="154587" y="158095"/>
                </a:lnTo>
                <a:lnTo>
                  <a:pt x="140587" y="171434"/>
                </a:lnTo>
                <a:lnTo>
                  <a:pt x="127592" y="187099"/>
                </a:lnTo>
                <a:lnTo>
                  <a:pt x="109116" y="206762"/>
                </a:lnTo>
                <a:lnTo>
                  <a:pt x="83362" y="233184"/>
                </a:lnTo>
                <a:lnTo>
                  <a:pt x="70832" y="249257"/>
                </a:lnTo>
                <a:lnTo>
                  <a:pt x="56638" y="272586"/>
                </a:lnTo>
                <a:lnTo>
                  <a:pt x="44388" y="295585"/>
                </a:lnTo>
                <a:lnTo>
                  <a:pt x="40464" y="303224"/>
                </a:lnTo>
                <a:lnTo>
                  <a:pt x="36102" y="321873"/>
                </a:lnTo>
                <a:lnTo>
                  <a:pt x="34940" y="332180"/>
                </a:lnTo>
                <a:lnTo>
                  <a:pt x="31624" y="344131"/>
                </a:lnTo>
                <a:lnTo>
                  <a:pt x="26874" y="357178"/>
                </a:lnTo>
                <a:lnTo>
                  <a:pt x="21167" y="370957"/>
                </a:lnTo>
                <a:lnTo>
                  <a:pt x="14826" y="393040"/>
                </a:lnTo>
                <a:lnTo>
                  <a:pt x="12008" y="412591"/>
                </a:lnTo>
                <a:lnTo>
                  <a:pt x="10756" y="433980"/>
                </a:lnTo>
                <a:lnTo>
                  <a:pt x="9152" y="446288"/>
                </a:lnTo>
                <a:lnTo>
                  <a:pt x="6812" y="459573"/>
                </a:lnTo>
                <a:lnTo>
                  <a:pt x="3983" y="473510"/>
                </a:lnTo>
                <a:lnTo>
                  <a:pt x="839" y="495769"/>
                </a:lnTo>
                <a:lnTo>
                  <a:pt x="0" y="505260"/>
                </a:lnTo>
                <a:lnTo>
                  <a:pt x="711" y="512858"/>
                </a:lnTo>
                <a:lnTo>
                  <a:pt x="2455" y="519193"/>
                </a:lnTo>
                <a:lnTo>
                  <a:pt x="7780" y="533429"/>
                </a:lnTo>
                <a:lnTo>
                  <a:pt x="14380" y="556689"/>
                </a:lnTo>
                <a:lnTo>
                  <a:pt x="21546" y="577187"/>
                </a:lnTo>
                <a:lnTo>
                  <a:pt x="28965" y="594764"/>
                </a:lnTo>
                <a:lnTo>
                  <a:pt x="40281" y="617670"/>
                </a:lnTo>
                <a:lnTo>
                  <a:pt x="54218" y="635604"/>
                </a:lnTo>
                <a:lnTo>
                  <a:pt x="71425" y="653747"/>
                </a:lnTo>
                <a:lnTo>
                  <a:pt x="95160" y="671124"/>
                </a:lnTo>
                <a:lnTo>
                  <a:pt x="122642" y="687314"/>
                </a:lnTo>
                <a:lnTo>
                  <a:pt x="151790" y="702976"/>
                </a:lnTo>
                <a:lnTo>
                  <a:pt x="202197" y="728936"/>
                </a:lnTo>
                <a:lnTo>
                  <a:pt x="210439" y="733095"/>
                </a:lnTo>
                <a:lnTo>
                  <a:pt x="229757" y="737716"/>
                </a:lnTo>
                <a:lnTo>
                  <a:pt x="249773" y="741040"/>
                </a:lnTo>
                <a:lnTo>
                  <a:pt x="276592" y="748782"/>
                </a:lnTo>
                <a:lnTo>
                  <a:pt x="308103" y="751640"/>
                </a:lnTo>
                <a:lnTo>
                  <a:pt x="341570" y="752487"/>
                </a:lnTo>
                <a:lnTo>
                  <a:pt x="378156" y="754008"/>
                </a:lnTo>
                <a:lnTo>
                  <a:pt x="410555" y="758864"/>
                </a:lnTo>
                <a:lnTo>
                  <a:pt x="429354" y="759397"/>
                </a:lnTo>
                <a:lnTo>
                  <a:pt x="449507" y="758483"/>
                </a:lnTo>
                <a:lnTo>
                  <a:pt x="470563" y="756603"/>
                </a:lnTo>
                <a:lnTo>
                  <a:pt x="504118" y="754514"/>
                </a:lnTo>
                <a:lnTo>
                  <a:pt x="535541" y="752316"/>
                </a:lnTo>
                <a:lnTo>
                  <a:pt x="554589" y="749952"/>
                </a:lnTo>
                <a:lnTo>
                  <a:pt x="599882" y="743938"/>
                </a:lnTo>
                <a:lnTo>
                  <a:pt x="658113" y="737032"/>
                </a:lnTo>
                <a:lnTo>
                  <a:pt x="685833" y="732143"/>
                </a:lnTo>
                <a:lnTo>
                  <a:pt x="711933" y="726343"/>
                </a:lnTo>
                <a:lnTo>
                  <a:pt x="757443" y="714396"/>
                </a:lnTo>
                <a:lnTo>
                  <a:pt x="790370" y="704852"/>
                </a:lnTo>
                <a:lnTo>
                  <a:pt x="827864" y="696377"/>
                </a:lnTo>
                <a:lnTo>
                  <a:pt x="864848" y="687107"/>
                </a:lnTo>
                <a:lnTo>
                  <a:pt x="905029" y="667608"/>
                </a:lnTo>
                <a:lnTo>
                  <a:pt x="960397" y="645744"/>
                </a:lnTo>
                <a:lnTo>
                  <a:pt x="994025" y="630737"/>
                </a:lnTo>
                <a:lnTo>
                  <a:pt x="1029382" y="608008"/>
                </a:lnTo>
                <a:lnTo>
                  <a:pt x="1054318" y="592799"/>
                </a:lnTo>
                <a:lnTo>
                  <a:pt x="1090144" y="569956"/>
                </a:lnTo>
                <a:lnTo>
                  <a:pt x="1116846" y="547101"/>
                </a:lnTo>
                <a:lnTo>
                  <a:pt x="1140844" y="524243"/>
                </a:lnTo>
                <a:lnTo>
                  <a:pt x="1155081" y="509003"/>
                </a:lnTo>
                <a:lnTo>
                  <a:pt x="1170235" y="486143"/>
                </a:lnTo>
                <a:lnTo>
                  <a:pt x="1178726" y="470903"/>
                </a:lnTo>
                <a:lnTo>
                  <a:pt x="1190121" y="452277"/>
                </a:lnTo>
                <a:lnTo>
                  <a:pt x="1196715" y="441975"/>
                </a:lnTo>
                <a:lnTo>
                  <a:pt x="1204042" y="420370"/>
                </a:lnTo>
                <a:lnTo>
                  <a:pt x="1208568" y="399338"/>
                </a:lnTo>
                <a:lnTo>
                  <a:pt x="1214813" y="381523"/>
                </a:lnTo>
                <a:lnTo>
                  <a:pt x="1218436" y="365139"/>
                </a:lnTo>
                <a:lnTo>
                  <a:pt x="1220046" y="348120"/>
                </a:lnTo>
                <a:lnTo>
                  <a:pt x="1220761" y="327857"/>
                </a:lnTo>
                <a:lnTo>
                  <a:pt x="1221164" y="301096"/>
                </a:lnTo>
                <a:lnTo>
                  <a:pt x="1217872" y="284943"/>
                </a:lnTo>
                <a:lnTo>
                  <a:pt x="1205410" y="247810"/>
                </a:lnTo>
                <a:lnTo>
                  <a:pt x="1194783" y="229511"/>
                </a:lnTo>
                <a:lnTo>
                  <a:pt x="1181593" y="209101"/>
                </a:lnTo>
                <a:lnTo>
                  <a:pt x="1174520" y="194769"/>
                </a:lnTo>
                <a:lnTo>
                  <a:pt x="1167264" y="178863"/>
                </a:lnTo>
                <a:lnTo>
                  <a:pt x="1159888" y="165720"/>
                </a:lnTo>
                <a:lnTo>
                  <a:pt x="1144918" y="144343"/>
                </a:lnTo>
                <a:lnTo>
                  <a:pt x="1123024" y="122989"/>
                </a:lnTo>
                <a:lnTo>
                  <a:pt x="1096361" y="99528"/>
                </a:lnTo>
                <a:lnTo>
                  <a:pt x="1067577" y="72168"/>
                </a:lnTo>
                <a:lnTo>
                  <a:pt x="1041237" y="53234"/>
                </a:lnTo>
                <a:lnTo>
                  <a:pt x="1008375" y="35435"/>
                </a:lnTo>
                <a:lnTo>
                  <a:pt x="979165" y="22118"/>
                </a:lnTo>
                <a:lnTo>
                  <a:pt x="946380" y="10129"/>
                </a:lnTo>
                <a:lnTo>
                  <a:pt x="923872" y="3648"/>
                </a:lnTo>
                <a:lnTo>
                  <a:pt x="889780" y="0"/>
                </a:lnTo>
                <a:lnTo>
                  <a:pt x="855549" y="189"/>
                </a:lnTo>
                <a:lnTo>
                  <a:pt x="821276" y="7724"/>
                </a:lnTo>
                <a:lnTo>
                  <a:pt x="788262" y="17999"/>
                </a:lnTo>
                <a:lnTo>
                  <a:pt x="761828" y="27817"/>
                </a:lnTo>
                <a:lnTo>
                  <a:pt x="729844" y="327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25"/>
          <p:cNvSpPr/>
          <p:nvPr/>
        </p:nvSpPr>
        <p:spPr>
          <a:xfrm>
            <a:off x="4057650" y="2514600"/>
            <a:ext cx="125730" cy="502920"/>
          </a:xfrm>
          <a:custGeom>
            <a:avLst/>
            <a:gdLst/>
            <a:ahLst/>
            <a:cxnLst/>
            <a:rect l="0" t="0" r="0" b="0"/>
            <a:pathLst>
              <a:path w="125730" h="502920">
                <a:moveTo>
                  <a:pt x="0" y="0"/>
                </a:moveTo>
                <a:lnTo>
                  <a:pt x="0" y="6067"/>
                </a:lnTo>
                <a:lnTo>
                  <a:pt x="1270" y="7855"/>
                </a:lnTo>
                <a:lnTo>
                  <a:pt x="3386" y="9046"/>
                </a:lnTo>
                <a:lnTo>
                  <a:pt x="6067" y="9841"/>
                </a:lnTo>
                <a:lnTo>
                  <a:pt x="7855" y="11640"/>
                </a:lnTo>
                <a:lnTo>
                  <a:pt x="9046" y="14110"/>
                </a:lnTo>
                <a:lnTo>
                  <a:pt x="11641" y="24051"/>
                </a:lnTo>
                <a:lnTo>
                  <a:pt x="17027" y="45402"/>
                </a:lnTo>
                <a:lnTo>
                  <a:pt x="18971" y="54398"/>
                </a:lnTo>
                <a:lnTo>
                  <a:pt x="21131" y="67780"/>
                </a:lnTo>
                <a:lnTo>
                  <a:pt x="22978" y="74397"/>
                </a:lnTo>
                <a:lnTo>
                  <a:pt x="25478" y="81347"/>
                </a:lnTo>
                <a:lnTo>
                  <a:pt x="28415" y="88521"/>
                </a:lnTo>
                <a:lnTo>
                  <a:pt x="30373" y="97114"/>
                </a:lnTo>
                <a:lnTo>
                  <a:pt x="31679" y="106652"/>
                </a:lnTo>
                <a:lnTo>
                  <a:pt x="33129" y="124871"/>
                </a:lnTo>
                <a:lnTo>
                  <a:pt x="33774" y="137201"/>
                </a:lnTo>
                <a:lnTo>
                  <a:pt x="37447" y="150301"/>
                </a:lnTo>
                <a:lnTo>
                  <a:pt x="40205" y="157351"/>
                </a:lnTo>
                <a:lnTo>
                  <a:pt x="43269" y="171957"/>
                </a:lnTo>
                <a:lnTo>
                  <a:pt x="44086" y="179408"/>
                </a:lnTo>
                <a:lnTo>
                  <a:pt x="45900" y="188185"/>
                </a:lnTo>
                <a:lnTo>
                  <a:pt x="48380" y="197846"/>
                </a:lnTo>
                <a:lnTo>
                  <a:pt x="51303" y="208097"/>
                </a:lnTo>
                <a:lnTo>
                  <a:pt x="54522" y="217471"/>
                </a:lnTo>
                <a:lnTo>
                  <a:pt x="57938" y="226261"/>
                </a:lnTo>
                <a:lnTo>
                  <a:pt x="61485" y="234660"/>
                </a:lnTo>
                <a:lnTo>
                  <a:pt x="65120" y="245340"/>
                </a:lnTo>
                <a:lnTo>
                  <a:pt x="68813" y="257540"/>
                </a:lnTo>
                <a:lnTo>
                  <a:pt x="72545" y="270753"/>
                </a:lnTo>
                <a:lnTo>
                  <a:pt x="75033" y="280832"/>
                </a:lnTo>
                <a:lnTo>
                  <a:pt x="77798" y="295417"/>
                </a:lnTo>
                <a:lnTo>
                  <a:pt x="79805" y="302354"/>
                </a:lnTo>
                <a:lnTo>
                  <a:pt x="82413" y="309520"/>
                </a:lnTo>
                <a:lnTo>
                  <a:pt x="85422" y="316836"/>
                </a:lnTo>
                <a:lnTo>
                  <a:pt x="88765" y="331739"/>
                </a:lnTo>
                <a:lnTo>
                  <a:pt x="89657" y="339269"/>
                </a:lnTo>
                <a:lnTo>
                  <a:pt x="91521" y="349369"/>
                </a:lnTo>
                <a:lnTo>
                  <a:pt x="96979" y="374138"/>
                </a:lnTo>
                <a:lnTo>
                  <a:pt x="100213" y="384045"/>
                </a:lnTo>
                <a:lnTo>
                  <a:pt x="103638" y="391920"/>
                </a:lnTo>
                <a:lnTo>
                  <a:pt x="107192" y="398440"/>
                </a:lnTo>
                <a:lnTo>
                  <a:pt x="109561" y="405326"/>
                </a:lnTo>
                <a:lnTo>
                  <a:pt x="112194" y="419751"/>
                </a:lnTo>
                <a:lnTo>
                  <a:pt x="113364" y="434629"/>
                </a:lnTo>
                <a:lnTo>
                  <a:pt x="113676" y="442153"/>
                </a:lnTo>
                <a:lnTo>
                  <a:pt x="115153" y="448438"/>
                </a:lnTo>
                <a:lnTo>
                  <a:pt x="117409" y="453899"/>
                </a:lnTo>
                <a:lnTo>
                  <a:pt x="120182" y="458809"/>
                </a:lnTo>
                <a:lnTo>
                  <a:pt x="123264" y="471038"/>
                </a:lnTo>
                <a:lnTo>
                  <a:pt x="124634" y="483670"/>
                </a:lnTo>
                <a:lnTo>
                  <a:pt x="125513" y="498741"/>
                </a:lnTo>
                <a:lnTo>
                  <a:pt x="125729" y="5029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26"/>
          <p:cNvSpPr/>
          <p:nvPr/>
        </p:nvSpPr>
        <p:spPr>
          <a:xfrm>
            <a:off x="3817620" y="3108959"/>
            <a:ext cx="754381" cy="68515"/>
          </a:xfrm>
          <a:custGeom>
            <a:avLst/>
            <a:gdLst/>
            <a:ahLst/>
            <a:cxnLst/>
            <a:rect l="0" t="0" r="0" b="0"/>
            <a:pathLst>
              <a:path w="754381" h="68515">
                <a:moveTo>
                  <a:pt x="0" y="0"/>
                </a:moveTo>
                <a:lnTo>
                  <a:pt x="6067" y="6068"/>
                </a:lnTo>
                <a:lnTo>
                  <a:pt x="9125" y="7856"/>
                </a:lnTo>
                <a:lnTo>
                  <a:pt x="20766" y="11641"/>
                </a:lnTo>
                <a:lnTo>
                  <a:pt x="26544" y="14111"/>
                </a:lnTo>
                <a:lnTo>
                  <a:pt x="32936" y="17028"/>
                </a:lnTo>
                <a:lnTo>
                  <a:pt x="38467" y="18972"/>
                </a:lnTo>
                <a:lnTo>
                  <a:pt x="43425" y="20268"/>
                </a:lnTo>
                <a:lnTo>
                  <a:pt x="47999" y="21132"/>
                </a:lnTo>
                <a:lnTo>
                  <a:pt x="53589" y="22978"/>
                </a:lnTo>
                <a:lnTo>
                  <a:pt x="59856" y="25479"/>
                </a:lnTo>
                <a:lnTo>
                  <a:pt x="66574" y="28416"/>
                </a:lnTo>
                <a:lnTo>
                  <a:pt x="73593" y="30374"/>
                </a:lnTo>
                <a:lnTo>
                  <a:pt x="80811" y="31680"/>
                </a:lnTo>
                <a:lnTo>
                  <a:pt x="103107" y="33517"/>
                </a:lnTo>
                <a:lnTo>
                  <a:pt x="110648" y="33775"/>
                </a:lnTo>
                <a:lnTo>
                  <a:pt x="120755" y="36486"/>
                </a:lnTo>
                <a:lnTo>
                  <a:pt x="132573" y="40834"/>
                </a:lnTo>
                <a:lnTo>
                  <a:pt x="145532" y="46273"/>
                </a:lnTo>
                <a:lnTo>
                  <a:pt x="164331" y="51169"/>
                </a:lnTo>
                <a:lnTo>
                  <a:pt x="187024" y="55703"/>
                </a:lnTo>
                <a:lnTo>
                  <a:pt x="212313" y="59995"/>
                </a:lnTo>
                <a:lnTo>
                  <a:pt x="232982" y="62857"/>
                </a:lnTo>
                <a:lnTo>
                  <a:pt x="250571" y="64765"/>
                </a:lnTo>
                <a:lnTo>
                  <a:pt x="266107" y="66037"/>
                </a:lnTo>
                <a:lnTo>
                  <a:pt x="280274" y="66884"/>
                </a:lnTo>
                <a:lnTo>
                  <a:pt x="306176" y="67827"/>
                </a:lnTo>
                <a:lnTo>
                  <a:pt x="342179" y="68357"/>
                </a:lnTo>
                <a:lnTo>
                  <a:pt x="376976" y="68514"/>
                </a:lnTo>
                <a:lnTo>
                  <a:pt x="389747" y="67266"/>
                </a:lnTo>
                <a:lnTo>
                  <a:pt x="403341" y="65164"/>
                </a:lnTo>
                <a:lnTo>
                  <a:pt x="417484" y="62493"/>
                </a:lnTo>
                <a:lnTo>
                  <a:pt x="430723" y="60712"/>
                </a:lnTo>
                <a:lnTo>
                  <a:pt x="443358" y="59525"/>
                </a:lnTo>
                <a:lnTo>
                  <a:pt x="455592" y="58733"/>
                </a:lnTo>
                <a:lnTo>
                  <a:pt x="467558" y="56936"/>
                </a:lnTo>
                <a:lnTo>
                  <a:pt x="479345" y="54467"/>
                </a:lnTo>
                <a:lnTo>
                  <a:pt x="491013" y="51552"/>
                </a:lnTo>
                <a:lnTo>
                  <a:pt x="503872" y="49608"/>
                </a:lnTo>
                <a:lnTo>
                  <a:pt x="517525" y="48312"/>
                </a:lnTo>
                <a:lnTo>
                  <a:pt x="531706" y="47448"/>
                </a:lnTo>
                <a:lnTo>
                  <a:pt x="544971" y="45602"/>
                </a:lnTo>
                <a:lnTo>
                  <a:pt x="557624" y="43102"/>
                </a:lnTo>
                <a:lnTo>
                  <a:pt x="569869" y="40165"/>
                </a:lnTo>
                <a:lnTo>
                  <a:pt x="581843" y="38207"/>
                </a:lnTo>
                <a:lnTo>
                  <a:pt x="593635" y="36901"/>
                </a:lnTo>
                <a:lnTo>
                  <a:pt x="605306" y="36031"/>
                </a:lnTo>
                <a:lnTo>
                  <a:pt x="615628" y="34181"/>
                </a:lnTo>
                <a:lnTo>
                  <a:pt x="625048" y="31677"/>
                </a:lnTo>
                <a:lnTo>
                  <a:pt x="633869" y="28738"/>
                </a:lnTo>
                <a:lnTo>
                  <a:pt x="646099" y="26779"/>
                </a:lnTo>
                <a:lnTo>
                  <a:pt x="660602" y="25473"/>
                </a:lnTo>
                <a:lnTo>
                  <a:pt x="689841" y="24022"/>
                </a:lnTo>
                <a:lnTo>
                  <a:pt x="719311" y="23205"/>
                </a:lnTo>
                <a:lnTo>
                  <a:pt x="754380" y="228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27"/>
          <p:cNvSpPr/>
          <p:nvPr/>
        </p:nvSpPr>
        <p:spPr>
          <a:xfrm>
            <a:off x="3979759" y="3303428"/>
            <a:ext cx="363642" cy="342498"/>
          </a:xfrm>
          <a:custGeom>
            <a:avLst/>
            <a:gdLst/>
            <a:ahLst/>
            <a:cxnLst/>
            <a:rect l="0" t="0" r="0" b="0"/>
            <a:pathLst>
              <a:path w="363642" h="342498">
                <a:moveTo>
                  <a:pt x="32170" y="45561"/>
                </a:moveTo>
                <a:lnTo>
                  <a:pt x="38239" y="33426"/>
                </a:lnTo>
                <a:lnTo>
                  <a:pt x="44604" y="24081"/>
                </a:lnTo>
                <a:lnTo>
                  <a:pt x="48080" y="19811"/>
                </a:lnTo>
                <a:lnTo>
                  <a:pt x="52937" y="16965"/>
                </a:lnTo>
                <a:lnTo>
                  <a:pt x="58715" y="15067"/>
                </a:lnTo>
                <a:lnTo>
                  <a:pt x="65107" y="13802"/>
                </a:lnTo>
                <a:lnTo>
                  <a:pt x="71908" y="11688"/>
                </a:lnTo>
                <a:lnTo>
                  <a:pt x="78982" y="9009"/>
                </a:lnTo>
                <a:lnTo>
                  <a:pt x="86238" y="5953"/>
                </a:lnTo>
                <a:lnTo>
                  <a:pt x="93616" y="3916"/>
                </a:lnTo>
                <a:lnTo>
                  <a:pt x="101074" y="2558"/>
                </a:lnTo>
                <a:lnTo>
                  <a:pt x="108586" y="1652"/>
                </a:lnTo>
                <a:lnTo>
                  <a:pt x="118674" y="1048"/>
                </a:lnTo>
                <a:lnTo>
                  <a:pt x="143430" y="378"/>
                </a:lnTo>
                <a:lnTo>
                  <a:pt x="173792" y="0"/>
                </a:lnTo>
                <a:lnTo>
                  <a:pt x="182465" y="1217"/>
                </a:lnTo>
                <a:lnTo>
                  <a:pt x="190787" y="3299"/>
                </a:lnTo>
                <a:lnTo>
                  <a:pt x="198875" y="5956"/>
                </a:lnTo>
                <a:lnTo>
                  <a:pt x="206807" y="8998"/>
                </a:lnTo>
                <a:lnTo>
                  <a:pt x="214635" y="12296"/>
                </a:lnTo>
                <a:lnTo>
                  <a:pt x="222393" y="15765"/>
                </a:lnTo>
                <a:lnTo>
                  <a:pt x="228836" y="19347"/>
                </a:lnTo>
                <a:lnTo>
                  <a:pt x="245240" y="30456"/>
                </a:lnTo>
                <a:lnTo>
                  <a:pt x="251687" y="34221"/>
                </a:lnTo>
                <a:lnTo>
                  <a:pt x="258525" y="38002"/>
                </a:lnTo>
                <a:lnTo>
                  <a:pt x="269509" y="45588"/>
                </a:lnTo>
                <a:lnTo>
                  <a:pt x="274217" y="49389"/>
                </a:lnTo>
                <a:lnTo>
                  <a:pt x="277354" y="54463"/>
                </a:lnTo>
                <a:lnTo>
                  <a:pt x="279446" y="60386"/>
                </a:lnTo>
                <a:lnTo>
                  <a:pt x="280841" y="66874"/>
                </a:lnTo>
                <a:lnTo>
                  <a:pt x="288872" y="100277"/>
                </a:lnTo>
                <a:lnTo>
                  <a:pt x="290935" y="109979"/>
                </a:lnTo>
                <a:lnTo>
                  <a:pt x="292310" y="117717"/>
                </a:lnTo>
                <a:lnTo>
                  <a:pt x="293227" y="124145"/>
                </a:lnTo>
                <a:lnTo>
                  <a:pt x="292568" y="130970"/>
                </a:lnTo>
                <a:lnTo>
                  <a:pt x="290859" y="138061"/>
                </a:lnTo>
                <a:lnTo>
                  <a:pt x="288449" y="145328"/>
                </a:lnTo>
                <a:lnTo>
                  <a:pt x="284303" y="155252"/>
                </a:lnTo>
                <a:lnTo>
                  <a:pt x="278999" y="166949"/>
                </a:lnTo>
                <a:lnTo>
                  <a:pt x="272923" y="179826"/>
                </a:lnTo>
                <a:lnTo>
                  <a:pt x="263792" y="194761"/>
                </a:lnTo>
                <a:lnTo>
                  <a:pt x="252625" y="211068"/>
                </a:lnTo>
                <a:lnTo>
                  <a:pt x="240100" y="228289"/>
                </a:lnTo>
                <a:lnTo>
                  <a:pt x="230480" y="241040"/>
                </a:lnTo>
                <a:lnTo>
                  <a:pt x="222797" y="250810"/>
                </a:lnTo>
                <a:lnTo>
                  <a:pt x="216405" y="258594"/>
                </a:lnTo>
                <a:lnTo>
                  <a:pt x="209603" y="266323"/>
                </a:lnTo>
                <a:lnTo>
                  <a:pt x="202529" y="274016"/>
                </a:lnTo>
                <a:lnTo>
                  <a:pt x="183824" y="293592"/>
                </a:lnTo>
                <a:lnTo>
                  <a:pt x="178993" y="298545"/>
                </a:lnTo>
                <a:lnTo>
                  <a:pt x="170692" y="304387"/>
                </a:lnTo>
                <a:lnTo>
                  <a:pt x="160078" y="310822"/>
                </a:lnTo>
                <a:lnTo>
                  <a:pt x="147922" y="317652"/>
                </a:lnTo>
                <a:lnTo>
                  <a:pt x="136009" y="323475"/>
                </a:lnTo>
                <a:lnTo>
                  <a:pt x="124256" y="328627"/>
                </a:lnTo>
                <a:lnTo>
                  <a:pt x="112610" y="333332"/>
                </a:lnTo>
                <a:lnTo>
                  <a:pt x="103577" y="336468"/>
                </a:lnTo>
                <a:lnTo>
                  <a:pt x="96285" y="338559"/>
                </a:lnTo>
                <a:lnTo>
                  <a:pt x="90153" y="339953"/>
                </a:lnTo>
                <a:lnTo>
                  <a:pt x="83526" y="340882"/>
                </a:lnTo>
                <a:lnTo>
                  <a:pt x="76567" y="341503"/>
                </a:lnTo>
                <a:lnTo>
                  <a:pt x="63333" y="342190"/>
                </a:lnTo>
                <a:lnTo>
                  <a:pt x="53217" y="342497"/>
                </a:lnTo>
                <a:lnTo>
                  <a:pt x="48742" y="341308"/>
                </a:lnTo>
                <a:lnTo>
                  <a:pt x="40382" y="336601"/>
                </a:lnTo>
                <a:lnTo>
                  <a:pt x="32434" y="333662"/>
                </a:lnTo>
                <a:lnTo>
                  <a:pt x="28536" y="332879"/>
                </a:lnTo>
                <a:lnTo>
                  <a:pt x="25937" y="331086"/>
                </a:lnTo>
                <a:lnTo>
                  <a:pt x="24205" y="328622"/>
                </a:lnTo>
                <a:lnTo>
                  <a:pt x="23050" y="325708"/>
                </a:lnTo>
                <a:lnTo>
                  <a:pt x="15357" y="315540"/>
                </a:lnTo>
                <a:lnTo>
                  <a:pt x="8611" y="308215"/>
                </a:lnTo>
                <a:lnTo>
                  <a:pt x="5034" y="304484"/>
                </a:lnTo>
                <a:lnTo>
                  <a:pt x="2650" y="300727"/>
                </a:lnTo>
                <a:lnTo>
                  <a:pt x="0" y="293164"/>
                </a:lnTo>
                <a:lnTo>
                  <a:pt x="563" y="288100"/>
                </a:lnTo>
                <a:lnTo>
                  <a:pt x="2209" y="282184"/>
                </a:lnTo>
                <a:lnTo>
                  <a:pt x="4576" y="275700"/>
                </a:lnTo>
                <a:lnTo>
                  <a:pt x="7206" y="265109"/>
                </a:lnTo>
                <a:lnTo>
                  <a:pt x="7908" y="260506"/>
                </a:lnTo>
                <a:lnTo>
                  <a:pt x="9645" y="254898"/>
                </a:lnTo>
                <a:lnTo>
                  <a:pt x="12074" y="248619"/>
                </a:lnTo>
                <a:lnTo>
                  <a:pt x="14963" y="241893"/>
                </a:lnTo>
                <a:lnTo>
                  <a:pt x="18158" y="236140"/>
                </a:lnTo>
                <a:lnTo>
                  <a:pt x="25096" y="226359"/>
                </a:lnTo>
                <a:lnTo>
                  <a:pt x="28725" y="220703"/>
                </a:lnTo>
                <a:lnTo>
                  <a:pt x="32413" y="214393"/>
                </a:lnTo>
                <a:lnTo>
                  <a:pt x="36143" y="207646"/>
                </a:lnTo>
                <a:lnTo>
                  <a:pt x="39899" y="201878"/>
                </a:lnTo>
                <a:lnTo>
                  <a:pt x="47458" y="192082"/>
                </a:lnTo>
                <a:lnTo>
                  <a:pt x="52523" y="188962"/>
                </a:lnTo>
                <a:lnTo>
                  <a:pt x="58439" y="186882"/>
                </a:lnTo>
                <a:lnTo>
                  <a:pt x="64923" y="185495"/>
                </a:lnTo>
                <a:lnTo>
                  <a:pt x="71785" y="183301"/>
                </a:lnTo>
                <a:lnTo>
                  <a:pt x="78901" y="180567"/>
                </a:lnTo>
                <a:lnTo>
                  <a:pt x="86184" y="177476"/>
                </a:lnTo>
                <a:lnTo>
                  <a:pt x="92309" y="175414"/>
                </a:lnTo>
                <a:lnTo>
                  <a:pt x="102502" y="173124"/>
                </a:lnTo>
                <a:lnTo>
                  <a:pt x="108268" y="172513"/>
                </a:lnTo>
                <a:lnTo>
                  <a:pt x="114653" y="172106"/>
                </a:lnTo>
                <a:lnTo>
                  <a:pt x="121449" y="171834"/>
                </a:lnTo>
                <a:lnTo>
                  <a:pt x="128519" y="172923"/>
                </a:lnTo>
                <a:lnTo>
                  <a:pt x="135773" y="174919"/>
                </a:lnTo>
                <a:lnTo>
                  <a:pt x="143149" y="177520"/>
                </a:lnTo>
                <a:lnTo>
                  <a:pt x="150606" y="179254"/>
                </a:lnTo>
                <a:lnTo>
                  <a:pt x="158117" y="180410"/>
                </a:lnTo>
                <a:lnTo>
                  <a:pt x="165665" y="181181"/>
                </a:lnTo>
                <a:lnTo>
                  <a:pt x="173237" y="182964"/>
                </a:lnTo>
                <a:lnTo>
                  <a:pt x="180825" y="185423"/>
                </a:lnTo>
                <a:lnTo>
                  <a:pt x="188424" y="188333"/>
                </a:lnTo>
                <a:lnTo>
                  <a:pt x="196029" y="192812"/>
                </a:lnTo>
                <a:lnTo>
                  <a:pt x="203640" y="198339"/>
                </a:lnTo>
                <a:lnTo>
                  <a:pt x="211253" y="204563"/>
                </a:lnTo>
                <a:lnTo>
                  <a:pt x="222679" y="212522"/>
                </a:lnTo>
                <a:lnTo>
                  <a:pt x="236646" y="221639"/>
                </a:lnTo>
                <a:lnTo>
                  <a:pt x="252307" y="231526"/>
                </a:lnTo>
                <a:lnTo>
                  <a:pt x="264019" y="239388"/>
                </a:lnTo>
                <a:lnTo>
                  <a:pt x="273096" y="245899"/>
                </a:lnTo>
                <a:lnTo>
                  <a:pt x="280418" y="251510"/>
                </a:lnTo>
                <a:lnTo>
                  <a:pt x="286568" y="256520"/>
                </a:lnTo>
                <a:lnTo>
                  <a:pt x="296790" y="265475"/>
                </a:lnTo>
                <a:lnTo>
                  <a:pt x="308952" y="277074"/>
                </a:lnTo>
                <a:lnTo>
                  <a:pt x="363641" y="3313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28"/>
          <p:cNvSpPr/>
          <p:nvPr/>
        </p:nvSpPr>
        <p:spPr>
          <a:xfrm>
            <a:off x="4640579" y="2983229"/>
            <a:ext cx="331472" cy="354331"/>
          </a:xfrm>
          <a:custGeom>
            <a:avLst/>
            <a:gdLst/>
            <a:ahLst/>
            <a:cxnLst/>
            <a:rect l="0" t="0" r="0" b="0"/>
            <a:pathLst>
              <a:path w="331472" h="354331">
                <a:moveTo>
                  <a:pt x="0" y="0"/>
                </a:moveTo>
                <a:lnTo>
                  <a:pt x="12136" y="6068"/>
                </a:lnTo>
                <a:lnTo>
                  <a:pt x="21481" y="9047"/>
                </a:lnTo>
                <a:lnTo>
                  <a:pt x="31137" y="11641"/>
                </a:lnTo>
                <a:lnTo>
                  <a:pt x="37268" y="14111"/>
                </a:lnTo>
                <a:lnTo>
                  <a:pt x="43896" y="17027"/>
                </a:lnTo>
                <a:lnTo>
                  <a:pt x="50854" y="22782"/>
                </a:lnTo>
                <a:lnTo>
                  <a:pt x="58033" y="30428"/>
                </a:lnTo>
                <a:lnTo>
                  <a:pt x="65359" y="39335"/>
                </a:lnTo>
                <a:lnTo>
                  <a:pt x="74053" y="49084"/>
                </a:lnTo>
                <a:lnTo>
                  <a:pt x="93873" y="70075"/>
                </a:lnTo>
                <a:lnTo>
                  <a:pt x="104492" y="82277"/>
                </a:lnTo>
                <a:lnTo>
                  <a:pt x="115381" y="95491"/>
                </a:lnTo>
                <a:lnTo>
                  <a:pt x="126451" y="109381"/>
                </a:lnTo>
                <a:lnTo>
                  <a:pt x="135101" y="119911"/>
                </a:lnTo>
                <a:lnTo>
                  <a:pt x="142137" y="128201"/>
                </a:lnTo>
                <a:lnTo>
                  <a:pt x="148099" y="134997"/>
                </a:lnTo>
                <a:lnTo>
                  <a:pt x="153342" y="142068"/>
                </a:lnTo>
                <a:lnTo>
                  <a:pt x="158109" y="149322"/>
                </a:lnTo>
                <a:lnTo>
                  <a:pt x="162556" y="156699"/>
                </a:lnTo>
                <a:lnTo>
                  <a:pt x="168061" y="162886"/>
                </a:lnTo>
                <a:lnTo>
                  <a:pt x="174271" y="168281"/>
                </a:lnTo>
                <a:lnTo>
                  <a:pt x="180951" y="173147"/>
                </a:lnTo>
                <a:lnTo>
                  <a:pt x="187944" y="178932"/>
                </a:lnTo>
                <a:lnTo>
                  <a:pt x="195146" y="185328"/>
                </a:lnTo>
                <a:lnTo>
                  <a:pt x="202487" y="192132"/>
                </a:lnTo>
                <a:lnTo>
                  <a:pt x="208652" y="199208"/>
                </a:lnTo>
                <a:lnTo>
                  <a:pt x="214032" y="206466"/>
                </a:lnTo>
                <a:lnTo>
                  <a:pt x="218888" y="213844"/>
                </a:lnTo>
                <a:lnTo>
                  <a:pt x="225935" y="222573"/>
                </a:lnTo>
                <a:lnTo>
                  <a:pt x="234444" y="232202"/>
                </a:lnTo>
                <a:lnTo>
                  <a:pt x="257849" y="257184"/>
                </a:lnTo>
                <a:lnTo>
                  <a:pt x="263339" y="262896"/>
                </a:lnTo>
                <a:lnTo>
                  <a:pt x="268270" y="269244"/>
                </a:lnTo>
                <a:lnTo>
                  <a:pt x="272826" y="276017"/>
                </a:lnTo>
                <a:lnTo>
                  <a:pt x="277135" y="283071"/>
                </a:lnTo>
                <a:lnTo>
                  <a:pt x="281277" y="289044"/>
                </a:lnTo>
                <a:lnTo>
                  <a:pt x="289265" y="299067"/>
                </a:lnTo>
                <a:lnTo>
                  <a:pt x="297049" y="307756"/>
                </a:lnTo>
                <a:lnTo>
                  <a:pt x="300903" y="311851"/>
                </a:lnTo>
                <a:lnTo>
                  <a:pt x="303472" y="315851"/>
                </a:lnTo>
                <a:lnTo>
                  <a:pt x="306327" y="323682"/>
                </a:lnTo>
                <a:lnTo>
                  <a:pt x="310982" y="331395"/>
                </a:lnTo>
                <a:lnTo>
                  <a:pt x="318252" y="340628"/>
                </a:lnTo>
                <a:lnTo>
                  <a:pt x="319245" y="345277"/>
                </a:lnTo>
                <a:lnTo>
                  <a:pt x="319510" y="348295"/>
                </a:lnTo>
                <a:lnTo>
                  <a:pt x="320957" y="350307"/>
                </a:lnTo>
                <a:lnTo>
                  <a:pt x="323192" y="351648"/>
                </a:lnTo>
                <a:lnTo>
                  <a:pt x="331471" y="3543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29"/>
          <p:cNvSpPr/>
          <p:nvPr/>
        </p:nvSpPr>
        <p:spPr>
          <a:xfrm>
            <a:off x="4697729" y="3017519"/>
            <a:ext cx="240031" cy="320041"/>
          </a:xfrm>
          <a:custGeom>
            <a:avLst/>
            <a:gdLst/>
            <a:ahLst/>
            <a:cxnLst/>
            <a:rect l="0" t="0" r="0" b="0"/>
            <a:pathLst>
              <a:path w="240031" h="320041">
                <a:moveTo>
                  <a:pt x="240030" y="0"/>
                </a:moveTo>
                <a:lnTo>
                  <a:pt x="213162" y="53737"/>
                </a:lnTo>
                <a:lnTo>
                  <a:pt x="208148" y="61225"/>
                </a:lnTo>
                <a:lnTo>
                  <a:pt x="202266" y="68757"/>
                </a:lnTo>
                <a:lnTo>
                  <a:pt x="195804" y="76318"/>
                </a:lnTo>
                <a:lnTo>
                  <a:pt x="188956" y="83899"/>
                </a:lnTo>
                <a:lnTo>
                  <a:pt x="174574" y="99095"/>
                </a:lnTo>
                <a:lnTo>
                  <a:pt x="168453" y="106704"/>
                </a:lnTo>
                <a:lnTo>
                  <a:pt x="163102" y="114316"/>
                </a:lnTo>
                <a:lnTo>
                  <a:pt x="158265" y="121931"/>
                </a:lnTo>
                <a:lnTo>
                  <a:pt x="152500" y="129547"/>
                </a:lnTo>
                <a:lnTo>
                  <a:pt x="146117" y="137165"/>
                </a:lnTo>
                <a:lnTo>
                  <a:pt x="139321" y="144783"/>
                </a:lnTo>
                <a:lnTo>
                  <a:pt x="128441" y="158753"/>
                </a:lnTo>
                <a:lnTo>
                  <a:pt x="99419" y="197980"/>
                </a:lnTo>
                <a:lnTo>
                  <a:pt x="86599" y="214537"/>
                </a:lnTo>
                <a:lnTo>
                  <a:pt x="75513" y="228115"/>
                </a:lnTo>
                <a:lnTo>
                  <a:pt x="57692" y="248705"/>
                </a:lnTo>
                <a:lnTo>
                  <a:pt x="45538" y="262089"/>
                </a:lnTo>
                <a:lnTo>
                  <a:pt x="41789" y="267436"/>
                </a:lnTo>
                <a:lnTo>
                  <a:pt x="37623" y="276764"/>
                </a:lnTo>
                <a:lnTo>
                  <a:pt x="32385" y="285143"/>
                </a:lnTo>
                <a:lnTo>
                  <a:pt x="25824" y="293101"/>
                </a:lnTo>
                <a:lnTo>
                  <a:pt x="18674" y="300871"/>
                </a:lnTo>
                <a:lnTo>
                  <a:pt x="13577" y="306317"/>
                </a:lnTo>
                <a:lnTo>
                  <a:pt x="12861" y="308352"/>
                </a:lnTo>
                <a:lnTo>
                  <a:pt x="12067" y="313999"/>
                </a:lnTo>
                <a:lnTo>
                  <a:pt x="10585" y="316013"/>
                </a:lnTo>
                <a:lnTo>
                  <a:pt x="8327" y="317355"/>
                </a:lnTo>
                <a:lnTo>
                  <a:pt x="0" y="3200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30"/>
          <p:cNvSpPr/>
          <p:nvPr/>
        </p:nvSpPr>
        <p:spPr>
          <a:xfrm>
            <a:off x="5223509" y="3028950"/>
            <a:ext cx="377192" cy="57151"/>
          </a:xfrm>
          <a:custGeom>
            <a:avLst/>
            <a:gdLst/>
            <a:ahLst/>
            <a:cxnLst/>
            <a:rect l="0" t="0" r="0" b="0"/>
            <a:pathLst>
              <a:path w="377192" h="57151">
                <a:moveTo>
                  <a:pt x="0" y="57150"/>
                </a:moveTo>
                <a:lnTo>
                  <a:pt x="53737" y="57150"/>
                </a:lnTo>
                <a:lnTo>
                  <a:pt x="62495" y="55879"/>
                </a:lnTo>
                <a:lnTo>
                  <a:pt x="72143" y="53763"/>
                </a:lnTo>
                <a:lnTo>
                  <a:pt x="82386" y="51082"/>
                </a:lnTo>
                <a:lnTo>
                  <a:pt x="91754" y="49294"/>
                </a:lnTo>
                <a:lnTo>
                  <a:pt x="100540" y="48103"/>
                </a:lnTo>
                <a:lnTo>
                  <a:pt x="108936" y="47308"/>
                </a:lnTo>
                <a:lnTo>
                  <a:pt x="169297" y="40122"/>
                </a:lnTo>
                <a:lnTo>
                  <a:pt x="189065" y="38178"/>
                </a:lnTo>
                <a:lnTo>
                  <a:pt x="206053" y="36882"/>
                </a:lnTo>
                <a:lnTo>
                  <a:pt x="221189" y="36018"/>
                </a:lnTo>
                <a:lnTo>
                  <a:pt x="236360" y="34171"/>
                </a:lnTo>
                <a:lnTo>
                  <a:pt x="251553" y="31671"/>
                </a:lnTo>
                <a:lnTo>
                  <a:pt x="266762" y="28734"/>
                </a:lnTo>
                <a:lnTo>
                  <a:pt x="279441" y="26776"/>
                </a:lnTo>
                <a:lnTo>
                  <a:pt x="290435" y="25470"/>
                </a:lnTo>
                <a:lnTo>
                  <a:pt x="300303" y="24600"/>
                </a:lnTo>
                <a:lnTo>
                  <a:pt x="309423" y="22750"/>
                </a:lnTo>
                <a:lnTo>
                  <a:pt x="318042" y="20247"/>
                </a:lnTo>
                <a:lnTo>
                  <a:pt x="326328" y="17308"/>
                </a:lnTo>
                <a:lnTo>
                  <a:pt x="333122" y="15348"/>
                </a:lnTo>
                <a:lnTo>
                  <a:pt x="338922" y="14042"/>
                </a:lnTo>
                <a:lnTo>
                  <a:pt x="344058" y="13171"/>
                </a:lnTo>
                <a:lnTo>
                  <a:pt x="350022" y="11321"/>
                </a:lnTo>
                <a:lnTo>
                  <a:pt x="356539" y="8817"/>
                </a:lnTo>
                <a:lnTo>
                  <a:pt x="37719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31"/>
          <p:cNvSpPr/>
          <p:nvPr/>
        </p:nvSpPr>
        <p:spPr>
          <a:xfrm>
            <a:off x="5349240" y="2937509"/>
            <a:ext cx="102870" cy="310532"/>
          </a:xfrm>
          <a:custGeom>
            <a:avLst/>
            <a:gdLst/>
            <a:ahLst/>
            <a:cxnLst/>
            <a:rect l="0" t="0" r="0" b="0"/>
            <a:pathLst>
              <a:path w="102870" h="310532">
                <a:moveTo>
                  <a:pt x="0" y="0"/>
                </a:moveTo>
                <a:lnTo>
                  <a:pt x="6067" y="12136"/>
                </a:lnTo>
                <a:lnTo>
                  <a:pt x="9125" y="16981"/>
                </a:lnTo>
                <a:lnTo>
                  <a:pt x="12433" y="21481"/>
                </a:lnTo>
                <a:lnTo>
                  <a:pt x="15908" y="25751"/>
                </a:lnTo>
                <a:lnTo>
                  <a:pt x="19495" y="31137"/>
                </a:lnTo>
                <a:lnTo>
                  <a:pt x="23157" y="37268"/>
                </a:lnTo>
                <a:lnTo>
                  <a:pt x="26867" y="43896"/>
                </a:lnTo>
                <a:lnTo>
                  <a:pt x="29342" y="50854"/>
                </a:lnTo>
                <a:lnTo>
                  <a:pt x="30991" y="58033"/>
                </a:lnTo>
                <a:lnTo>
                  <a:pt x="32091" y="65359"/>
                </a:lnTo>
                <a:lnTo>
                  <a:pt x="36633" y="77863"/>
                </a:lnTo>
                <a:lnTo>
                  <a:pt x="43473" y="93819"/>
                </a:lnTo>
                <a:lnTo>
                  <a:pt x="64527" y="139135"/>
                </a:lnTo>
                <a:lnTo>
                  <a:pt x="69688" y="149907"/>
                </a:lnTo>
                <a:lnTo>
                  <a:pt x="73129" y="163438"/>
                </a:lnTo>
                <a:lnTo>
                  <a:pt x="75422" y="178809"/>
                </a:lnTo>
                <a:lnTo>
                  <a:pt x="76951" y="195406"/>
                </a:lnTo>
                <a:lnTo>
                  <a:pt x="79241" y="209011"/>
                </a:lnTo>
                <a:lnTo>
                  <a:pt x="82037" y="220621"/>
                </a:lnTo>
                <a:lnTo>
                  <a:pt x="85171" y="230901"/>
                </a:lnTo>
                <a:lnTo>
                  <a:pt x="87260" y="239024"/>
                </a:lnTo>
                <a:lnTo>
                  <a:pt x="88654" y="245710"/>
                </a:lnTo>
                <a:lnTo>
                  <a:pt x="89582" y="251436"/>
                </a:lnTo>
                <a:lnTo>
                  <a:pt x="90201" y="259065"/>
                </a:lnTo>
                <a:lnTo>
                  <a:pt x="90614" y="267960"/>
                </a:lnTo>
                <a:lnTo>
                  <a:pt x="90889" y="277700"/>
                </a:lnTo>
                <a:lnTo>
                  <a:pt x="92342" y="285464"/>
                </a:lnTo>
                <a:lnTo>
                  <a:pt x="94581" y="291909"/>
                </a:lnTo>
                <a:lnTo>
                  <a:pt x="101233" y="305311"/>
                </a:lnTo>
                <a:lnTo>
                  <a:pt x="102142" y="310531"/>
                </a:lnTo>
                <a:lnTo>
                  <a:pt x="102869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32"/>
          <p:cNvSpPr/>
          <p:nvPr/>
        </p:nvSpPr>
        <p:spPr>
          <a:xfrm>
            <a:off x="5829300" y="2573338"/>
            <a:ext cx="148591" cy="409892"/>
          </a:xfrm>
          <a:custGeom>
            <a:avLst/>
            <a:gdLst/>
            <a:ahLst/>
            <a:cxnLst/>
            <a:rect l="0" t="0" r="0" b="0"/>
            <a:pathLst>
              <a:path w="148591" h="409892">
                <a:moveTo>
                  <a:pt x="0" y="9841"/>
                </a:moveTo>
                <a:lnTo>
                  <a:pt x="29523" y="0"/>
                </a:lnTo>
                <a:lnTo>
                  <a:pt x="32382" y="741"/>
                </a:lnTo>
                <a:lnTo>
                  <a:pt x="35558" y="2504"/>
                </a:lnTo>
                <a:lnTo>
                  <a:pt x="38945" y="4950"/>
                </a:lnTo>
                <a:lnTo>
                  <a:pt x="42473" y="7850"/>
                </a:lnTo>
                <a:lnTo>
                  <a:pt x="46096" y="11054"/>
                </a:lnTo>
                <a:lnTo>
                  <a:pt x="49781" y="14460"/>
                </a:lnTo>
                <a:lnTo>
                  <a:pt x="52237" y="19270"/>
                </a:lnTo>
                <a:lnTo>
                  <a:pt x="56964" y="38176"/>
                </a:lnTo>
                <a:lnTo>
                  <a:pt x="59566" y="45241"/>
                </a:lnTo>
                <a:lnTo>
                  <a:pt x="62570" y="52492"/>
                </a:lnTo>
                <a:lnTo>
                  <a:pt x="64573" y="59865"/>
                </a:lnTo>
                <a:lnTo>
                  <a:pt x="65909" y="67320"/>
                </a:lnTo>
                <a:lnTo>
                  <a:pt x="66799" y="74831"/>
                </a:lnTo>
                <a:lnTo>
                  <a:pt x="67393" y="82378"/>
                </a:lnTo>
                <a:lnTo>
                  <a:pt x="67788" y="89949"/>
                </a:lnTo>
                <a:lnTo>
                  <a:pt x="68052" y="97536"/>
                </a:lnTo>
                <a:lnTo>
                  <a:pt x="69498" y="108945"/>
                </a:lnTo>
                <a:lnTo>
                  <a:pt x="71732" y="122900"/>
                </a:lnTo>
                <a:lnTo>
                  <a:pt x="74491" y="138554"/>
                </a:lnTo>
                <a:lnTo>
                  <a:pt x="76330" y="155340"/>
                </a:lnTo>
                <a:lnTo>
                  <a:pt x="77557" y="172881"/>
                </a:lnTo>
                <a:lnTo>
                  <a:pt x="78374" y="190924"/>
                </a:lnTo>
                <a:lnTo>
                  <a:pt x="80190" y="205493"/>
                </a:lnTo>
                <a:lnTo>
                  <a:pt x="82670" y="217746"/>
                </a:lnTo>
                <a:lnTo>
                  <a:pt x="85594" y="228454"/>
                </a:lnTo>
                <a:lnTo>
                  <a:pt x="88812" y="238133"/>
                </a:lnTo>
                <a:lnTo>
                  <a:pt x="92228" y="247126"/>
                </a:lnTo>
                <a:lnTo>
                  <a:pt x="95775" y="255661"/>
                </a:lnTo>
                <a:lnTo>
                  <a:pt x="98140" y="263891"/>
                </a:lnTo>
                <a:lnTo>
                  <a:pt x="99716" y="271918"/>
                </a:lnTo>
                <a:lnTo>
                  <a:pt x="100767" y="279809"/>
                </a:lnTo>
                <a:lnTo>
                  <a:pt x="102738" y="287610"/>
                </a:lnTo>
                <a:lnTo>
                  <a:pt x="105322" y="295351"/>
                </a:lnTo>
                <a:lnTo>
                  <a:pt x="108315" y="303051"/>
                </a:lnTo>
                <a:lnTo>
                  <a:pt x="110310" y="310724"/>
                </a:lnTo>
                <a:lnTo>
                  <a:pt x="111640" y="318380"/>
                </a:lnTo>
                <a:lnTo>
                  <a:pt x="112526" y="326024"/>
                </a:lnTo>
                <a:lnTo>
                  <a:pt x="114387" y="333660"/>
                </a:lnTo>
                <a:lnTo>
                  <a:pt x="116898" y="341290"/>
                </a:lnTo>
                <a:lnTo>
                  <a:pt x="119842" y="348917"/>
                </a:lnTo>
                <a:lnTo>
                  <a:pt x="123074" y="355272"/>
                </a:lnTo>
                <a:lnTo>
                  <a:pt x="126500" y="360779"/>
                </a:lnTo>
                <a:lnTo>
                  <a:pt x="130053" y="365720"/>
                </a:lnTo>
                <a:lnTo>
                  <a:pt x="134001" y="377983"/>
                </a:lnTo>
                <a:lnTo>
                  <a:pt x="135054" y="384809"/>
                </a:lnTo>
                <a:lnTo>
                  <a:pt x="139610" y="395780"/>
                </a:lnTo>
                <a:lnTo>
                  <a:pt x="148590" y="4098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33"/>
          <p:cNvSpPr/>
          <p:nvPr/>
        </p:nvSpPr>
        <p:spPr>
          <a:xfrm>
            <a:off x="5715000" y="3104130"/>
            <a:ext cx="457201" cy="107700"/>
          </a:xfrm>
          <a:custGeom>
            <a:avLst/>
            <a:gdLst/>
            <a:ahLst/>
            <a:cxnLst/>
            <a:rect l="0" t="0" r="0" b="0"/>
            <a:pathLst>
              <a:path w="457201" h="107700">
                <a:moveTo>
                  <a:pt x="0" y="107699"/>
                </a:moveTo>
                <a:lnTo>
                  <a:pt x="12135" y="101632"/>
                </a:lnTo>
                <a:lnTo>
                  <a:pt x="24867" y="98652"/>
                </a:lnTo>
                <a:lnTo>
                  <a:pt x="31818" y="97858"/>
                </a:lnTo>
                <a:lnTo>
                  <a:pt x="40261" y="96059"/>
                </a:lnTo>
                <a:lnTo>
                  <a:pt x="49701" y="93589"/>
                </a:lnTo>
                <a:lnTo>
                  <a:pt x="59804" y="90672"/>
                </a:lnTo>
                <a:lnTo>
                  <a:pt x="69079" y="87458"/>
                </a:lnTo>
                <a:lnTo>
                  <a:pt x="77803" y="84045"/>
                </a:lnTo>
                <a:lnTo>
                  <a:pt x="86158" y="80500"/>
                </a:lnTo>
                <a:lnTo>
                  <a:pt x="95539" y="78136"/>
                </a:lnTo>
                <a:lnTo>
                  <a:pt x="105602" y="76561"/>
                </a:lnTo>
                <a:lnTo>
                  <a:pt x="116121" y="75510"/>
                </a:lnTo>
                <a:lnTo>
                  <a:pt x="139644" y="69730"/>
                </a:lnTo>
                <a:lnTo>
                  <a:pt x="209807" y="49761"/>
                </a:lnTo>
                <a:lnTo>
                  <a:pt x="281451" y="28161"/>
                </a:lnTo>
                <a:lnTo>
                  <a:pt x="301934" y="22924"/>
                </a:lnTo>
                <a:lnTo>
                  <a:pt x="323210" y="18163"/>
                </a:lnTo>
                <a:lnTo>
                  <a:pt x="364628" y="9485"/>
                </a:lnTo>
                <a:lnTo>
                  <a:pt x="399970" y="1395"/>
                </a:lnTo>
                <a:lnTo>
                  <a:pt x="413966" y="0"/>
                </a:lnTo>
                <a:lnTo>
                  <a:pt x="425837" y="340"/>
                </a:lnTo>
                <a:lnTo>
                  <a:pt x="457200" y="48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34"/>
          <p:cNvSpPr/>
          <p:nvPr/>
        </p:nvSpPr>
        <p:spPr>
          <a:xfrm>
            <a:off x="5817870" y="3246137"/>
            <a:ext cx="358926" cy="354084"/>
          </a:xfrm>
          <a:custGeom>
            <a:avLst/>
            <a:gdLst/>
            <a:ahLst/>
            <a:cxnLst/>
            <a:rect l="0" t="0" r="0" b="0"/>
            <a:pathLst>
              <a:path w="358926" h="354084">
                <a:moveTo>
                  <a:pt x="0" y="45702"/>
                </a:moveTo>
                <a:lnTo>
                  <a:pt x="12135" y="39635"/>
                </a:lnTo>
                <a:lnTo>
                  <a:pt x="21480" y="33269"/>
                </a:lnTo>
                <a:lnTo>
                  <a:pt x="31136" y="26207"/>
                </a:lnTo>
                <a:lnTo>
                  <a:pt x="37268" y="22545"/>
                </a:lnTo>
                <a:lnTo>
                  <a:pt x="43895" y="18834"/>
                </a:lnTo>
                <a:lnTo>
                  <a:pt x="52123" y="15090"/>
                </a:lnTo>
                <a:lnTo>
                  <a:pt x="61418" y="11325"/>
                </a:lnTo>
                <a:lnTo>
                  <a:pt x="71425" y="7544"/>
                </a:lnTo>
                <a:lnTo>
                  <a:pt x="80637" y="5023"/>
                </a:lnTo>
                <a:lnTo>
                  <a:pt x="89318" y="3343"/>
                </a:lnTo>
                <a:lnTo>
                  <a:pt x="97645" y="2223"/>
                </a:lnTo>
                <a:lnTo>
                  <a:pt x="105736" y="1476"/>
                </a:lnTo>
                <a:lnTo>
                  <a:pt x="113671" y="978"/>
                </a:lnTo>
                <a:lnTo>
                  <a:pt x="121500" y="646"/>
                </a:lnTo>
                <a:lnTo>
                  <a:pt x="140360" y="278"/>
                </a:lnTo>
                <a:lnTo>
                  <a:pt x="191607" y="0"/>
                </a:lnTo>
                <a:lnTo>
                  <a:pt x="197588" y="1264"/>
                </a:lnTo>
                <a:lnTo>
                  <a:pt x="207619" y="6055"/>
                </a:lnTo>
                <a:lnTo>
                  <a:pt x="216312" y="12418"/>
                </a:lnTo>
                <a:lnTo>
                  <a:pt x="220408" y="15893"/>
                </a:lnTo>
                <a:lnTo>
                  <a:pt x="223138" y="19479"/>
                </a:lnTo>
                <a:lnTo>
                  <a:pt x="226172" y="26851"/>
                </a:lnTo>
                <a:lnTo>
                  <a:pt x="225711" y="30595"/>
                </a:lnTo>
                <a:lnTo>
                  <a:pt x="224134" y="34361"/>
                </a:lnTo>
                <a:lnTo>
                  <a:pt x="218995" y="43202"/>
                </a:lnTo>
                <a:lnTo>
                  <a:pt x="212477" y="55598"/>
                </a:lnTo>
                <a:lnTo>
                  <a:pt x="201961" y="66187"/>
                </a:lnTo>
                <a:lnTo>
                  <a:pt x="174987" y="86062"/>
                </a:lnTo>
                <a:lnTo>
                  <a:pt x="162378" y="95469"/>
                </a:lnTo>
                <a:lnTo>
                  <a:pt x="152701" y="104280"/>
                </a:lnTo>
                <a:lnTo>
                  <a:pt x="144981" y="112694"/>
                </a:lnTo>
                <a:lnTo>
                  <a:pt x="138564" y="120844"/>
                </a:lnTo>
                <a:lnTo>
                  <a:pt x="133015" y="127546"/>
                </a:lnTo>
                <a:lnTo>
                  <a:pt x="123464" y="138381"/>
                </a:lnTo>
                <a:lnTo>
                  <a:pt x="114986" y="147430"/>
                </a:lnTo>
                <a:lnTo>
                  <a:pt x="105263" y="157519"/>
                </a:lnTo>
                <a:lnTo>
                  <a:pt x="105735" y="158347"/>
                </a:lnTo>
                <a:lnTo>
                  <a:pt x="107320" y="158899"/>
                </a:lnTo>
                <a:lnTo>
                  <a:pt x="109646" y="159266"/>
                </a:lnTo>
                <a:lnTo>
                  <a:pt x="119005" y="156289"/>
                </a:lnTo>
                <a:lnTo>
                  <a:pt x="125056" y="153717"/>
                </a:lnTo>
                <a:lnTo>
                  <a:pt x="131631" y="152002"/>
                </a:lnTo>
                <a:lnTo>
                  <a:pt x="138554" y="150859"/>
                </a:lnTo>
                <a:lnTo>
                  <a:pt x="145709" y="150097"/>
                </a:lnTo>
                <a:lnTo>
                  <a:pt x="154289" y="148318"/>
                </a:lnTo>
                <a:lnTo>
                  <a:pt x="163819" y="145863"/>
                </a:lnTo>
                <a:lnTo>
                  <a:pt x="173983" y="142956"/>
                </a:lnTo>
                <a:lnTo>
                  <a:pt x="195435" y="136340"/>
                </a:lnTo>
                <a:lnTo>
                  <a:pt x="206490" y="132797"/>
                </a:lnTo>
                <a:lnTo>
                  <a:pt x="217670" y="130436"/>
                </a:lnTo>
                <a:lnTo>
                  <a:pt x="228933" y="128861"/>
                </a:lnTo>
                <a:lnTo>
                  <a:pt x="240252" y="127812"/>
                </a:lnTo>
                <a:lnTo>
                  <a:pt x="251608" y="127112"/>
                </a:lnTo>
                <a:lnTo>
                  <a:pt x="274385" y="126334"/>
                </a:lnTo>
                <a:lnTo>
                  <a:pt x="284523" y="127397"/>
                </a:lnTo>
                <a:lnTo>
                  <a:pt x="293822" y="129376"/>
                </a:lnTo>
                <a:lnTo>
                  <a:pt x="302561" y="131964"/>
                </a:lnTo>
                <a:lnTo>
                  <a:pt x="310927" y="134960"/>
                </a:lnTo>
                <a:lnTo>
                  <a:pt x="319044" y="138228"/>
                </a:lnTo>
                <a:lnTo>
                  <a:pt x="326996" y="141676"/>
                </a:lnTo>
                <a:lnTo>
                  <a:pt x="333567" y="145245"/>
                </a:lnTo>
                <a:lnTo>
                  <a:pt x="344255" y="152597"/>
                </a:lnTo>
                <a:lnTo>
                  <a:pt x="353238" y="160098"/>
                </a:lnTo>
                <a:lnTo>
                  <a:pt x="357412" y="163876"/>
                </a:lnTo>
                <a:lnTo>
                  <a:pt x="358925" y="168935"/>
                </a:lnTo>
                <a:lnTo>
                  <a:pt x="358663" y="174847"/>
                </a:lnTo>
                <a:lnTo>
                  <a:pt x="357218" y="181329"/>
                </a:lnTo>
                <a:lnTo>
                  <a:pt x="353716" y="190730"/>
                </a:lnTo>
                <a:lnTo>
                  <a:pt x="348840" y="202078"/>
                </a:lnTo>
                <a:lnTo>
                  <a:pt x="343050" y="214723"/>
                </a:lnTo>
                <a:lnTo>
                  <a:pt x="337920" y="226963"/>
                </a:lnTo>
                <a:lnTo>
                  <a:pt x="333230" y="238932"/>
                </a:lnTo>
                <a:lnTo>
                  <a:pt x="328833" y="250722"/>
                </a:lnTo>
                <a:lnTo>
                  <a:pt x="322092" y="261122"/>
                </a:lnTo>
                <a:lnTo>
                  <a:pt x="313788" y="270596"/>
                </a:lnTo>
                <a:lnTo>
                  <a:pt x="304442" y="279451"/>
                </a:lnTo>
                <a:lnTo>
                  <a:pt x="293131" y="289165"/>
                </a:lnTo>
                <a:lnTo>
                  <a:pt x="280511" y="299451"/>
                </a:lnTo>
                <a:lnTo>
                  <a:pt x="267017" y="310118"/>
                </a:lnTo>
                <a:lnTo>
                  <a:pt x="255481" y="318500"/>
                </a:lnTo>
                <a:lnTo>
                  <a:pt x="245250" y="325357"/>
                </a:lnTo>
                <a:lnTo>
                  <a:pt x="235890" y="331199"/>
                </a:lnTo>
                <a:lnTo>
                  <a:pt x="228380" y="336363"/>
                </a:lnTo>
                <a:lnTo>
                  <a:pt x="222103" y="341076"/>
                </a:lnTo>
                <a:lnTo>
                  <a:pt x="216648" y="345488"/>
                </a:lnTo>
                <a:lnTo>
                  <a:pt x="210472" y="348430"/>
                </a:lnTo>
                <a:lnTo>
                  <a:pt x="203815" y="350391"/>
                </a:lnTo>
                <a:lnTo>
                  <a:pt x="196836" y="351698"/>
                </a:lnTo>
                <a:lnTo>
                  <a:pt x="185696" y="353151"/>
                </a:lnTo>
                <a:lnTo>
                  <a:pt x="176512" y="353796"/>
                </a:lnTo>
                <a:lnTo>
                  <a:pt x="168196" y="354083"/>
                </a:lnTo>
                <a:lnTo>
                  <a:pt x="164200" y="352890"/>
                </a:lnTo>
                <a:lnTo>
                  <a:pt x="156375" y="348177"/>
                </a:lnTo>
                <a:lnTo>
                  <a:pt x="153779" y="345142"/>
                </a:lnTo>
                <a:lnTo>
                  <a:pt x="152050" y="341849"/>
                </a:lnTo>
                <a:lnTo>
                  <a:pt x="150897" y="338383"/>
                </a:lnTo>
                <a:lnTo>
                  <a:pt x="146228" y="331146"/>
                </a:lnTo>
                <a:lnTo>
                  <a:pt x="137159" y="32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35"/>
          <p:cNvSpPr/>
          <p:nvPr/>
        </p:nvSpPr>
        <p:spPr>
          <a:xfrm>
            <a:off x="6309359" y="2971800"/>
            <a:ext cx="377192" cy="274320"/>
          </a:xfrm>
          <a:custGeom>
            <a:avLst/>
            <a:gdLst/>
            <a:ahLst/>
            <a:cxnLst/>
            <a:rect l="0" t="0" r="0" b="0"/>
            <a:pathLst>
              <a:path w="377192" h="274320">
                <a:moveTo>
                  <a:pt x="0" y="0"/>
                </a:moveTo>
                <a:lnTo>
                  <a:pt x="6069" y="12135"/>
                </a:lnTo>
                <a:lnTo>
                  <a:pt x="9125" y="16980"/>
                </a:lnTo>
                <a:lnTo>
                  <a:pt x="12434" y="21480"/>
                </a:lnTo>
                <a:lnTo>
                  <a:pt x="19496" y="29866"/>
                </a:lnTo>
                <a:lnTo>
                  <a:pt x="26868" y="37827"/>
                </a:lnTo>
                <a:lnTo>
                  <a:pt x="37765" y="45598"/>
                </a:lnTo>
                <a:lnTo>
                  <a:pt x="44227" y="49449"/>
                </a:lnTo>
                <a:lnTo>
                  <a:pt x="51075" y="54556"/>
                </a:lnTo>
                <a:lnTo>
                  <a:pt x="58180" y="60500"/>
                </a:lnTo>
                <a:lnTo>
                  <a:pt x="65456" y="67004"/>
                </a:lnTo>
                <a:lnTo>
                  <a:pt x="72848" y="72609"/>
                </a:lnTo>
                <a:lnTo>
                  <a:pt x="80315" y="77615"/>
                </a:lnTo>
                <a:lnTo>
                  <a:pt x="128754" y="106912"/>
                </a:lnTo>
                <a:lnTo>
                  <a:pt x="142986" y="114455"/>
                </a:lnTo>
                <a:lnTo>
                  <a:pt x="156285" y="120753"/>
                </a:lnTo>
                <a:lnTo>
                  <a:pt x="168960" y="126222"/>
                </a:lnTo>
                <a:lnTo>
                  <a:pt x="183760" y="133678"/>
                </a:lnTo>
                <a:lnTo>
                  <a:pt x="199977" y="142458"/>
                </a:lnTo>
                <a:lnTo>
                  <a:pt x="217138" y="152122"/>
                </a:lnTo>
                <a:lnTo>
                  <a:pt x="249753" y="169633"/>
                </a:lnTo>
                <a:lnTo>
                  <a:pt x="265562" y="177858"/>
                </a:lnTo>
                <a:lnTo>
                  <a:pt x="278641" y="185882"/>
                </a:lnTo>
                <a:lnTo>
                  <a:pt x="289901" y="193771"/>
                </a:lnTo>
                <a:lnTo>
                  <a:pt x="299947" y="201571"/>
                </a:lnTo>
                <a:lnTo>
                  <a:pt x="310455" y="209310"/>
                </a:lnTo>
                <a:lnTo>
                  <a:pt x="332290" y="224683"/>
                </a:lnTo>
                <a:lnTo>
                  <a:pt x="340907" y="229799"/>
                </a:lnTo>
                <a:lnTo>
                  <a:pt x="347921" y="233209"/>
                </a:lnTo>
                <a:lnTo>
                  <a:pt x="359102" y="238268"/>
                </a:lnTo>
                <a:lnTo>
                  <a:pt x="368305" y="244750"/>
                </a:lnTo>
                <a:lnTo>
                  <a:pt x="371267" y="248257"/>
                </a:lnTo>
                <a:lnTo>
                  <a:pt x="373241" y="251864"/>
                </a:lnTo>
                <a:lnTo>
                  <a:pt x="377191" y="2743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36"/>
          <p:cNvSpPr/>
          <p:nvPr/>
        </p:nvSpPr>
        <p:spPr>
          <a:xfrm>
            <a:off x="6297929" y="2971800"/>
            <a:ext cx="297181" cy="367696"/>
          </a:xfrm>
          <a:custGeom>
            <a:avLst/>
            <a:gdLst/>
            <a:ahLst/>
            <a:cxnLst/>
            <a:rect l="0" t="0" r="0" b="0"/>
            <a:pathLst>
              <a:path w="297181" h="367696">
                <a:moveTo>
                  <a:pt x="297180" y="0"/>
                </a:moveTo>
                <a:lnTo>
                  <a:pt x="271430" y="25750"/>
                </a:lnTo>
                <a:lnTo>
                  <a:pt x="267313" y="31136"/>
                </a:lnTo>
                <a:lnTo>
                  <a:pt x="263299" y="37267"/>
                </a:lnTo>
                <a:lnTo>
                  <a:pt x="259352" y="43895"/>
                </a:lnTo>
                <a:lnTo>
                  <a:pt x="254182" y="50853"/>
                </a:lnTo>
                <a:lnTo>
                  <a:pt x="248195" y="58032"/>
                </a:lnTo>
                <a:lnTo>
                  <a:pt x="241664" y="65358"/>
                </a:lnTo>
                <a:lnTo>
                  <a:pt x="234769" y="74052"/>
                </a:lnTo>
                <a:lnTo>
                  <a:pt x="227633" y="83658"/>
                </a:lnTo>
                <a:lnTo>
                  <a:pt x="212930" y="104491"/>
                </a:lnTo>
                <a:lnTo>
                  <a:pt x="175204" y="160233"/>
                </a:lnTo>
                <a:lnTo>
                  <a:pt x="166333" y="171592"/>
                </a:lnTo>
                <a:lnTo>
                  <a:pt x="156609" y="182974"/>
                </a:lnTo>
                <a:lnTo>
                  <a:pt x="146316" y="194373"/>
                </a:lnTo>
                <a:lnTo>
                  <a:pt x="136914" y="205782"/>
                </a:lnTo>
                <a:lnTo>
                  <a:pt x="128107" y="217198"/>
                </a:lnTo>
                <a:lnTo>
                  <a:pt x="119695" y="228618"/>
                </a:lnTo>
                <a:lnTo>
                  <a:pt x="103574" y="251468"/>
                </a:lnTo>
                <a:lnTo>
                  <a:pt x="95720" y="262895"/>
                </a:lnTo>
                <a:lnTo>
                  <a:pt x="85403" y="275593"/>
                </a:lnTo>
                <a:lnTo>
                  <a:pt x="73446" y="289138"/>
                </a:lnTo>
                <a:lnTo>
                  <a:pt x="60394" y="303249"/>
                </a:lnTo>
                <a:lnTo>
                  <a:pt x="50423" y="315196"/>
                </a:lnTo>
                <a:lnTo>
                  <a:pt x="42506" y="325700"/>
                </a:lnTo>
                <a:lnTo>
                  <a:pt x="35957" y="335244"/>
                </a:lnTo>
                <a:lnTo>
                  <a:pt x="30321" y="342875"/>
                </a:lnTo>
                <a:lnTo>
                  <a:pt x="25295" y="349234"/>
                </a:lnTo>
                <a:lnTo>
                  <a:pt x="20673" y="354742"/>
                </a:lnTo>
                <a:lnTo>
                  <a:pt x="16322" y="358415"/>
                </a:lnTo>
                <a:lnTo>
                  <a:pt x="12152" y="360863"/>
                </a:lnTo>
                <a:lnTo>
                  <a:pt x="8101" y="362495"/>
                </a:lnTo>
                <a:lnTo>
                  <a:pt x="5401" y="364853"/>
                </a:lnTo>
                <a:lnTo>
                  <a:pt x="3601" y="367695"/>
                </a:lnTo>
                <a:lnTo>
                  <a:pt x="0" y="3657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37"/>
          <p:cNvSpPr/>
          <p:nvPr/>
        </p:nvSpPr>
        <p:spPr>
          <a:xfrm>
            <a:off x="6869430" y="2914650"/>
            <a:ext cx="377190" cy="57151"/>
          </a:xfrm>
          <a:custGeom>
            <a:avLst/>
            <a:gdLst/>
            <a:ahLst/>
            <a:cxnLst/>
            <a:rect l="0" t="0" r="0" b="0"/>
            <a:pathLst>
              <a:path w="377190" h="57151">
                <a:moveTo>
                  <a:pt x="0" y="57150"/>
                </a:moveTo>
                <a:lnTo>
                  <a:pt x="6068" y="51082"/>
                </a:lnTo>
                <a:lnTo>
                  <a:pt x="12935" y="48024"/>
                </a:lnTo>
                <a:lnTo>
                  <a:pt x="22593" y="44716"/>
                </a:lnTo>
                <a:lnTo>
                  <a:pt x="45601" y="37653"/>
                </a:lnTo>
                <a:lnTo>
                  <a:pt x="68527" y="30281"/>
                </a:lnTo>
                <a:lnTo>
                  <a:pt x="79975" y="27807"/>
                </a:lnTo>
                <a:lnTo>
                  <a:pt x="91417" y="26158"/>
                </a:lnTo>
                <a:lnTo>
                  <a:pt x="102854" y="25059"/>
                </a:lnTo>
                <a:lnTo>
                  <a:pt x="121909" y="21785"/>
                </a:lnTo>
                <a:lnTo>
                  <a:pt x="173562" y="11376"/>
                </a:lnTo>
                <a:lnTo>
                  <a:pt x="195717" y="7584"/>
                </a:lnTo>
                <a:lnTo>
                  <a:pt x="214298" y="5056"/>
                </a:lnTo>
                <a:lnTo>
                  <a:pt x="230496" y="3370"/>
                </a:lnTo>
                <a:lnTo>
                  <a:pt x="245103" y="2247"/>
                </a:lnTo>
                <a:lnTo>
                  <a:pt x="258652" y="1498"/>
                </a:lnTo>
                <a:lnTo>
                  <a:pt x="282597" y="665"/>
                </a:lnTo>
                <a:lnTo>
                  <a:pt x="310356" y="197"/>
                </a:lnTo>
                <a:lnTo>
                  <a:pt x="37718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38"/>
          <p:cNvSpPr/>
          <p:nvPr/>
        </p:nvSpPr>
        <p:spPr>
          <a:xfrm>
            <a:off x="6915150" y="3017519"/>
            <a:ext cx="331470" cy="57151"/>
          </a:xfrm>
          <a:custGeom>
            <a:avLst/>
            <a:gdLst/>
            <a:ahLst/>
            <a:cxnLst/>
            <a:rect l="0" t="0" r="0" b="0"/>
            <a:pathLst>
              <a:path w="331470" h="57151">
                <a:moveTo>
                  <a:pt x="0" y="57150"/>
                </a:moveTo>
                <a:lnTo>
                  <a:pt x="12135" y="51083"/>
                </a:lnTo>
                <a:lnTo>
                  <a:pt x="16980" y="49295"/>
                </a:lnTo>
                <a:lnTo>
                  <a:pt x="21480" y="48103"/>
                </a:lnTo>
                <a:lnTo>
                  <a:pt x="31136" y="46780"/>
                </a:lnTo>
                <a:lnTo>
                  <a:pt x="37268" y="46426"/>
                </a:lnTo>
                <a:lnTo>
                  <a:pt x="43894" y="46191"/>
                </a:lnTo>
                <a:lnTo>
                  <a:pt x="50853" y="44764"/>
                </a:lnTo>
                <a:lnTo>
                  <a:pt x="58032" y="42543"/>
                </a:lnTo>
                <a:lnTo>
                  <a:pt x="65358" y="39792"/>
                </a:lnTo>
                <a:lnTo>
                  <a:pt x="77861" y="36688"/>
                </a:lnTo>
                <a:lnTo>
                  <a:pt x="93818" y="33349"/>
                </a:lnTo>
                <a:lnTo>
                  <a:pt x="112075" y="29853"/>
                </a:lnTo>
                <a:lnTo>
                  <a:pt x="128057" y="27522"/>
                </a:lnTo>
                <a:lnTo>
                  <a:pt x="142521" y="25968"/>
                </a:lnTo>
                <a:lnTo>
                  <a:pt x="155974" y="24932"/>
                </a:lnTo>
                <a:lnTo>
                  <a:pt x="171292" y="22972"/>
                </a:lnTo>
                <a:lnTo>
                  <a:pt x="187855" y="20395"/>
                </a:lnTo>
                <a:lnTo>
                  <a:pt x="205246" y="17407"/>
                </a:lnTo>
                <a:lnTo>
                  <a:pt x="220650" y="15415"/>
                </a:lnTo>
                <a:lnTo>
                  <a:pt x="234730" y="14087"/>
                </a:lnTo>
                <a:lnTo>
                  <a:pt x="247927" y="13201"/>
                </a:lnTo>
                <a:lnTo>
                  <a:pt x="259264" y="11341"/>
                </a:lnTo>
                <a:lnTo>
                  <a:pt x="269363" y="8831"/>
                </a:lnTo>
                <a:lnTo>
                  <a:pt x="278635" y="5887"/>
                </a:lnTo>
                <a:lnTo>
                  <a:pt x="287357" y="3925"/>
                </a:lnTo>
                <a:lnTo>
                  <a:pt x="295711" y="2617"/>
                </a:lnTo>
                <a:lnTo>
                  <a:pt x="33146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39"/>
          <p:cNvSpPr/>
          <p:nvPr/>
        </p:nvSpPr>
        <p:spPr>
          <a:xfrm>
            <a:off x="7406693" y="2743200"/>
            <a:ext cx="22808" cy="491490"/>
          </a:xfrm>
          <a:custGeom>
            <a:avLst/>
            <a:gdLst/>
            <a:ahLst/>
            <a:cxnLst/>
            <a:rect l="0" t="0" r="0" b="0"/>
            <a:pathLst>
              <a:path w="22808" h="491490">
                <a:moveTo>
                  <a:pt x="22807" y="0"/>
                </a:moveTo>
                <a:lnTo>
                  <a:pt x="22807" y="41659"/>
                </a:lnTo>
                <a:lnTo>
                  <a:pt x="19420" y="87518"/>
                </a:lnTo>
                <a:lnTo>
                  <a:pt x="16739" y="119305"/>
                </a:lnTo>
                <a:lnTo>
                  <a:pt x="13681" y="144307"/>
                </a:lnTo>
                <a:lnTo>
                  <a:pt x="10373" y="164784"/>
                </a:lnTo>
                <a:lnTo>
                  <a:pt x="6897" y="182246"/>
                </a:lnTo>
                <a:lnTo>
                  <a:pt x="4580" y="202777"/>
                </a:lnTo>
                <a:lnTo>
                  <a:pt x="3036" y="225354"/>
                </a:lnTo>
                <a:lnTo>
                  <a:pt x="1319" y="269067"/>
                </a:lnTo>
                <a:lnTo>
                  <a:pt x="353" y="315097"/>
                </a:lnTo>
                <a:lnTo>
                  <a:pt x="0" y="388674"/>
                </a:lnTo>
                <a:lnTo>
                  <a:pt x="1253" y="401356"/>
                </a:lnTo>
                <a:lnTo>
                  <a:pt x="3357" y="411080"/>
                </a:lnTo>
                <a:lnTo>
                  <a:pt x="6031" y="418833"/>
                </a:lnTo>
                <a:lnTo>
                  <a:pt x="7812" y="426542"/>
                </a:lnTo>
                <a:lnTo>
                  <a:pt x="9000" y="434221"/>
                </a:lnTo>
                <a:lnTo>
                  <a:pt x="9792" y="441881"/>
                </a:lnTo>
                <a:lnTo>
                  <a:pt x="10320" y="448257"/>
                </a:lnTo>
                <a:lnTo>
                  <a:pt x="10907" y="458728"/>
                </a:lnTo>
                <a:lnTo>
                  <a:pt x="12333" y="463299"/>
                </a:lnTo>
                <a:lnTo>
                  <a:pt x="14555" y="467616"/>
                </a:lnTo>
                <a:lnTo>
                  <a:pt x="17305" y="471764"/>
                </a:lnTo>
                <a:lnTo>
                  <a:pt x="19139" y="475799"/>
                </a:lnTo>
                <a:lnTo>
                  <a:pt x="20361" y="479759"/>
                </a:lnTo>
                <a:lnTo>
                  <a:pt x="22807" y="4914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40"/>
          <p:cNvSpPr/>
          <p:nvPr/>
        </p:nvSpPr>
        <p:spPr>
          <a:xfrm>
            <a:off x="7566719" y="2708909"/>
            <a:ext cx="360473" cy="523473"/>
          </a:xfrm>
          <a:custGeom>
            <a:avLst/>
            <a:gdLst/>
            <a:ahLst/>
            <a:cxnLst/>
            <a:rect l="0" t="0" r="0" b="0"/>
            <a:pathLst>
              <a:path w="360473" h="523473">
                <a:moveTo>
                  <a:pt x="79950" y="68580"/>
                </a:moveTo>
                <a:lnTo>
                  <a:pt x="70109" y="48898"/>
                </a:lnTo>
                <a:lnTo>
                  <a:pt x="69580" y="49109"/>
                </a:lnTo>
                <a:lnTo>
                  <a:pt x="68991" y="52730"/>
                </a:lnTo>
                <a:lnTo>
                  <a:pt x="61957" y="65346"/>
                </a:lnTo>
                <a:lnTo>
                  <a:pt x="56524" y="74044"/>
                </a:lnTo>
                <a:lnTo>
                  <a:pt x="51633" y="86193"/>
                </a:lnTo>
                <a:lnTo>
                  <a:pt x="47103" y="100642"/>
                </a:lnTo>
                <a:lnTo>
                  <a:pt x="42812" y="116625"/>
                </a:lnTo>
                <a:lnTo>
                  <a:pt x="34658" y="144543"/>
                </a:lnTo>
                <a:lnTo>
                  <a:pt x="22927" y="181681"/>
                </a:lnTo>
                <a:lnTo>
                  <a:pt x="19075" y="193511"/>
                </a:lnTo>
                <a:lnTo>
                  <a:pt x="15236" y="206477"/>
                </a:lnTo>
                <a:lnTo>
                  <a:pt x="7586" y="234432"/>
                </a:lnTo>
                <a:lnTo>
                  <a:pt x="5037" y="247728"/>
                </a:lnTo>
                <a:lnTo>
                  <a:pt x="3339" y="260402"/>
                </a:lnTo>
                <a:lnTo>
                  <a:pt x="2205" y="272661"/>
                </a:lnTo>
                <a:lnTo>
                  <a:pt x="1451" y="284644"/>
                </a:lnTo>
                <a:lnTo>
                  <a:pt x="612" y="308119"/>
                </a:lnTo>
                <a:lnTo>
                  <a:pt x="73" y="354233"/>
                </a:lnTo>
                <a:lnTo>
                  <a:pt x="0" y="377147"/>
                </a:lnTo>
                <a:lnTo>
                  <a:pt x="1250" y="387322"/>
                </a:lnTo>
                <a:lnTo>
                  <a:pt x="3353" y="396645"/>
                </a:lnTo>
                <a:lnTo>
                  <a:pt x="6026" y="405400"/>
                </a:lnTo>
                <a:lnTo>
                  <a:pt x="7807" y="415047"/>
                </a:lnTo>
                <a:lnTo>
                  <a:pt x="8995" y="425288"/>
                </a:lnTo>
                <a:lnTo>
                  <a:pt x="9787" y="435925"/>
                </a:lnTo>
                <a:lnTo>
                  <a:pt x="14053" y="451132"/>
                </a:lnTo>
                <a:lnTo>
                  <a:pt x="27140" y="477309"/>
                </a:lnTo>
                <a:lnTo>
                  <a:pt x="38198" y="493356"/>
                </a:lnTo>
                <a:lnTo>
                  <a:pt x="49117" y="502056"/>
                </a:lnTo>
                <a:lnTo>
                  <a:pt x="55585" y="506154"/>
                </a:lnTo>
                <a:lnTo>
                  <a:pt x="66158" y="514094"/>
                </a:lnTo>
                <a:lnTo>
                  <a:pt x="70755" y="517990"/>
                </a:lnTo>
                <a:lnTo>
                  <a:pt x="76360" y="520587"/>
                </a:lnTo>
                <a:lnTo>
                  <a:pt x="82637" y="522318"/>
                </a:lnTo>
                <a:lnTo>
                  <a:pt x="89361" y="523472"/>
                </a:lnTo>
                <a:lnTo>
                  <a:pt x="96385" y="522972"/>
                </a:lnTo>
                <a:lnTo>
                  <a:pt x="103606" y="521368"/>
                </a:lnTo>
                <a:lnTo>
                  <a:pt x="110961" y="519029"/>
                </a:lnTo>
                <a:lnTo>
                  <a:pt x="118404" y="517470"/>
                </a:lnTo>
                <a:lnTo>
                  <a:pt x="125906" y="516430"/>
                </a:lnTo>
                <a:lnTo>
                  <a:pt x="133448" y="515737"/>
                </a:lnTo>
                <a:lnTo>
                  <a:pt x="142285" y="512735"/>
                </a:lnTo>
                <a:lnTo>
                  <a:pt x="151987" y="508193"/>
                </a:lnTo>
                <a:lnTo>
                  <a:pt x="171657" y="497644"/>
                </a:lnTo>
                <a:lnTo>
                  <a:pt x="188865" y="488722"/>
                </a:lnTo>
                <a:lnTo>
                  <a:pt x="198281" y="483295"/>
                </a:lnTo>
                <a:lnTo>
                  <a:pt x="208367" y="477137"/>
                </a:lnTo>
                <a:lnTo>
                  <a:pt x="218902" y="470491"/>
                </a:lnTo>
                <a:lnTo>
                  <a:pt x="228464" y="463521"/>
                </a:lnTo>
                <a:lnTo>
                  <a:pt x="237380" y="456334"/>
                </a:lnTo>
                <a:lnTo>
                  <a:pt x="245863" y="449003"/>
                </a:lnTo>
                <a:lnTo>
                  <a:pt x="254059" y="441576"/>
                </a:lnTo>
                <a:lnTo>
                  <a:pt x="269939" y="426549"/>
                </a:lnTo>
                <a:lnTo>
                  <a:pt x="277729" y="417716"/>
                </a:lnTo>
                <a:lnTo>
                  <a:pt x="285463" y="408018"/>
                </a:lnTo>
                <a:lnTo>
                  <a:pt x="293159" y="397742"/>
                </a:lnTo>
                <a:lnTo>
                  <a:pt x="299559" y="388351"/>
                </a:lnTo>
                <a:lnTo>
                  <a:pt x="305096" y="379551"/>
                </a:lnTo>
                <a:lnTo>
                  <a:pt x="310058" y="371144"/>
                </a:lnTo>
                <a:lnTo>
                  <a:pt x="322344" y="351643"/>
                </a:lnTo>
                <a:lnTo>
                  <a:pt x="329176" y="341109"/>
                </a:lnTo>
                <a:lnTo>
                  <a:pt x="333731" y="330276"/>
                </a:lnTo>
                <a:lnTo>
                  <a:pt x="336768" y="319244"/>
                </a:lnTo>
                <a:lnTo>
                  <a:pt x="338792" y="308080"/>
                </a:lnTo>
                <a:lnTo>
                  <a:pt x="341412" y="296827"/>
                </a:lnTo>
                <a:lnTo>
                  <a:pt x="344428" y="285515"/>
                </a:lnTo>
                <a:lnTo>
                  <a:pt x="347708" y="274163"/>
                </a:lnTo>
                <a:lnTo>
                  <a:pt x="349897" y="262785"/>
                </a:lnTo>
                <a:lnTo>
                  <a:pt x="351355" y="251391"/>
                </a:lnTo>
                <a:lnTo>
                  <a:pt x="352326" y="239984"/>
                </a:lnTo>
                <a:lnTo>
                  <a:pt x="354244" y="229839"/>
                </a:lnTo>
                <a:lnTo>
                  <a:pt x="356793" y="220536"/>
                </a:lnTo>
                <a:lnTo>
                  <a:pt x="359762" y="211794"/>
                </a:lnTo>
                <a:lnTo>
                  <a:pt x="360472" y="202157"/>
                </a:lnTo>
                <a:lnTo>
                  <a:pt x="359675" y="191921"/>
                </a:lnTo>
                <a:lnTo>
                  <a:pt x="357874" y="181288"/>
                </a:lnTo>
                <a:lnTo>
                  <a:pt x="356672" y="171658"/>
                </a:lnTo>
                <a:lnTo>
                  <a:pt x="355871" y="162699"/>
                </a:lnTo>
                <a:lnTo>
                  <a:pt x="355338" y="154186"/>
                </a:lnTo>
                <a:lnTo>
                  <a:pt x="351358" y="137954"/>
                </a:lnTo>
                <a:lnTo>
                  <a:pt x="348519" y="130070"/>
                </a:lnTo>
                <a:lnTo>
                  <a:pt x="338591" y="114536"/>
                </a:lnTo>
                <a:lnTo>
                  <a:pt x="332387" y="106837"/>
                </a:lnTo>
                <a:lnTo>
                  <a:pt x="322108" y="91510"/>
                </a:lnTo>
                <a:lnTo>
                  <a:pt x="317589" y="83867"/>
                </a:lnTo>
                <a:lnTo>
                  <a:pt x="309497" y="74961"/>
                </a:lnTo>
                <a:lnTo>
                  <a:pt x="299021" y="65215"/>
                </a:lnTo>
                <a:lnTo>
                  <a:pt x="286957" y="54906"/>
                </a:lnTo>
                <a:lnTo>
                  <a:pt x="276375" y="45494"/>
                </a:lnTo>
                <a:lnTo>
                  <a:pt x="257844" y="28263"/>
                </a:lnTo>
                <a:lnTo>
                  <a:pt x="249346" y="22652"/>
                </a:lnTo>
                <a:lnTo>
                  <a:pt x="241141" y="18912"/>
                </a:lnTo>
                <a:lnTo>
                  <a:pt x="214071" y="10261"/>
                </a:lnTo>
                <a:lnTo>
                  <a:pt x="203653" y="6841"/>
                </a:lnTo>
                <a:lnTo>
                  <a:pt x="191629" y="4561"/>
                </a:lnTo>
                <a:lnTo>
                  <a:pt x="178533" y="3040"/>
                </a:lnTo>
                <a:lnTo>
                  <a:pt x="154245" y="1352"/>
                </a:lnTo>
                <a:lnTo>
                  <a:pt x="145990" y="901"/>
                </a:lnTo>
                <a:lnTo>
                  <a:pt x="1142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41"/>
          <p:cNvSpPr/>
          <p:nvPr/>
        </p:nvSpPr>
        <p:spPr>
          <a:xfrm>
            <a:off x="3442951" y="2310448"/>
            <a:ext cx="443250" cy="1735773"/>
          </a:xfrm>
          <a:custGeom>
            <a:avLst/>
            <a:gdLst/>
            <a:ahLst/>
            <a:cxnLst/>
            <a:rect l="0" t="0" r="0" b="0"/>
            <a:pathLst>
              <a:path w="443250" h="1735773">
                <a:moveTo>
                  <a:pt x="283228" y="9841"/>
                </a:moveTo>
                <a:lnTo>
                  <a:pt x="277161" y="3774"/>
                </a:lnTo>
                <a:lnTo>
                  <a:pt x="274103" y="1986"/>
                </a:lnTo>
                <a:lnTo>
                  <a:pt x="267320" y="0"/>
                </a:lnTo>
                <a:lnTo>
                  <a:pt x="265002" y="741"/>
                </a:lnTo>
                <a:lnTo>
                  <a:pt x="263458" y="2504"/>
                </a:lnTo>
                <a:lnTo>
                  <a:pt x="262428" y="4950"/>
                </a:lnTo>
                <a:lnTo>
                  <a:pt x="260472" y="6581"/>
                </a:lnTo>
                <a:lnTo>
                  <a:pt x="257897" y="7667"/>
                </a:lnTo>
                <a:lnTo>
                  <a:pt x="254911" y="8392"/>
                </a:lnTo>
                <a:lnTo>
                  <a:pt x="252920" y="10145"/>
                </a:lnTo>
                <a:lnTo>
                  <a:pt x="251593" y="12584"/>
                </a:lnTo>
                <a:lnTo>
                  <a:pt x="243395" y="31691"/>
                </a:lnTo>
                <a:lnTo>
                  <a:pt x="233185" y="52581"/>
                </a:lnTo>
                <a:lnTo>
                  <a:pt x="228276" y="58654"/>
                </a:lnTo>
                <a:lnTo>
                  <a:pt x="216049" y="68789"/>
                </a:lnTo>
                <a:lnTo>
                  <a:pt x="205534" y="84300"/>
                </a:lnTo>
                <a:lnTo>
                  <a:pt x="188436" y="119235"/>
                </a:lnTo>
                <a:lnTo>
                  <a:pt x="176684" y="148934"/>
                </a:lnTo>
                <a:lnTo>
                  <a:pt x="165158" y="181864"/>
                </a:lnTo>
                <a:lnTo>
                  <a:pt x="154130" y="204406"/>
                </a:lnTo>
                <a:lnTo>
                  <a:pt x="140761" y="227125"/>
                </a:lnTo>
                <a:lnTo>
                  <a:pt x="126353" y="249922"/>
                </a:lnTo>
                <a:lnTo>
                  <a:pt x="114869" y="276141"/>
                </a:lnTo>
                <a:lnTo>
                  <a:pt x="102992" y="309806"/>
                </a:lnTo>
                <a:lnTo>
                  <a:pt x="85013" y="358636"/>
                </a:lnTo>
                <a:lnTo>
                  <a:pt x="77425" y="380801"/>
                </a:lnTo>
                <a:lnTo>
                  <a:pt x="65607" y="418976"/>
                </a:lnTo>
                <a:lnTo>
                  <a:pt x="39678" y="517570"/>
                </a:lnTo>
                <a:lnTo>
                  <a:pt x="31962" y="552797"/>
                </a:lnTo>
                <a:lnTo>
                  <a:pt x="25547" y="586442"/>
                </a:lnTo>
                <a:lnTo>
                  <a:pt x="20001" y="619032"/>
                </a:lnTo>
                <a:lnTo>
                  <a:pt x="13839" y="668789"/>
                </a:lnTo>
                <a:lnTo>
                  <a:pt x="9830" y="707837"/>
                </a:lnTo>
                <a:lnTo>
                  <a:pt x="1703" y="759651"/>
                </a:lnTo>
                <a:lnTo>
                  <a:pt x="0" y="813385"/>
                </a:lnTo>
                <a:lnTo>
                  <a:pt x="5705" y="862044"/>
                </a:lnTo>
                <a:lnTo>
                  <a:pt x="9229" y="908635"/>
                </a:lnTo>
                <a:lnTo>
                  <a:pt x="17752" y="959693"/>
                </a:lnTo>
                <a:lnTo>
                  <a:pt x="24692" y="1009424"/>
                </a:lnTo>
                <a:lnTo>
                  <a:pt x="32010" y="1051847"/>
                </a:lnTo>
                <a:lnTo>
                  <a:pt x="40766" y="1087635"/>
                </a:lnTo>
                <a:lnTo>
                  <a:pt x="58705" y="1136343"/>
                </a:lnTo>
                <a:lnTo>
                  <a:pt x="99035" y="1262178"/>
                </a:lnTo>
                <a:lnTo>
                  <a:pt x="109633" y="1291772"/>
                </a:lnTo>
                <a:lnTo>
                  <a:pt x="119238" y="1316582"/>
                </a:lnTo>
                <a:lnTo>
                  <a:pt x="128182" y="1338202"/>
                </a:lnTo>
                <a:lnTo>
                  <a:pt x="136684" y="1356425"/>
                </a:lnTo>
                <a:lnTo>
                  <a:pt x="144892" y="1372384"/>
                </a:lnTo>
                <a:lnTo>
                  <a:pt x="152904" y="1386833"/>
                </a:lnTo>
                <a:lnTo>
                  <a:pt x="168580" y="1416434"/>
                </a:lnTo>
                <a:lnTo>
                  <a:pt x="176316" y="1431440"/>
                </a:lnTo>
                <a:lnTo>
                  <a:pt x="186553" y="1447794"/>
                </a:lnTo>
                <a:lnTo>
                  <a:pt x="198458" y="1465046"/>
                </a:lnTo>
                <a:lnTo>
                  <a:pt x="211475" y="1482898"/>
                </a:lnTo>
                <a:lnTo>
                  <a:pt x="239485" y="1519667"/>
                </a:lnTo>
                <a:lnTo>
                  <a:pt x="254066" y="1538362"/>
                </a:lnTo>
                <a:lnTo>
                  <a:pt x="268867" y="1555905"/>
                </a:lnTo>
                <a:lnTo>
                  <a:pt x="283814" y="1572680"/>
                </a:lnTo>
                <a:lnTo>
                  <a:pt x="298859" y="1588944"/>
                </a:lnTo>
                <a:lnTo>
                  <a:pt x="310159" y="1602327"/>
                </a:lnTo>
                <a:lnTo>
                  <a:pt x="318962" y="1613788"/>
                </a:lnTo>
                <a:lnTo>
                  <a:pt x="326101" y="1623969"/>
                </a:lnTo>
                <a:lnTo>
                  <a:pt x="333400" y="1632027"/>
                </a:lnTo>
                <a:lnTo>
                  <a:pt x="340806" y="1638668"/>
                </a:lnTo>
                <a:lnTo>
                  <a:pt x="348284" y="1644366"/>
                </a:lnTo>
                <a:lnTo>
                  <a:pt x="355809" y="1649435"/>
                </a:lnTo>
                <a:lnTo>
                  <a:pt x="363365" y="1654084"/>
                </a:lnTo>
                <a:lnTo>
                  <a:pt x="370943" y="1658453"/>
                </a:lnTo>
                <a:lnTo>
                  <a:pt x="382749" y="1670081"/>
                </a:lnTo>
                <a:lnTo>
                  <a:pt x="396536" y="1687521"/>
                </a:lnTo>
                <a:lnTo>
                  <a:pt x="400677" y="1692175"/>
                </a:lnTo>
                <a:lnTo>
                  <a:pt x="412051" y="1700732"/>
                </a:lnTo>
                <a:lnTo>
                  <a:pt x="418641" y="1704792"/>
                </a:lnTo>
                <a:lnTo>
                  <a:pt x="423033" y="1708768"/>
                </a:lnTo>
                <a:lnTo>
                  <a:pt x="425962" y="1712689"/>
                </a:lnTo>
                <a:lnTo>
                  <a:pt x="430485" y="1720433"/>
                </a:lnTo>
                <a:lnTo>
                  <a:pt x="443249" y="17357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42"/>
          <p:cNvSpPr/>
          <p:nvPr/>
        </p:nvSpPr>
        <p:spPr>
          <a:xfrm>
            <a:off x="6286500" y="2411729"/>
            <a:ext cx="491197" cy="1463042"/>
          </a:xfrm>
          <a:custGeom>
            <a:avLst/>
            <a:gdLst/>
            <a:ahLst/>
            <a:cxnLst/>
            <a:rect l="0" t="0" r="0" b="0"/>
            <a:pathLst>
              <a:path w="491197" h="1463042">
                <a:moveTo>
                  <a:pt x="0" y="0"/>
                </a:moveTo>
                <a:lnTo>
                  <a:pt x="18203" y="6068"/>
                </a:lnTo>
                <a:lnTo>
                  <a:pt x="30526" y="12434"/>
                </a:lnTo>
                <a:lnTo>
                  <a:pt x="44047" y="22036"/>
                </a:lnTo>
                <a:lnTo>
                  <a:pt x="66990" y="39004"/>
                </a:lnTo>
                <a:lnTo>
                  <a:pt x="76410" y="47593"/>
                </a:lnTo>
                <a:lnTo>
                  <a:pt x="90263" y="63910"/>
                </a:lnTo>
                <a:lnTo>
                  <a:pt x="105202" y="87375"/>
                </a:lnTo>
                <a:lnTo>
                  <a:pt x="117029" y="102757"/>
                </a:lnTo>
                <a:lnTo>
                  <a:pt x="130752" y="118060"/>
                </a:lnTo>
                <a:lnTo>
                  <a:pt x="145318" y="133328"/>
                </a:lnTo>
                <a:lnTo>
                  <a:pt x="156872" y="151967"/>
                </a:lnTo>
                <a:lnTo>
                  <a:pt x="167511" y="171681"/>
                </a:lnTo>
                <a:lnTo>
                  <a:pt x="180706" y="188910"/>
                </a:lnTo>
                <a:lnTo>
                  <a:pt x="195037" y="208420"/>
                </a:lnTo>
                <a:lnTo>
                  <a:pt x="217385" y="240824"/>
                </a:lnTo>
                <a:lnTo>
                  <a:pt x="231235" y="263243"/>
                </a:lnTo>
                <a:lnTo>
                  <a:pt x="241624" y="285907"/>
                </a:lnTo>
                <a:lnTo>
                  <a:pt x="253862" y="308680"/>
                </a:lnTo>
                <a:lnTo>
                  <a:pt x="260680" y="320087"/>
                </a:lnTo>
                <a:lnTo>
                  <a:pt x="285191" y="366628"/>
                </a:lnTo>
                <a:lnTo>
                  <a:pt x="300618" y="396819"/>
                </a:lnTo>
                <a:lnTo>
                  <a:pt x="314711" y="420756"/>
                </a:lnTo>
                <a:lnTo>
                  <a:pt x="327917" y="440524"/>
                </a:lnTo>
                <a:lnTo>
                  <a:pt x="351481" y="472649"/>
                </a:lnTo>
                <a:lnTo>
                  <a:pt x="370420" y="499626"/>
                </a:lnTo>
                <a:lnTo>
                  <a:pt x="381566" y="517234"/>
                </a:lnTo>
                <a:lnTo>
                  <a:pt x="407498" y="560505"/>
                </a:lnTo>
                <a:lnTo>
                  <a:pt x="417716" y="580680"/>
                </a:lnTo>
                <a:lnTo>
                  <a:pt x="432454" y="616644"/>
                </a:lnTo>
                <a:lnTo>
                  <a:pt x="460028" y="689722"/>
                </a:lnTo>
                <a:lnTo>
                  <a:pt x="474543" y="732840"/>
                </a:lnTo>
                <a:lnTo>
                  <a:pt x="483958" y="768937"/>
                </a:lnTo>
                <a:lnTo>
                  <a:pt x="488143" y="801913"/>
                </a:lnTo>
                <a:lnTo>
                  <a:pt x="490002" y="833503"/>
                </a:lnTo>
                <a:lnTo>
                  <a:pt x="490828" y="864476"/>
                </a:lnTo>
                <a:lnTo>
                  <a:pt x="491196" y="895175"/>
                </a:lnTo>
                <a:lnTo>
                  <a:pt x="487972" y="925752"/>
                </a:lnTo>
                <a:lnTo>
                  <a:pt x="482306" y="956276"/>
                </a:lnTo>
                <a:lnTo>
                  <a:pt x="475555" y="986775"/>
                </a:lnTo>
                <a:lnTo>
                  <a:pt x="460872" y="1049017"/>
                </a:lnTo>
                <a:lnTo>
                  <a:pt x="445742" y="1117757"/>
                </a:lnTo>
                <a:lnTo>
                  <a:pt x="436867" y="1148291"/>
                </a:lnTo>
                <a:lnTo>
                  <a:pt x="424457" y="1174562"/>
                </a:lnTo>
                <a:lnTo>
                  <a:pt x="403189" y="1216839"/>
                </a:lnTo>
                <a:lnTo>
                  <a:pt x="391708" y="1246515"/>
                </a:lnTo>
                <a:lnTo>
                  <a:pt x="381103" y="1275367"/>
                </a:lnTo>
                <a:lnTo>
                  <a:pt x="367922" y="1300890"/>
                </a:lnTo>
                <a:lnTo>
                  <a:pt x="353597" y="1324934"/>
                </a:lnTo>
                <a:lnTo>
                  <a:pt x="340035" y="1347050"/>
                </a:lnTo>
                <a:lnTo>
                  <a:pt x="329772" y="1365346"/>
                </a:lnTo>
                <a:lnTo>
                  <a:pt x="317593" y="1385331"/>
                </a:lnTo>
                <a:lnTo>
                  <a:pt x="304982" y="1404373"/>
                </a:lnTo>
                <a:lnTo>
                  <a:pt x="295144" y="1417069"/>
                </a:lnTo>
                <a:lnTo>
                  <a:pt x="283151" y="1430332"/>
                </a:lnTo>
                <a:lnTo>
                  <a:pt x="260824" y="1453475"/>
                </a:lnTo>
                <a:lnTo>
                  <a:pt x="256433" y="1456664"/>
                </a:lnTo>
                <a:lnTo>
                  <a:pt x="248166" y="1460206"/>
                </a:lnTo>
                <a:lnTo>
                  <a:pt x="240259" y="1461781"/>
                </a:lnTo>
                <a:lnTo>
                  <a:pt x="228600" y="14630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43"/>
          <p:cNvSpPr/>
          <p:nvPr/>
        </p:nvSpPr>
        <p:spPr>
          <a:xfrm>
            <a:off x="2868976" y="2743200"/>
            <a:ext cx="296593" cy="685801"/>
          </a:xfrm>
          <a:custGeom>
            <a:avLst/>
            <a:gdLst/>
            <a:ahLst/>
            <a:cxnLst/>
            <a:rect l="0" t="0" r="0" b="0"/>
            <a:pathLst>
              <a:path w="296593" h="685801">
                <a:moveTo>
                  <a:pt x="137113" y="0"/>
                </a:moveTo>
                <a:lnTo>
                  <a:pt x="131046" y="6067"/>
                </a:lnTo>
                <a:lnTo>
                  <a:pt x="127988" y="7855"/>
                </a:lnTo>
                <a:lnTo>
                  <a:pt x="121205" y="9841"/>
                </a:lnTo>
                <a:lnTo>
                  <a:pt x="117618" y="12910"/>
                </a:lnTo>
                <a:lnTo>
                  <a:pt x="110245" y="23094"/>
                </a:lnTo>
                <a:lnTo>
                  <a:pt x="102691" y="36986"/>
                </a:lnTo>
                <a:lnTo>
                  <a:pt x="58043" y="124172"/>
                </a:lnTo>
                <a:lnTo>
                  <a:pt x="52650" y="136121"/>
                </a:lnTo>
                <a:lnTo>
                  <a:pt x="47784" y="147897"/>
                </a:lnTo>
                <a:lnTo>
                  <a:pt x="43271" y="159558"/>
                </a:lnTo>
                <a:lnTo>
                  <a:pt x="38256" y="179288"/>
                </a:lnTo>
                <a:lnTo>
                  <a:pt x="34757" y="197793"/>
                </a:lnTo>
                <a:lnTo>
                  <a:pt x="28968" y="218718"/>
                </a:lnTo>
                <a:lnTo>
                  <a:pt x="25647" y="232172"/>
                </a:lnTo>
                <a:lnTo>
                  <a:pt x="18570" y="264054"/>
                </a:lnTo>
                <a:lnTo>
                  <a:pt x="16174" y="278906"/>
                </a:lnTo>
                <a:lnTo>
                  <a:pt x="14577" y="292617"/>
                </a:lnTo>
                <a:lnTo>
                  <a:pt x="13513" y="305568"/>
                </a:lnTo>
                <a:lnTo>
                  <a:pt x="11533" y="318012"/>
                </a:lnTo>
                <a:lnTo>
                  <a:pt x="8943" y="330118"/>
                </a:lnTo>
                <a:lnTo>
                  <a:pt x="5947" y="341998"/>
                </a:lnTo>
                <a:lnTo>
                  <a:pt x="3949" y="353729"/>
                </a:lnTo>
                <a:lnTo>
                  <a:pt x="2617" y="365359"/>
                </a:lnTo>
                <a:lnTo>
                  <a:pt x="1729" y="376922"/>
                </a:lnTo>
                <a:lnTo>
                  <a:pt x="1137" y="388441"/>
                </a:lnTo>
                <a:lnTo>
                  <a:pt x="480" y="411400"/>
                </a:lnTo>
                <a:lnTo>
                  <a:pt x="0" y="473985"/>
                </a:lnTo>
                <a:lnTo>
                  <a:pt x="3361" y="493870"/>
                </a:lnTo>
                <a:lnTo>
                  <a:pt x="7818" y="514137"/>
                </a:lnTo>
                <a:lnTo>
                  <a:pt x="9799" y="531612"/>
                </a:lnTo>
                <a:lnTo>
                  <a:pt x="14066" y="547845"/>
                </a:lnTo>
                <a:lnTo>
                  <a:pt x="20196" y="563526"/>
                </a:lnTo>
                <a:lnTo>
                  <a:pt x="27153" y="578963"/>
                </a:lnTo>
                <a:lnTo>
                  <a:pt x="34479" y="590903"/>
                </a:lnTo>
                <a:lnTo>
                  <a:pt x="41968" y="600443"/>
                </a:lnTo>
                <a:lnTo>
                  <a:pt x="49530" y="608917"/>
                </a:lnTo>
                <a:lnTo>
                  <a:pt x="54594" y="612954"/>
                </a:lnTo>
                <a:lnTo>
                  <a:pt x="60511" y="616916"/>
                </a:lnTo>
                <a:lnTo>
                  <a:pt x="66995" y="620827"/>
                </a:lnTo>
                <a:lnTo>
                  <a:pt x="72588" y="623435"/>
                </a:lnTo>
                <a:lnTo>
                  <a:pt x="77586" y="625173"/>
                </a:lnTo>
                <a:lnTo>
                  <a:pt x="82189" y="626331"/>
                </a:lnTo>
                <a:lnTo>
                  <a:pt x="87797" y="628374"/>
                </a:lnTo>
                <a:lnTo>
                  <a:pt x="94076" y="631006"/>
                </a:lnTo>
                <a:lnTo>
                  <a:pt x="100802" y="634030"/>
                </a:lnTo>
                <a:lnTo>
                  <a:pt x="107826" y="636047"/>
                </a:lnTo>
                <a:lnTo>
                  <a:pt x="115049" y="637391"/>
                </a:lnTo>
                <a:lnTo>
                  <a:pt x="122403" y="638287"/>
                </a:lnTo>
                <a:lnTo>
                  <a:pt x="129847" y="637615"/>
                </a:lnTo>
                <a:lnTo>
                  <a:pt x="137349" y="635896"/>
                </a:lnTo>
                <a:lnTo>
                  <a:pt x="144890" y="633481"/>
                </a:lnTo>
                <a:lnTo>
                  <a:pt x="151188" y="630600"/>
                </a:lnTo>
                <a:lnTo>
                  <a:pt x="156657" y="627410"/>
                </a:lnTo>
                <a:lnTo>
                  <a:pt x="161572" y="624013"/>
                </a:lnTo>
                <a:lnTo>
                  <a:pt x="167389" y="621748"/>
                </a:lnTo>
                <a:lnTo>
                  <a:pt x="173808" y="620239"/>
                </a:lnTo>
                <a:lnTo>
                  <a:pt x="180626" y="619232"/>
                </a:lnTo>
                <a:lnTo>
                  <a:pt x="187712" y="616021"/>
                </a:lnTo>
                <a:lnTo>
                  <a:pt x="194976" y="611341"/>
                </a:lnTo>
                <a:lnTo>
                  <a:pt x="202359" y="605680"/>
                </a:lnTo>
                <a:lnTo>
                  <a:pt x="212360" y="596827"/>
                </a:lnTo>
                <a:lnTo>
                  <a:pt x="237020" y="573443"/>
                </a:lnTo>
                <a:lnTo>
                  <a:pt x="276485" y="534908"/>
                </a:lnTo>
                <a:lnTo>
                  <a:pt x="279558" y="529325"/>
                </a:lnTo>
                <a:lnTo>
                  <a:pt x="285153" y="510602"/>
                </a:lnTo>
                <a:lnTo>
                  <a:pt x="293019" y="496447"/>
                </a:lnTo>
                <a:lnTo>
                  <a:pt x="295305" y="488189"/>
                </a:lnTo>
                <a:lnTo>
                  <a:pt x="296592" y="470333"/>
                </a:lnTo>
                <a:lnTo>
                  <a:pt x="295502" y="464685"/>
                </a:lnTo>
                <a:lnTo>
                  <a:pt x="290905" y="455023"/>
                </a:lnTo>
                <a:lnTo>
                  <a:pt x="287901" y="451939"/>
                </a:lnTo>
                <a:lnTo>
                  <a:pt x="284629" y="449882"/>
                </a:lnTo>
                <a:lnTo>
                  <a:pt x="276319" y="446582"/>
                </a:lnTo>
                <a:lnTo>
                  <a:pt x="268409" y="446130"/>
                </a:lnTo>
                <a:lnTo>
                  <a:pt x="249676" y="445877"/>
                </a:lnTo>
                <a:lnTo>
                  <a:pt x="242635" y="445841"/>
                </a:lnTo>
                <a:lnTo>
                  <a:pt x="236671" y="447087"/>
                </a:lnTo>
                <a:lnTo>
                  <a:pt x="231425" y="449188"/>
                </a:lnTo>
                <a:lnTo>
                  <a:pt x="222210" y="454909"/>
                </a:lnTo>
                <a:lnTo>
                  <a:pt x="213881" y="461685"/>
                </a:lnTo>
                <a:lnTo>
                  <a:pt x="205946" y="472316"/>
                </a:lnTo>
                <a:lnTo>
                  <a:pt x="202052" y="478707"/>
                </a:lnTo>
                <a:lnTo>
                  <a:pt x="196916" y="484238"/>
                </a:lnTo>
                <a:lnTo>
                  <a:pt x="190951" y="489195"/>
                </a:lnTo>
                <a:lnTo>
                  <a:pt x="184436" y="493770"/>
                </a:lnTo>
                <a:lnTo>
                  <a:pt x="178821" y="499360"/>
                </a:lnTo>
                <a:lnTo>
                  <a:pt x="173809" y="505626"/>
                </a:lnTo>
                <a:lnTo>
                  <a:pt x="164853" y="518093"/>
                </a:lnTo>
                <a:lnTo>
                  <a:pt x="156639" y="527867"/>
                </a:lnTo>
                <a:lnTo>
                  <a:pt x="151400" y="536061"/>
                </a:lnTo>
                <a:lnTo>
                  <a:pt x="145368" y="546604"/>
                </a:lnTo>
                <a:lnTo>
                  <a:pt x="138807" y="558712"/>
                </a:lnTo>
                <a:lnTo>
                  <a:pt x="133162" y="568054"/>
                </a:lnTo>
                <a:lnTo>
                  <a:pt x="128130" y="575553"/>
                </a:lnTo>
                <a:lnTo>
                  <a:pt x="119151" y="589811"/>
                </a:lnTo>
                <a:lnTo>
                  <a:pt x="110926" y="608848"/>
                </a:lnTo>
                <a:lnTo>
                  <a:pt x="108226" y="620528"/>
                </a:lnTo>
                <a:lnTo>
                  <a:pt x="106425" y="633395"/>
                </a:lnTo>
                <a:lnTo>
                  <a:pt x="105225" y="647054"/>
                </a:lnTo>
                <a:lnTo>
                  <a:pt x="107277" y="665616"/>
                </a:lnTo>
                <a:lnTo>
                  <a:pt x="114254" y="6858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44"/>
          <p:cNvSpPr/>
          <p:nvPr/>
        </p:nvSpPr>
        <p:spPr>
          <a:xfrm>
            <a:off x="7212486" y="2434589"/>
            <a:ext cx="308455" cy="1074421"/>
          </a:xfrm>
          <a:custGeom>
            <a:avLst/>
            <a:gdLst/>
            <a:ahLst/>
            <a:cxnLst/>
            <a:rect l="0" t="0" r="0" b="0"/>
            <a:pathLst>
              <a:path w="308455" h="1074421">
                <a:moveTo>
                  <a:pt x="159864" y="0"/>
                </a:moveTo>
                <a:lnTo>
                  <a:pt x="150738" y="20791"/>
                </a:lnTo>
                <a:lnTo>
                  <a:pt x="143954" y="43954"/>
                </a:lnTo>
                <a:lnTo>
                  <a:pt x="136706" y="64409"/>
                </a:lnTo>
                <a:lnTo>
                  <a:pt x="132995" y="73419"/>
                </a:lnTo>
                <a:lnTo>
                  <a:pt x="111939" y="117298"/>
                </a:lnTo>
                <a:lnTo>
                  <a:pt x="97434" y="146779"/>
                </a:lnTo>
                <a:lnTo>
                  <a:pt x="86494" y="170242"/>
                </a:lnTo>
                <a:lnTo>
                  <a:pt x="77930" y="189695"/>
                </a:lnTo>
                <a:lnTo>
                  <a:pt x="70952" y="206474"/>
                </a:lnTo>
                <a:lnTo>
                  <a:pt x="65029" y="221469"/>
                </a:lnTo>
                <a:lnTo>
                  <a:pt x="55061" y="248291"/>
                </a:lnTo>
                <a:lnTo>
                  <a:pt x="42309" y="284811"/>
                </a:lnTo>
                <a:lnTo>
                  <a:pt x="34381" y="311580"/>
                </a:lnTo>
                <a:lnTo>
                  <a:pt x="26624" y="344220"/>
                </a:lnTo>
                <a:lnTo>
                  <a:pt x="22777" y="365370"/>
                </a:lnTo>
                <a:lnTo>
                  <a:pt x="18943" y="388360"/>
                </a:lnTo>
                <a:lnTo>
                  <a:pt x="16385" y="410037"/>
                </a:lnTo>
                <a:lnTo>
                  <a:pt x="14682" y="430838"/>
                </a:lnTo>
                <a:lnTo>
                  <a:pt x="13545" y="451056"/>
                </a:lnTo>
                <a:lnTo>
                  <a:pt x="11518" y="469614"/>
                </a:lnTo>
                <a:lnTo>
                  <a:pt x="8897" y="487066"/>
                </a:lnTo>
                <a:lnTo>
                  <a:pt x="3868" y="520004"/>
                </a:lnTo>
                <a:lnTo>
                  <a:pt x="1632" y="551576"/>
                </a:lnTo>
                <a:lnTo>
                  <a:pt x="639" y="582542"/>
                </a:lnTo>
                <a:lnTo>
                  <a:pt x="0" y="643814"/>
                </a:lnTo>
                <a:lnTo>
                  <a:pt x="3300" y="670950"/>
                </a:lnTo>
                <a:lnTo>
                  <a:pt x="9000" y="696980"/>
                </a:lnTo>
                <a:lnTo>
                  <a:pt x="15766" y="725482"/>
                </a:lnTo>
                <a:lnTo>
                  <a:pt x="23007" y="751697"/>
                </a:lnTo>
                <a:lnTo>
                  <a:pt x="31729" y="777318"/>
                </a:lnTo>
                <a:lnTo>
                  <a:pt x="37610" y="791262"/>
                </a:lnTo>
                <a:lnTo>
                  <a:pt x="44071" y="805638"/>
                </a:lnTo>
                <a:lnTo>
                  <a:pt x="61410" y="841931"/>
                </a:lnTo>
                <a:lnTo>
                  <a:pt x="71368" y="862278"/>
                </a:lnTo>
                <a:lnTo>
                  <a:pt x="80547" y="878382"/>
                </a:lnTo>
                <a:lnTo>
                  <a:pt x="89206" y="891658"/>
                </a:lnTo>
                <a:lnTo>
                  <a:pt x="105600" y="914453"/>
                </a:lnTo>
                <a:lnTo>
                  <a:pt x="121353" y="937284"/>
                </a:lnTo>
                <a:lnTo>
                  <a:pt x="129110" y="947436"/>
                </a:lnTo>
                <a:lnTo>
                  <a:pt x="136821" y="956744"/>
                </a:lnTo>
                <a:lnTo>
                  <a:pt x="144502" y="965490"/>
                </a:lnTo>
                <a:lnTo>
                  <a:pt x="152162" y="973860"/>
                </a:lnTo>
                <a:lnTo>
                  <a:pt x="167448" y="989934"/>
                </a:lnTo>
                <a:lnTo>
                  <a:pt x="175080" y="996506"/>
                </a:lnTo>
                <a:lnTo>
                  <a:pt x="182707" y="1002157"/>
                </a:lnTo>
                <a:lnTo>
                  <a:pt x="190332" y="1007195"/>
                </a:lnTo>
                <a:lnTo>
                  <a:pt x="212352" y="1022953"/>
                </a:lnTo>
                <a:lnTo>
                  <a:pt x="225336" y="1032488"/>
                </a:lnTo>
                <a:lnTo>
                  <a:pt x="236532" y="1040116"/>
                </a:lnTo>
                <a:lnTo>
                  <a:pt x="246536" y="1046471"/>
                </a:lnTo>
                <a:lnTo>
                  <a:pt x="255744" y="1051977"/>
                </a:lnTo>
                <a:lnTo>
                  <a:pt x="263154" y="1055649"/>
                </a:lnTo>
                <a:lnTo>
                  <a:pt x="269365" y="1058096"/>
                </a:lnTo>
                <a:lnTo>
                  <a:pt x="308454" y="10744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45"/>
          <p:cNvSpPr/>
          <p:nvPr/>
        </p:nvSpPr>
        <p:spPr>
          <a:xfrm>
            <a:off x="7909559" y="2354579"/>
            <a:ext cx="331116" cy="1062992"/>
          </a:xfrm>
          <a:custGeom>
            <a:avLst/>
            <a:gdLst/>
            <a:ahLst/>
            <a:cxnLst/>
            <a:rect l="0" t="0" r="0" b="0"/>
            <a:pathLst>
              <a:path w="331116" h="1062992">
                <a:moveTo>
                  <a:pt x="0" y="0"/>
                </a:moveTo>
                <a:lnTo>
                  <a:pt x="18204" y="6068"/>
                </a:lnTo>
                <a:lnTo>
                  <a:pt x="26106" y="7856"/>
                </a:lnTo>
                <a:lnTo>
                  <a:pt x="33915" y="9047"/>
                </a:lnTo>
                <a:lnTo>
                  <a:pt x="41660" y="9841"/>
                </a:lnTo>
                <a:lnTo>
                  <a:pt x="49363" y="11641"/>
                </a:lnTo>
                <a:lnTo>
                  <a:pt x="57039" y="14111"/>
                </a:lnTo>
                <a:lnTo>
                  <a:pt x="64696" y="17027"/>
                </a:lnTo>
                <a:lnTo>
                  <a:pt x="73611" y="21512"/>
                </a:lnTo>
                <a:lnTo>
                  <a:pt x="83364" y="27041"/>
                </a:lnTo>
                <a:lnTo>
                  <a:pt x="93676" y="33268"/>
                </a:lnTo>
                <a:lnTo>
                  <a:pt x="115295" y="46959"/>
                </a:lnTo>
                <a:lnTo>
                  <a:pt x="126393" y="54166"/>
                </a:lnTo>
                <a:lnTo>
                  <a:pt x="137602" y="62781"/>
                </a:lnTo>
                <a:lnTo>
                  <a:pt x="148885" y="72334"/>
                </a:lnTo>
                <a:lnTo>
                  <a:pt x="170311" y="91839"/>
                </a:lnTo>
                <a:lnTo>
                  <a:pt x="188301" y="108974"/>
                </a:lnTo>
                <a:lnTo>
                  <a:pt x="196654" y="118370"/>
                </a:lnTo>
                <a:lnTo>
                  <a:pt x="204763" y="128443"/>
                </a:lnTo>
                <a:lnTo>
                  <a:pt x="212709" y="138969"/>
                </a:lnTo>
                <a:lnTo>
                  <a:pt x="228311" y="160824"/>
                </a:lnTo>
                <a:lnTo>
                  <a:pt x="236027" y="171986"/>
                </a:lnTo>
                <a:lnTo>
                  <a:pt x="243712" y="184508"/>
                </a:lnTo>
                <a:lnTo>
                  <a:pt x="251375" y="197935"/>
                </a:lnTo>
                <a:lnTo>
                  <a:pt x="259023" y="211967"/>
                </a:lnTo>
                <a:lnTo>
                  <a:pt x="266662" y="230211"/>
                </a:lnTo>
                <a:lnTo>
                  <a:pt x="274295" y="251265"/>
                </a:lnTo>
                <a:lnTo>
                  <a:pt x="298728" y="324658"/>
                </a:lnTo>
                <a:lnTo>
                  <a:pt x="304562" y="344709"/>
                </a:lnTo>
                <a:lnTo>
                  <a:pt x="317817" y="394081"/>
                </a:lnTo>
                <a:lnTo>
                  <a:pt x="322369" y="417661"/>
                </a:lnTo>
                <a:lnTo>
                  <a:pt x="325402" y="439731"/>
                </a:lnTo>
                <a:lnTo>
                  <a:pt x="327425" y="460794"/>
                </a:lnTo>
                <a:lnTo>
                  <a:pt x="328773" y="479916"/>
                </a:lnTo>
                <a:lnTo>
                  <a:pt x="329672" y="497744"/>
                </a:lnTo>
                <a:lnTo>
                  <a:pt x="330672" y="531100"/>
                </a:lnTo>
                <a:lnTo>
                  <a:pt x="331115" y="562858"/>
                </a:lnTo>
                <a:lnTo>
                  <a:pt x="329963" y="579709"/>
                </a:lnTo>
                <a:lnTo>
                  <a:pt x="327926" y="597293"/>
                </a:lnTo>
                <a:lnTo>
                  <a:pt x="325297" y="615365"/>
                </a:lnTo>
                <a:lnTo>
                  <a:pt x="322275" y="632494"/>
                </a:lnTo>
                <a:lnTo>
                  <a:pt x="304593" y="718041"/>
                </a:lnTo>
                <a:lnTo>
                  <a:pt x="298312" y="740314"/>
                </a:lnTo>
                <a:lnTo>
                  <a:pt x="290315" y="765323"/>
                </a:lnTo>
                <a:lnTo>
                  <a:pt x="281173" y="792155"/>
                </a:lnTo>
                <a:lnTo>
                  <a:pt x="273809" y="815124"/>
                </a:lnTo>
                <a:lnTo>
                  <a:pt x="262239" y="854191"/>
                </a:lnTo>
                <a:lnTo>
                  <a:pt x="253566" y="874261"/>
                </a:lnTo>
                <a:lnTo>
                  <a:pt x="242704" y="895261"/>
                </a:lnTo>
                <a:lnTo>
                  <a:pt x="230383" y="916881"/>
                </a:lnTo>
                <a:lnTo>
                  <a:pt x="220898" y="935104"/>
                </a:lnTo>
                <a:lnTo>
                  <a:pt x="213306" y="951063"/>
                </a:lnTo>
                <a:lnTo>
                  <a:pt x="201483" y="977685"/>
                </a:lnTo>
                <a:lnTo>
                  <a:pt x="191995" y="997984"/>
                </a:lnTo>
                <a:lnTo>
                  <a:pt x="185147" y="1009493"/>
                </a:lnTo>
                <a:lnTo>
                  <a:pt x="176771" y="1022245"/>
                </a:lnTo>
                <a:lnTo>
                  <a:pt x="148591" y="10629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46"/>
          <p:cNvSpPr/>
          <p:nvPr/>
        </p:nvSpPr>
        <p:spPr>
          <a:xfrm>
            <a:off x="8343914" y="2514600"/>
            <a:ext cx="249532" cy="548640"/>
          </a:xfrm>
          <a:custGeom>
            <a:avLst/>
            <a:gdLst/>
            <a:ahLst/>
            <a:cxnLst/>
            <a:rect l="0" t="0" r="0" b="0"/>
            <a:pathLst>
              <a:path w="249532" h="548640">
                <a:moveTo>
                  <a:pt x="68565" y="0"/>
                </a:moveTo>
                <a:lnTo>
                  <a:pt x="68565" y="41659"/>
                </a:lnTo>
                <a:lnTo>
                  <a:pt x="66026" y="51902"/>
                </a:lnTo>
                <a:lnTo>
                  <a:pt x="61792" y="63811"/>
                </a:lnTo>
                <a:lnTo>
                  <a:pt x="56430" y="76831"/>
                </a:lnTo>
                <a:lnTo>
                  <a:pt x="51585" y="88050"/>
                </a:lnTo>
                <a:lnTo>
                  <a:pt x="42815" y="107290"/>
                </a:lnTo>
                <a:lnTo>
                  <a:pt x="37429" y="123596"/>
                </a:lnTo>
                <a:lnTo>
                  <a:pt x="31298" y="144627"/>
                </a:lnTo>
                <a:lnTo>
                  <a:pt x="24670" y="168808"/>
                </a:lnTo>
                <a:lnTo>
                  <a:pt x="20252" y="188739"/>
                </a:lnTo>
                <a:lnTo>
                  <a:pt x="17306" y="205836"/>
                </a:lnTo>
                <a:lnTo>
                  <a:pt x="15343" y="221044"/>
                </a:lnTo>
                <a:lnTo>
                  <a:pt x="12764" y="233722"/>
                </a:lnTo>
                <a:lnTo>
                  <a:pt x="9775" y="244715"/>
                </a:lnTo>
                <a:lnTo>
                  <a:pt x="6511" y="254583"/>
                </a:lnTo>
                <a:lnTo>
                  <a:pt x="4336" y="264972"/>
                </a:lnTo>
                <a:lnTo>
                  <a:pt x="2886" y="275708"/>
                </a:lnTo>
                <a:lnTo>
                  <a:pt x="1919" y="286675"/>
                </a:lnTo>
                <a:lnTo>
                  <a:pt x="1275" y="297796"/>
                </a:lnTo>
                <a:lnTo>
                  <a:pt x="558" y="320314"/>
                </a:lnTo>
                <a:lnTo>
                  <a:pt x="99" y="356688"/>
                </a:lnTo>
                <a:lnTo>
                  <a:pt x="0" y="408184"/>
                </a:lnTo>
                <a:lnTo>
                  <a:pt x="1265" y="421982"/>
                </a:lnTo>
                <a:lnTo>
                  <a:pt x="3378" y="436261"/>
                </a:lnTo>
                <a:lnTo>
                  <a:pt x="6057" y="450861"/>
                </a:lnTo>
                <a:lnTo>
                  <a:pt x="10383" y="463134"/>
                </a:lnTo>
                <a:lnTo>
                  <a:pt x="15808" y="473856"/>
                </a:lnTo>
                <a:lnTo>
                  <a:pt x="21963" y="483543"/>
                </a:lnTo>
                <a:lnTo>
                  <a:pt x="28804" y="497695"/>
                </a:lnTo>
                <a:lnTo>
                  <a:pt x="30628" y="503246"/>
                </a:lnTo>
                <a:lnTo>
                  <a:pt x="33114" y="506947"/>
                </a:lnTo>
                <a:lnTo>
                  <a:pt x="36041" y="509415"/>
                </a:lnTo>
                <a:lnTo>
                  <a:pt x="42680" y="513426"/>
                </a:lnTo>
                <a:lnTo>
                  <a:pt x="49865" y="519442"/>
                </a:lnTo>
                <a:lnTo>
                  <a:pt x="54829" y="521555"/>
                </a:lnTo>
                <a:lnTo>
                  <a:pt x="60677" y="522963"/>
                </a:lnTo>
                <a:lnTo>
                  <a:pt x="67117" y="523902"/>
                </a:lnTo>
                <a:lnTo>
                  <a:pt x="73950" y="521988"/>
                </a:lnTo>
                <a:lnTo>
                  <a:pt x="81046" y="518172"/>
                </a:lnTo>
                <a:lnTo>
                  <a:pt x="88315" y="513087"/>
                </a:lnTo>
                <a:lnTo>
                  <a:pt x="96973" y="508428"/>
                </a:lnTo>
                <a:lnTo>
                  <a:pt x="106553" y="504052"/>
                </a:lnTo>
                <a:lnTo>
                  <a:pt x="116750" y="499865"/>
                </a:lnTo>
                <a:lnTo>
                  <a:pt x="124819" y="494533"/>
                </a:lnTo>
                <a:lnTo>
                  <a:pt x="131468" y="488438"/>
                </a:lnTo>
                <a:lnTo>
                  <a:pt x="137170" y="481836"/>
                </a:lnTo>
                <a:lnTo>
                  <a:pt x="143512" y="476163"/>
                </a:lnTo>
                <a:lnTo>
                  <a:pt x="150279" y="471112"/>
                </a:lnTo>
                <a:lnTo>
                  <a:pt x="157332" y="466475"/>
                </a:lnTo>
                <a:lnTo>
                  <a:pt x="163303" y="462113"/>
                </a:lnTo>
                <a:lnTo>
                  <a:pt x="168554" y="457935"/>
                </a:lnTo>
                <a:lnTo>
                  <a:pt x="173325" y="453880"/>
                </a:lnTo>
                <a:lnTo>
                  <a:pt x="181584" y="442286"/>
                </a:lnTo>
                <a:lnTo>
                  <a:pt x="192171" y="425668"/>
                </a:lnTo>
                <a:lnTo>
                  <a:pt x="204309" y="405698"/>
                </a:lnTo>
                <a:lnTo>
                  <a:pt x="213672" y="391115"/>
                </a:lnTo>
                <a:lnTo>
                  <a:pt x="221183" y="380123"/>
                </a:lnTo>
                <a:lnTo>
                  <a:pt x="227461" y="371525"/>
                </a:lnTo>
                <a:lnTo>
                  <a:pt x="234436" y="358585"/>
                </a:lnTo>
                <a:lnTo>
                  <a:pt x="238806" y="348601"/>
                </a:lnTo>
                <a:lnTo>
                  <a:pt x="244981" y="339930"/>
                </a:lnTo>
                <a:lnTo>
                  <a:pt x="248573" y="331843"/>
                </a:lnTo>
                <a:lnTo>
                  <a:pt x="249531" y="327909"/>
                </a:lnTo>
                <a:lnTo>
                  <a:pt x="248898" y="324016"/>
                </a:lnTo>
                <a:lnTo>
                  <a:pt x="242147" y="308642"/>
                </a:lnTo>
                <a:lnTo>
                  <a:pt x="240436" y="299444"/>
                </a:lnTo>
                <a:lnTo>
                  <a:pt x="239026" y="298689"/>
                </a:lnTo>
                <a:lnTo>
                  <a:pt x="234072" y="297850"/>
                </a:lnTo>
                <a:lnTo>
                  <a:pt x="227637" y="297478"/>
                </a:lnTo>
                <a:lnTo>
                  <a:pt x="219226" y="297238"/>
                </a:lnTo>
                <a:lnTo>
                  <a:pt x="214726" y="298489"/>
                </a:lnTo>
                <a:lnTo>
                  <a:pt x="199566" y="303265"/>
                </a:lnTo>
                <a:lnTo>
                  <a:pt x="191459" y="307586"/>
                </a:lnTo>
                <a:lnTo>
                  <a:pt x="183514" y="313007"/>
                </a:lnTo>
                <a:lnTo>
                  <a:pt x="175679" y="319161"/>
                </a:lnTo>
                <a:lnTo>
                  <a:pt x="167914" y="325804"/>
                </a:lnTo>
                <a:lnTo>
                  <a:pt x="160198" y="332773"/>
                </a:lnTo>
                <a:lnTo>
                  <a:pt x="144851" y="347289"/>
                </a:lnTo>
                <a:lnTo>
                  <a:pt x="129564" y="362207"/>
                </a:lnTo>
                <a:lnTo>
                  <a:pt x="123201" y="369741"/>
                </a:lnTo>
                <a:lnTo>
                  <a:pt x="117689" y="377304"/>
                </a:lnTo>
                <a:lnTo>
                  <a:pt x="112745" y="384886"/>
                </a:lnTo>
                <a:lnTo>
                  <a:pt x="108178" y="391210"/>
                </a:lnTo>
                <a:lnTo>
                  <a:pt x="103864" y="396697"/>
                </a:lnTo>
                <a:lnTo>
                  <a:pt x="99717" y="401624"/>
                </a:lnTo>
                <a:lnTo>
                  <a:pt x="95684" y="406179"/>
                </a:lnTo>
                <a:lnTo>
                  <a:pt x="87814" y="414627"/>
                </a:lnTo>
                <a:lnTo>
                  <a:pt x="80084" y="429388"/>
                </a:lnTo>
                <a:lnTo>
                  <a:pt x="73685" y="446109"/>
                </a:lnTo>
                <a:lnTo>
                  <a:pt x="68812" y="462662"/>
                </a:lnTo>
                <a:lnTo>
                  <a:pt x="63172" y="471481"/>
                </a:lnTo>
                <a:lnTo>
                  <a:pt x="62430" y="475610"/>
                </a:lnTo>
                <a:lnTo>
                  <a:pt x="63205" y="479634"/>
                </a:lnTo>
                <a:lnTo>
                  <a:pt x="66183" y="487490"/>
                </a:lnTo>
                <a:lnTo>
                  <a:pt x="67860" y="501593"/>
                </a:lnTo>
                <a:lnTo>
                  <a:pt x="68095" y="509655"/>
                </a:lnTo>
                <a:lnTo>
                  <a:pt x="68565" y="5486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47"/>
          <p:cNvSpPr/>
          <p:nvPr/>
        </p:nvSpPr>
        <p:spPr>
          <a:xfrm>
            <a:off x="3829050" y="4344072"/>
            <a:ext cx="285080" cy="490818"/>
          </a:xfrm>
          <a:custGeom>
            <a:avLst/>
            <a:gdLst/>
            <a:ahLst/>
            <a:cxnLst/>
            <a:rect l="0" t="0" r="0" b="0"/>
            <a:pathLst>
              <a:path w="285080" h="490818">
                <a:moveTo>
                  <a:pt x="11429" y="90767"/>
                </a:moveTo>
                <a:lnTo>
                  <a:pt x="11429" y="84700"/>
                </a:lnTo>
                <a:lnTo>
                  <a:pt x="12700" y="82912"/>
                </a:lnTo>
                <a:lnTo>
                  <a:pt x="14816" y="81721"/>
                </a:lnTo>
                <a:lnTo>
                  <a:pt x="17498" y="80926"/>
                </a:lnTo>
                <a:lnTo>
                  <a:pt x="19285" y="79127"/>
                </a:lnTo>
                <a:lnTo>
                  <a:pt x="20477" y="76657"/>
                </a:lnTo>
                <a:lnTo>
                  <a:pt x="21271" y="73740"/>
                </a:lnTo>
                <a:lnTo>
                  <a:pt x="25610" y="69256"/>
                </a:lnTo>
                <a:lnTo>
                  <a:pt x="32313" y="63726"/>
                </a:lnTo>
                <a:lnTo>
                  <a:pt x="40592" y="57500"/>
                </a:lnTo>
                <a:lnTo>
                  <a:pt x="48651" y="52079"/>
                </a:lnTo>
                <a:lnTo>
                  <a:pt x="56564" y="47196"/>
                </a:lnTo>
                <a:lnTo>
                  <a:pt x="64379" y="42669"/>
                </a:lnTo>
                <a:lnTo>
                  <a:pt x="79836" y="34254"/>
                </a:lnTo>
                <a:lnTo>
                  <a:pt x="87514" y="30232"/>
                </a:lnTo>
                <a:lnTo>
                  <a:pt x="93903" y="26281"/>
                </a:lnTo>
                <a:lnTo>
                  <a:pt x="99431" y="22376"/>
                </a:lnTo>
                <a:lnTo>
                  <a:pt x="104388" y="18503"/>
                </a:lnTo>
                <a:lnTo>
                  <a:pt x="110232" y="14651"/>
                </a:lnTo>
                <a:lnTo>
                  <a:pt x="116668" y="10813"/>
                </a:lnTo>
                <a:lnTo>
                  <a:pt x="123498" y="6985"/>
                </a:lnTo>
                <a:lnTo>
                  <a:pt x="130592" y="4432"/>
                </a:lnTo>
                <a:lnTo>
                  <a:pt x="137861" y="2731"/>
                </a:lnTo>
                <a:lnTo>
                  <a:pt x="145247" y="1596"/>
                </a:lnTo>
                <a:lnTo>
                  <a:pt x="151441" y="840"/>
                </a:lnTo>
                <a:lnTo>
                  <a:pt x="156841" y="336"/>
                </a:lnTo>
                <a:lnTo>
                  <a:pt x="161710" y="0"/>
                </a:lnTo>
                <a:lnTo>
                  <a:pt x="167497" y="1046"/>
                </a:lnTo>
                <a:lnTo>
                  <a:pt x="173894" y="3013"/>
                </a:lnTo>
                <a:lnTo>
                  <a:pt x="180699" y="5594"/>
                </a:lnTo>
                <a:lnTo>
                  <a:pt x="187776" y="8585"/>
                </a:lnTo>
                <a:lnTo>
                  <a:pt x="195034" y="11850"/>
                </a:lnTo>
                <a:lnTo>
                  <a:pt x="202412" y="15296"/>
                </a:lnTo>
                <a:lnTo>
                  <a:pt x="208601" y="18863"/>
                </a:lnTo>
                <a:lnTo>
                  <a:pt x="213997" y="22511"/>
                </a:lnTo>
                <a:lnTo>
                  <a:pt x="218865" y="26213"/>
                </a:lnTo>
                <a:lnTo>
                  <a:pt x="222110" y="29951"/>
                </a:lnTo>
                <a:lnTo>
                  <a:pt x="224273" y="33713"/>
                </a:lnTo>
                <a:lnTo>
                  <a:pt x="225715" y="37491"/>
                </a:lnTo>
                <a:lnTo>
                  <a:pt x="227318" y="48462"/>
                </a:lnTo>
                <a:lnTo>
                  <a:pt x="227745" y="54944"/>
                </a:lnTo>
                <a:lnTo>
                  <a:pt x="224833" y="68919"/>
                </a:lnTo>
                <a:lnTo>
                  <a:pt x="212616" y="104655"/>
                </a:lnTo>
                <a:lnTo>
                  <a:pt x="209054" y="113996"/>
                </a:lnTo>
                <a:lnTo>
                  <a:pt x="205409" y="122763"/>
                </a:lnTo>
                <a:lnTo>
                  <a:pt x="201709" y="131148"/>
                </a:lnTo>
                <a:lnTo>
                  <a:pt x="196703" y="140548"/>
                </a:lnTo>
                <a:lnTo>
                  <a:pt x="190825" y="150624"/>
                </a:lnTo>
                <a:lnTo>
                  <a:pt x="184367" y="161152"/>
                </a:lnTo>
                <a:lnTo>
                  <a:pt x="178791" y="170710"/>
                </a:lnTo>
                <a:lnTo>
                  <a:pt x="169209" y="188104"/>
                </a:lnTo>
                <a:lnTo>
                  <a:pt x="163606" y="197569"/>
                </a:lnTo>
                <a:lnTo>
                  <a:pt x="150607" y="218245"/>
                </a:lnTo>
                <a:lnTo>
                  <a:pt x="143585" y="227822"/>
                </a:lnTo>
                <a:lnTo>
                  <a:pt x="136363" y="236747"/>
                </a:lnTo>
                <a:lnTo>
                  <a:pt x="129008" y="245237"/>
                </a:lnTo>
                <a:lnTo>
                  <a:pt x="120295" y="253437"/>
                </a:lnTo>
                <a:lnTo>
                  <a:pt x="110677" y="261444"/>
                </a:lnTo>
                <a:lnTo>
                  <a:pt x="100454" y="269322"/>
                </a:lnTo>
                <a:lnTo>
                  <a:pt x="92369" y="275844"/>
                </a:lnTo>
                <a:lnTo>
                  <a:pt x="85709" y="281461"/>
                </a:lnTo>
                <a:lnTo>
                  <a:pt x="71963" y="293536"/>
                </a:lnTo>
                <a:lnTo>
                  <a:pt x="69565" y="294526"/>
                </a:lnTo>
                <a:lnTo>
                  <a:pt x="61393" y="295920"/>
                </a:lnTo>
                <a:lnTo>
                  <a:pt x="54601" y="296392"/>
                </a:lnTo>
                <a:lnTo>
                  <a:pt x="51641" y="296430"/>
                </a:lnTo>
                <a:lnTo>
                  <a:pt x="49667" y="295186"/>
                </a:lnTo>
                <a:lnTo>
                  <a:pt x="48351" y="293087"/>
                </a:lnTo>
                <a:lnTo>
                  <a:pt x="47474" y="290417"/>
                </a:lnTo>
                <a:lnTo>
                  <a:pt x="48159" y="288637"/>
                </a:lnTo>
                <a:lnTo>
                  <a:pt x="49886" y="287450"/>
                </a:lnTo>
                <a:lnTo>
                  <a:pt x="52307" y="286660"/>
                </a:lnTo>
                <a:lnTo>
                  <a:pt x="53921" y="284862"/>
                </a:lnTo>
                <a:lnTo>
                  <a:pt x="54997" y="282394"/>
                </a:lnTo>
                <a:lnTo>
                  <a:pt x="55715" y="279479"/>
                </a:lnTo>
                <a:lnTo>
                  <a:pt x="57463" y="277535"/>
                </a:lnTo>
                <a:lnTo>
                  <a:pt x="59899" y="276239"/>
                </a:lnTo>
                <a:lnTo>
                  <a:pt x="62792" y="275375"/>
                </a:lnTo>
                <a:lnTo>
                  <a:pt x="64721" y="273529"/>
                </a:lnTo>
                <a:lnTo>
                  <a:pt x="66007" y="271028"/>
                </a:lnTo>
                <a:lnTo>
                  <a:pt x="66865" y="268091"/>
                </a:lnTo>
                <a:lnTo>
                  <a:pt x="69976" y="264864"/>
                </a:lnTo>
                <a:lnTo>
                  <a:pt x="74591" y="261442"/>
                </a:lnTo>
                <a:lnTo>
                  <a:pt x="80207" y="257890"/>
                </a:lnTo>
                <a:lnTo>
                  <a:pt x="85221" y="254253"/>
                </a:lnTo>
                <a:lnTo>
                  <a:pt x="89834" y="250558"/>
                </a:lnTo>
                <a:lnTo>
                  <a:pt x="94179" y="246824"/>
                </a:lnTo>
                <a:lnTo>
                  <a:pt x="98346" y="244335"/>
                </a:lnTo>
                <a:lnTo>
                  <a:pt x="106362" y="241570"/>
                </a:lnTo>
                <a:lnTo>
                  <a:pt x="111548" y="239562"/>
                </a:lnTo>
                <a:lnTo>
                  <a:pt x="117545" y="236954"/>
                </a:lnTo>
                <a:lnTo>
                  <a:pt x="124083" y="233945"/>
                </a:lnTo>
                <a:lnTo>
                  <a:pt x="130982" y="231939"/>
                </a:lnTo>
                <a:lnTo>
                  <a:pt x="138121" y="230602"/>
                </a:lnTo>
                <a:lnTo>
                  <a:pt x="145421" y="229710"/>
                </a:lnTo>
                <a:lnTo>
                  <a:pt x="151557" y="229116"/>
                </a:lnTo>
                <a:lnTo>
                  <a:pt x="156918" y="228720"/>
                </a:lnTo>
                <a:lnTo>
                  <a:pt x="161762" y="228456"/>
                </a:lnTo>
                <a:lnTo>
                  <a:pt x="173918" y="228162"/>
                </a:lnTo>
                <a:lnTo>
                  <a:pt x="180715" y="228084"/>
                </a:lnTo>
                <a:lnTo>
                  <a:pt x="186516" y="229302"/>
                </a:lnTo>
                <a:lnTo>
                  <a:pt x="191654" y="231384"/>
                </a:lnTo>
                <a:lnTo>
                  <a:pt x="196350" y="234041"/>
                </a:lnTo>
                <a:lnTo>
                  <a:pt x="202019" y="235813"/>
                </a:lnTo>
                <a:lnTo>
                  <a:pt x="208339" y="236995"/>
                </a:lnTo>
                <a:lnTo>
                  <a:pt x="215093" y="237782"/>
                </a:lnTo>
                <a:lnTo>
                  <a:pt x="220865" y="239578"/>
                </a:lnTo>
                <a:lnTo>
                  <a:pt x="225983" y="242044"/>
                </a:lnTo>
                <a:lnTo>
                  <a:pt x="230665" y="244959"/>
                </a:lnTo>
                <a:lnTo>
                  <a:pt x="239254" y="251583"/>
                </a:lnTo>
                <a:lnTo>
                  <a:pt x="247305" y="258761"/>
                </a:lnTo>
                <a:lnTo>
                  <a:pt x="255116" y="266185"/>
                </a:lnTo>
                <a:lnTo>
                  <a:pt x="266654" y="277504"/>
                </a:lnTo>
                <a:lnTo>
                  <a:pt x="274299" y="291872"/>
                </a:lnTo>
                <a:lnTo>
                  <a:pt x="278116" y="301037"/>
                </a:lnTo>
                <a:lnTo>
                  <a:pt x="282357" y="314607"/>
                </a:lnTo>
                <a:lnTo>
                  <a:pt x="284744" y="329387"/>
                </a:lnTo>
                <a:lnTo>
                  <a:pt x="285079" y="333667"/>
                </a:lnTo>
                <a:lnTo>
                  <a:pt x="282065" y="345196"/>
                </a:lnTo>
                <a:lnTo>
                  <a:pt x="276492" y="357517"/>
                </a:lnTo>
                <a:lnTo>
                  <a:pt x="269782" y="367226"/>
                </a:lnTo>
                <a:lnTo>
                  <a:pt x="264945" y="372863"/>
                </a:lnTo>
                <a:lnTo>
                  <a:pt x="259179" y="379161"/>
                </a:lnTo>
                <a:lnTo>
                  <a:pt x="252796" y="385900"/>
                </a:lnTo>
                <a:lnTo>
                  <a:pt x="245704" y="396774"/>
                </a:lnTo>
                <a:lnTo>
                  <a:pt x="243813" y="401452"/>
                </a:lnTo>
                <a:lnTo>
                  <a:pt x="240011" y="405840"/>
                </a:lnTo>
                <a:lnTo>
                  <a:pt x="234937" y="410036"/>
                </a:lnTo>
                <a:lnTo>
                  <a:pt x="229015" y="414103"/>
                </a:lnTo>
                <a:lnTo>
                  <a:pt x="223796" y="418085"/>
                </a:lnTo>
                <a:lnTo>
                  <a:pt x="219047" y="422009"/>
                </a:lnTo>
                <a:lnTo>
                  <a:pt x="210384" y="429756"/>
                </a:lnTo>
                <a:lnTo>
                  <a:pt x="202301" y="437433"/>
                </a:lnTo>
                <a:lnTo>
                  <a:pt x="190610" y="448894"/>
                </a:lnTo>
                <a:lnTo>
                  <a:pt x="186763" y="451439"/>
                </a:lnTo>
                <a:lnTo>
                  <a:pt x="179102" y="454266"/>
                </a:lnTo>
                <a:lnTo>
                  <a:pt x="174011" y="456290"/>
                </a:lnTo>
                <a:lnTo>
                  <a:pt x="168078" y="458909"/>
                </a:lnTo>
                <a:lnTo>
                  <a:pt x="161581" y="461925"/>
                </a:lnTo>
                <a:lnTo>
                  <a:pt x="155981" y="465206"/>
                </a:lnTo>
                <a:lnTo>
                  <a:pt x="150977" y="468663"/>
                </a:lnTo>
                <a:lnTo>
                  <a:pt x="146371" y="472238"/>
                </a:lnTo>
                <a:lnTo>
                  <a:pt x="139491" y="475891"/>
                </a:lnTo>
                <a:lnTo>
                  <a:pt x="131093" y="479597"/>
                </a:lnTo>
                <a:lnTo>
                  <a:pt x="121686" y="483337"/>
                </a:lnTo>
                <a:lnTo>
                  <a:pt x="114144" y="485830"/>
                </a:lnTo>
                <a:lnTo>
                  <a:pt x="107846" y="487493"/>
                </a:lnTo>
                <a:lnTo>
                  <a:pt x="102377" y="488601"/>
                </a:lnTo>
                <a:lnTo>
                  <a:pt x="97461" y="489340"/>
                </a:lnTo>
                <a:lnTo>
                  <a:pt x="88612" y="490161"/>
                </a:lnTo>
                <a:lnTo>
                  <a:pt x="80447" y="490525"/>
                </a:lnTo>
                <a:lnTo>
                  <a:pt x="68709" y="490731"/>
                </a:lnTo>
                <a:lnTo>
                  <a:pt x="8091" y="490817"/>
                </a:lnTo>
                <a:lnTo>
                  <a:pt x="5394" y="489547"/>
                </a:lnTo>
                <a:lnTo>
                  <a:pt x="3596" y="487431"/>
                </a:lnTo>
                <a:lnTo>
                  <a:pt x="710" y="480976"/>
                </a:lnTo>
                <a:lnTo>
                  <a:pt x="0" y="4679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48"/>
          <p:cNvSpPr/>
          <p:nvPr/>
        </p:nvSpPr>
        <p:spPr>
          <a:xfrm>
            <a:off x="4183379" y="4434839"/>
            <a:ext cx="342901" cy="240031"/>
          </a:xfrm>
          <a:custGeom>
            <a:avLst/>
            <a:gdLst/>
            <a:ahLst/>
            <a:cxnLst/>
            <a:rect l="0" t="0" r="0" b="0"/>
            <a:pathLst>
              <a:path w="342901" h="240031">
                <a:moveTo>
                  <a:pt x="0" y="0"/>
                </a:moveTo>
                <a:lnTo>
                  <a:pt x="18204" y="0"/>
                </a:lnTo>
                <a:lnTo>
                  <a:pt x="23566" y="1270"/>
                </a:lnTo>
                <a:lnTo>
                  <a:pt x="27141" y="3387"/>
                </a:lnTo>
                <a:lnTo>
                  <a:pt x="29524" y="6069"/>
                </a:lnTo>
                <a:lnTo>
                  <a:pt x="33653" y="7856"/>
                </a:lnTo>
                <a:lnTo>
                  <a:pt x="38945" y="9047"/>
                </a:lnTo>
                <a:lnTo>
                  <a:pt x="45014" y="9842"/>
                </a:lnTo>
                <a:lnTo>
                  <a:pt x="50330" y="11641"/>
                </a:lnTo>
                <a:lnTo>
                  <a:pt x="59622" y="17028"/>
                </a:lnTo>
                <a:lnTo>
                  <a:pt x="78146" y="30428"/>
                </a:lnTo>
                <a:lnTo>
                  <a:pt x="90197" y="39335"/>
                </a:lnTo>
                <a:lnTo>
                  <a:pt x="99502" y="46544"/>
                </a:lnTo>
                <a:lnTo>
                  <a:pt x="106975" y="52619"/>
                </a:lnTo>
                <a:lnTo>
                  <a:pt x="113227" y="57940"/>
                </a:lnTo>
                <a:lnTo>
                  <a:pt x="119935" y="64027"/>
                </a:lnTo>
                <a:lnTo>
                  <a:pt x="134161" y="77563"/>
                </a:lnTo>
                <a:lnTo>
                  <a:pt x="141511" y="83459"/>
                </a:lnTo>
                <a:lnTo>
                  <a:pt x="148951" y="88660"/>
                </a:lnTo>
                <a:lnTo>
                  <a:pt x="156451" y="93397"/>
                </a:lnTo>
                <a:lnTo>
                  <a:pt x="163991" y="97825"/>
                </a:lnTo>
                <a:lnTo>
                  <a:pt x="171557" y="102046"/>
                </a:lnTo>
                <a:lnTo>
                  <a:pt x="179141" y="106131"/>
                </a:lnTo>
                <a:lnTo>
                  <a:pt x="185468" y="110124"/>
                </a:lnTo>
                <a:lnTo>
                  <a:pt x="190955" y="114056"/>
                </a:lnTo>
                <a:lnTo>
                  <a:pt x="195884" y="117948"/>
                </a:lnTo>
                <a:lnTo>
                  <a:pt x="201709" y="121812"/>
                </a:lnTo>
                <a:lnTo>
                  <a:pt x="208133" y="125658"/>
                </a:lnTo>
                <a:lnTo>
                  <a:pt x="214956" y="129492"/>
                </a:lnTo>
                <a:lnTo>
                  <a:pt x="220774" y="134588"/>
                </a:lnTo>
                <a:lnTo>
                  <a:pt x="225923" y="140526"/>
                </a:lnTo>
                <a:lnTo>
                  <a:pt x="230625" y="147024"/>
                </a:lnTo>
                <a:lnTo>
                  <a:pt x="236301" y="152626"/>
                </a:lnTo>
                <a:lnTo>
                  <a:pt x="242624" y="157631"/>
                </a:lnTo>
                <a:lnTo>
                  <a:pt x="249379" y="162237"/>
                </a:lnTo>
                <a:lnTo>
                  <a:pt x="255153" y="166578"/>
                </a:lnTo>
                <a:lnTo>
                  <a:pt x="260272" y="170742"/>
                </a:lnTo>
                <a:lnTo>
                  <a:pt x="264955" y="174788"/>
                </a:lnTo>
                <a:lnTo>
                  <a:pt x="271887" y="180026"/>
                </a:lnTo>
                <a:lnTo>
                  <a:pt x="289749" y="192618"/>
                </a:lnTo>
                <a:lnTo>
                  <a:pt x="298576" y="199533"/>
                </a:lnTo>
                <a:lnTo>
                  <a:pt x="307001" y="206682"/>
                </a:lnTo>
                <a:lnTo>
                  <a:pt x="324221" y="222106"/>
                </a:lnTo>
                <a:lnTo>
                  <a:pt x="34290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49"/>
          <p:cNvSpPr/>
          <p:nvPr/>
        </p:nvSpPr>
        <p:spPr>
          <a:xfrm>
            <a:off x="4229100" y="4389119"/>
            <a:ext cx="240030" cy="400051"/>
          </a:xfrm>
          <a:custGeom>
            <a:avLst/>
            <a:gdLst/>
            <a:ahLst/>
            <a:cxnLst/>
            <a:rect l="0" t="0" r="0" b="0"/>
            <a:pathLst>
              <a:path w="240030" h="400051">
                <a:moveTo>
                  <a:pt x="240029" y="0"/>
                </a:moveTo>
                <a:lnTo>
                  <a:pt x="227894" y="6068"/>
                </a:lnTo>
                <a:lnTo>
                  <a:pt x="224319" y="9126"/>
                </a:lnTo>
                <a:lnTo>
                  <a:pt x="221936" y="12434"/>
                </a:lnTo>
                <a:lnTo>
                  <a:pt x="218018" y="20766"/>
                </a:lnTo>
                <a:lnTo>
                  <a:pt x="212043" y="32937"/>
                </a:lnTo>
                <a:lnTo>
                  <a:pt x="206132" y="42278"/>
                </a:lnTo>
                <a:lnTo>
                  <a:pt x="198381" y="53585"/>
                </a:lnTo>
                <a:lnTo>
                  <a:pt x="189404" y="66204"/>
                </a:lnTo>
                <a:lnTo>
                  <a:pt x="178339" y="86046"/>
                </a:lnTo>
                <a:lnTo>
                  <a:pt x="165883" y="110704"/>
                </a:lnTo>
                <a:lnTo>
                  <a:pt x="152498" y="138573"/>
                </a:lnTo>
                <a:lnTo>
                  <a:pt x="142305" y="160962"/>
                </a:lnTo>
                <a:lnTo>
                  <a:pt x="134240" y="179698"/>
                </a:lnTo>
                <a:lnTo>
                  <a:pt x="127593" y="195999"/>
                </a:lnTo>
                <a:lnTo>
                  <a:pt x="116821" y="220884"/>
                </a:lnTo>
                <a:lnTo>
                  <a:pt x="112171" y="231076"/>
                </a:lnTo>
                <a:lnTo>
                  <a:pt x="105260" y="244221"/>
                </a:lnTo>
                <a:lnTo>
                  <a:pt x="87422" y="275760"/>
                </a:lnTo>
                <a:lnTo>
                  <a:pt x="79871" y="287980"/>
                </a:lnTo>
                <a:lnTo>
                  <a:pt x="73567" y="297397"/>
                </a:lnTo>
                <a:lnTo>
                  <a:pt x="68095" y="304945"/>
                </a:lnTo>
                <a:lnTo>
                  <a:pt x="61906" y="316327"/>
                </a:lnTo>
                <a:lnTo>
                  <a:pt x="55241" y="330265"/>
                </a:lnTo>
                <a:lnTo>
                  <a:pt x="48257" y="345907"/>
                </a:lnTo>
                <a:lnTo>
                  <a:pt x="42331" y="357604"/>
                </a:lnTo>
                <a:lnTo>
                  <a:pt x="37111" y="366673"/>
                </a:lnTo>
                <a:lnTo>
                  <a:pt x="32360" y="373989"/>
                </a:lnTo>
                <a:lnTo>
                  <a:pt x="27923" y="380136"/>
                </a:lnTo>
                <a:lnTo>
                  <a:pt x="23696" y="385505"/>
                </a:lnTo>
                <a:lnTo>
                  <a:pt x="13853" y="397177"/>
                </a:lnTo>
                <a:lnTo>
                  <a:pt x="11775" y="398135"/>
                </a:lnTo>
                <a:lnTo>
                  <a:pt x="9119" y="398774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50"/>
          <p:cNvSpPr/>
          <p:nvPr/>
        </p:nvSpPr>
        <p:spPr>
          <a:xfrm>
            <a:off x="4834890" y="4423409"/>
            <a:ext cx="308611" cy="34292"/>
          </a:xfrm>
          <a:custGeom>
            <a:avLst/>
            <a:gdLst/>
            <a:ahLst/>
            <a:cxnLst/>
            <a:rect l="0" t="0" r="0" b="0"/>
            <a:pathLst>
              <a:path w="308611" h="34292">
                <a:moveTo>
                  <a:pt x="0" y="34291"/>
                </a:moveTo>
                <a:lnTo>
                  <a:pt x="12135" y="28223"/>
                </a:lnTo>
                <a:lnTo>
                  <a:pt x="19520" y="25165"/>
                </a:lnTo>
                <a:lnTo>
                  <a:pt x="28253" y="21857"/>
                </a:lnTo>
                <a:lnTo>
                  <a:pt x="37885" y="18381"/>
                </a:lnTo>
                <a:lnTo>
                  <a:pt x="46846" y="16064"/>
                </a:lnTo>
                <a:lnTo>
                  <a:pt x="55361" y="14520"/>
                </a:lnTo>
                <a:lnTo>
                  <a:pt x="63577" y="13490"/>
                </a:lnTo>
                <a:lnTo>
                  <a:pt x="75405" y="11534"/>
                </a:lnTo>
                <a:lnTo>
                  <a:pt x="105480" y="5973"/>
                </a:lnTo>
                <a:lnTo>
                  <a:pt x="119849" y="3982"/>
                </a:lnTo>
                <a:lnTo>
                  <a:pt x="133240" y="2655"/>
                </a:lnTo>
                <a:lnTo>
                  <a:pt x="145976" y="1770"/>
                </a:lnTo>
                <a:lnTo>
                  <a:pt x="166901" y="787"/>
                </a:lnTo>
                <a:lnTo>
                  <a:pt x="176037" y="525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51"/>
          <p:cNvSpPr/>
          <p:nvPr/>
        </p:nvSpPr>
        <p:spPr>
          <a:xfrm>
            <a:off x="4983479" y="4331970"/>
            <a:ext cx="45722" cy="400050"/>
          </a:xfrm>
          <a:custGeom>
            <a:avLst/>
            <a:gdLst/>
            <a:ahLst/>
            <a:cxnLst/>
            <a:rect l="0" t="0" r="0" b="0"/>
            <a:pathLst>
              <a:path w="45722" h="400050">
                <a:moveTo>
                  <a:pt x="0" y="0"/>
                </a:moveTo>
                <a:lnTo>
                  <a:pt x="0" y="39003"/>
                </a:lnTo>
                <a:lnTo>
                  <a:pt x="1271" y="51402"/>
                </a:lnTo>
                <a:lnTo>
                  <a:pt x="3387" y="66018"/>
                </a:lnTo>
                <a:lnTo>
                  <a:pt x="6069" y="82112"/>
                </a:lnTo>
                <a:lnTo>
                  <a:pt x="7856" y="96651"/>
                </a:lnTo>
                <a:lnTo>
                  <a:pt x="9048" y="110154"/>
                </a:lnTo>
                <a:lnTo>
                  <a:pt x="9842" y="122966"/>
                </a:lnTo>
                <a:lnTo>
                  <a:pt x="11642" y="135317"/>
                </a:lnTo>
                <a:lnTo>
                  <a:pt x="14111" y="147361"/>
                </a:lnTo>
                <a:lnTo>
                  <a:pt x="17028" y="159200"/>
                </a:lnTo>
                <a:lnTo>
                  <a:pt x="18972" y="169633"/>
                </a:lnTo>
                <a:lnTo>
                  <a:pt x="20268" y="179129"/>
                </a:lnTo>
                <a:lnTo>
                  <a:pt x="21132" y="187999"/>
                </a:lnTo>
                <a:lnTo>
                  <a:pt x="21708" y="197722"/>
                </a:lnTo>
                <a:lnTo>
                  <a:pt x="22348" y="218686"/>
                </a:lnTo>
                <a:lnTo>
                  <a:pt x="22709" y="282248"/>
                </a:lnTo>
                <a:lnTo>
                  <a:pt x="24029" y="303735"/>
                </a:lnTo>
                <a:lnTo>
                  <a:pt x="26180" y="323140"/>
                </a:lnTo>
                <a:lnTo>
                  <a:pt x="30686" y="354438"/>
                </a:lnTo>
                <a:lnTo>
                  <a:pt x="31888" y="364561"/>
                </a:lnTo>
                <a:lnTo>
                  <a:pt x="32688" y="372581"/>
                </a:lnTo>
                <a:lnTo>
                  <a:pt x="34493" y="379197"/>
                </a:lnTo>
                <a:lnTo>
                  <a:pt x="36965" y="384878"/>
                </a:lnTo>
                <a:lnTo>
                  <a:pt x="45721" y="4000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52"/>
          <p:cNvSpPr/>
          <p:nvPr/>
        </p:nvSpPr>
        <p:spPr>
          <a:xfrm>
            <a:off x="5223509" y="4241237"/>
            <a:ext cx="342901" cy="405871"/>
          </a:xfrm>
          <a:custGeom>
            <a:avLst/>
            <a:gdLst/>
            <a:ahLst/>
            <a:cxnLst/>
            <a:rect l="0" t="0" r="0" b="0"/>
            <a:pathLst>
              <a:path w="342901" h="405871">
                <a:moveTo>
                  <a:pt x="0" y="79302"/>
                </a:moveTo>
                <a:lnTo>
                  <a:pt x="6068" y="67167"/>
                </a:lnTo>
                <a:lnTo>
                  <a:pt x="9125" y="63592"/>
                </a:lnTo>
                <a:lnTo>
                  <a:pt x="12434" y="61209"/>
                </a:lnTo>
                <a:lnTo>
                  <a:pt x="19496" y="57291"/>
                </a:lnTo>
                <a:lnTo>
                  <a:pt x="26868" y="51316"/>
                </a:lnTo>
                <a:lnTo>
                  <a:pt x="31883" y="46675"/>
                </a:lnTo>
                <a:lnTo>
                  <a:pt x="44227" y="34745"/>
                </a:lnTo>
                <a:lnTo>
                  <a:pt x="51075" y="29277"/>
                </a:lnTo>
                <a:lnTo>
                  <a:pt x="58180" y="24363"/>
                </a:lnTo>
                <a:lnTo>
                  <a:pt x="65457" y="19816"/>
                </a:lnTo>
                <a:lnTo>
                  <a:pt x="74118" y="15515"/>
                </a:lnTo>
                <a:lnTo>
                  <a:pt x="83702" y="11377"/>
                </a:lnTo>
                <a:lnTo>
                  <a:pt x="93902" y="7349"/>
                </a:lnTo>
                <a:lnTo>
                  <a:pt x="105781" y="4663"/>
                </a:lnTo>
                <a:lnTo>
                  <a:pt x="118781" y="2873"/>
                </a:lnTo>
                <a:lnTo>
                  <a:pt x="132528" y="1680"/>
                </a:lnTo>
                <a:lnTo>
                  <a:pt x="145502" y="884"/>
                </a:lnTo>
                <a:lnTo>
                  <a:pt x="170078" y="0"/>
                </a:lnTo>
                <a:lnTo>
                  <a:pt x="180695" y="1034"/>
                </a:lnTo>
                <a:lnTo>
                  <a:pt x="190314" y="2993"/>
                </a:lnTo>
                <a:lnTo>
                  <a:pt x="199266" y="5570"/>
                </a:lnTo>
                <a:lnTo>
                  <a:pt x="205234" y="8557"/>
                </a:lnTo>
                <a:lnTo>
                  <a:pt x="209213" y="11819"/>
                </a:lnTo>
                <a:lnTo>
                  <a:pt x="218199" y="22477"/>
                </a:lnTo>
                <a:lnTo>
                  <a:pt x="221666" y="26179"/>
                </a:lnTo>
                <a:lnTo>
                  <a:pt x="223978" y="31187"/>
                </a:lnTo>
                <a:lnTo>
                  <a:pt x="226546" y="43524"/>
                </a:lnTo>
                <a:lnTo>
                  <a:pt x="227231" y="50370"/>
                </a:lnTo>
                <a:lnTo>
                  <a:pt x="227687" y="57475"/>
                </a:lnTo>
                <a:lnTo>
                  <a:pt x="227991" y="64750"/>
                </a:lnTo>
                <a:lnTo>
                  <a:pt x="228330" y="82995"/>
                </a:lnTo>
                <a:lnTo>
                  <a:pt x="228420" y="93194"/>
                </a:lnTo>
                <a:lnTo>
                  <a:pt x="225940" y="106344"/>
                </a:lnTo>
                <a:lnTo>
                  <a:pt x="221747" y="121460"/>
                </a:lnTo>
                <a:lnTo>
                  <a:pt x="216412" y="137887"/>
                </a:lnTo>
                <a:lnTo>
                  <a:pt x="206504" y="162809"/>
                </a:lnTo>
                <a:lnTo>
                  <a:pt x="178563" y="227753"/>
                </a:lnTo>
                <a:lnTo>
                  <a:pt x="151404" y="288246"/>
                </a:lnTo>
                <a:lnTo>
                  <a:pt x="145386" y="303689"/>
                </a:lnTo>
                <a:lnTo>
                  <a:pt x="140104" y="319064"/>
                </a:lnTo>
                <a:lnTo>
                  <a:pt x="135313" y="334393"/>
                </a:lnTo>
                <a:lnTo>
                  <a:pt x="130849" y="347153"/>
                </a:lnTo>
                <a:lnTo>
                  <a:pt x="126603" y="358200"/>
                </a:lnTo>
                <a:lnTo>
                  <a:pt x="122502" y="368104"/>
                </a:lnTo>
                <a:lnTo>
                  <a:pt x="119768" y="375976"/>
                </a:lnTo>
                <a:lnTo>
                  <a:pt x="116731" y="388111"/>
                </a:lnTo>
                <a:lnTo>
                  <a:pt x="117190" y="391855"/>
                </a:lnTo>
                <a:lnTo>
                  <a:pt x="118767" y="394351"/>
                </a:lnTo>
                <a:lnTo>
                  <a:pt x="124355" y="398356"/>
                </a:lnTo>
                <a:lnTo>
                  <a:pt x="131391" y="399051"/>
                </a:lnTo>
                <a:lnTo>
                  <a:pt x="134584" y="400418"/>
                </a:lnTo>
                <a:lnTo>
                  <a:pt x="141518" y="405323"/>
                </a:lnTo>
                <a:lnTo>
                  <a:pt x="146416" y="405870"/>
                </a:lnTo>
                <a:lnTo>
                  <a:pt x="152221" y="404964"/>
                </a:lnTo>
                <a:lnTo>
                  <a:pt x="158631" y="403090"/>
                </a:lnTo>
                <a:lnTo>
                  <a:pt x="169140" y="401008"/>
                </a:lnTo>
                <a:lnTo>
                  <a:pt x="178043" y="400083"/>
                </a:lnTo>
                <a:lnTo>
                  <a:pt x="186234" y="399671"/>
                </a:lnTo>
                <a:lnTo>
                  <a:pt x="191466" y="398292"/>
                </a:lnTo>
                <a:lnTo>
                  <a:pt x="197494" y="396102"/>
                </a:lnTo>
                <a:lnTo>
                  <a:pt x="204053" y="393372"/>
                </a:lnTo>
                <a:lnTo>
                  <a:pt x="210965" y="391552"/>
                </a:lnTo>
                <a:lnTo>
                  <a:pt x="218114" y="390339"/>
                </a:lnTo>
                <a:lnTo>
                  <a:pt x="225419" y="389530"/>
                </a:lnTo>
                <a:lnTo>
                  <a:pt x="232830" y="388991"/>
                </a:lnTo>
                <a:lnTo>
                  <a:pt x="240310" y="388631"/>
                </a:lnTo>
                <a:lnTo>
                  <a:pt x="247837" y="388392"/>
                </a:lnTo>
                <a:lnTo>
                  <a:pt x="255395" y="386962"/>
                </a:lnTo>
                <a:lnTo>
                  <a:pt x="262973" y="384739"/>
                </a:lnTo>
                <a:lnTo>
                  <a:pt x="270566" y="381987"/>
                </a:lnTo>
                <a:lnTo>
                  <a:pt x="276897" y="380152"/>
                </a:lnTo>
                <a:lnTo>
                  <a:pt x="287319" y="378113"/>
                </a:lnTo>
                <a:lnTo>
                  <a:pt x="295686" y="377570"/>
                </a:lnTo>
                <a:lnTo>
                  <a:pt x="306344" y="377207"/>
                </a:lnTo>
                <a:lnTo>
                  <a:pt x="342900" y="3764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53"/>
          <p:cNvSpPr/>
          <p:nvPr/>
        </p:nvSpPr>
        <p:spPr>
          <a:xfrm>
            <a:off x="5646420" y="4343400"/>
            <a:ext cx="262890" cy="320040"/>
          </a:xfrm>
          <a:custGeom>
            <a:avLst/>
            <a:gdLst/>
            <a:ahLst/>
            <a:cxnLst/>
            <a:rect l="0" t="0" r="0" b="0"/>
            <a:pathLst>
              <a:path w="262890" h="320040">
                <a:moveTo>
                  <a:pt x="0" y="0"/>
                </a:moveTo>
                <a:lnTo>
                  <a:pt x="31818" y="31817"/>
                </a:lnTo>
                <a:lnTo>
                  <a:pt x="40261" y="41531"/>
                </a:lnTo>
                <a:lnTo>
                  <a:pt x="49701" y="53087"/>
                </a:lnTo>
                <a:lnTo>
                  <a:pt x="59804" y="65871"/>
                </a:lnTo>
                <a:lnTo>
                  <a:pt x="67809" y="75664"/>
                </a:lnTo>
                <a:lnTo>
                  <a:pt x="74416" y="83463"/>
                </a:lnTo>
                <a:lnTo>
                  <a:pt x="80090" y="89932"/>
                </a:lnTo>
                <a:lnTo>
                  <a:pt x="87683" y="99324"/>
                </a:lnTo>
                <a:lnTo>
                  <a:pt x="106280" y="123307"/>
                </a:lnTo>
                <a:lnTo>
                  <a:pt x="115303" y="134274"/>
                </a:lnTo>
                <a:lnTo>
                  <a:pt x="123859" y="144126"/>
                </a:lnTo>
                <a:lnTo>
                  <a:pt x="132102" y="153234"/>
                </a:lnTo>
                <a:lnTo>
                  <a:pt x="138868" y="161846"/>
                </a:lnTo>
                <a:lnTo>
                  <a:pt x="144649" y="170127"/>
                </a:lnTo>
                <a:lnTo>
                  <a:pt x="149772" y="178188"/>
                </a:lnTo>
                <a:lnTo>
                  <a:pt x="155728" y="186102"/>
                </a:lnTo>
                <a:lnTo>
                  <a:pt x="162239" y="193918"/>
                </a:lnTo>
                <a:lnTo>
                  <a:pt x="174976" y="208105"/>
                </a:lnTo>
                <a:lnTo>
                  <a:pt x="184870" y="218644"/>
                </a:lnTo>
                <a:lnTo>
                  <a:pt x="189286" y="224502"/>
                </a:lnTo>
                <a:lnTo>
                  <a:pt x="193501" y="230948"/>
                </a:lnTo>
                <a:lnTo>
                  <a:pt x="197580" y="237785"/>
                </a:lnTo>
                <a:lnTo>
                  <a:pt x="201570" y="244883"/>
                </a:lnTo>
                <a:lnTo>
                  <a:pt x="209390" y="259543"/>
                </a:lnTo>
                <a:lnTo>
                  <a:pt x="214523" y="265739"/>
                </a:lnTo>
                <a:lnTo>
                  <a:pt x="220485" y="271139"/>
                </a:lnTo>
                <a:lnTo>
                  <a:pt x="227000" y="276009"/>
                </a:lnTo>
                <a:lnTo>
                  <a:pt x="232613" y="281796"/>
                </a:lnTo>
                <a:lnTo>
                  <a:pt x="262889" y="3200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54"/>
          <p:cNvSpPr/>
          <p:nvPr/>
        </p:nvSpPr>
        <p:spPr>
          <a:xfrm>
            <a:off x="5637142" y="4309109"/>
            <a:ext cx="203588" cy="388621"/>
          </a:xfrm>
          <a:custGeom>
            <a:avLst/>
            <a:gdLst/>
            <a:ahLst/>
            <a:cxnLst/>
            <a:rect l="0" t="0" r="0" b="0"/>
            <a:pathLst>
              <a:path w="203588" h="388621">
                <a:moveTo>
                  <a:pt x="203587" y="0"/>
                </a:moveTo>
                <a:lnTo>
                  <a:pt x="191452" y="6069"/>
                </a:lnTo>
                <a:lnTo>
                  <a:pt x="186607" y="9126"/>
                </a:lnTo>
                <a:lnTo>
                  <a:pt x="182107" y="12434"/>
                </a:lnTo>
                <a:lnTo>
                  <a:pt x="177837" y="15909"/>
                </a:lnTo>
                <a:lnTo>
                  <a:pt x="173721" y="22037"/>
                </a:lnTo>
                <a:lnTo>
                  <a:pt x="169706" y="29931"/>
                </a:lnTo>
                <a:lnTo>
                  <a:pt x="165760" y="39004"/>
                </a:lnTo>
                <a:lnTo>
                  <a:pt x="156779" y="55213"/>
                </a:lnTo>
                <a:lnTo>
                  <a:pt x="129868" y="100316"/>
                </a:lnTo>
                <a:lnTo>
                  <a:pt x="118881" y="121488"/>
                </a:lnTo>
                <a:lnTo>
                  <a:pt x="110286" y="140682"/>
                </a:lnTo>
                <a:lnTo>
                  <a:pt x="103287" y="158558"/>
                </a:lnTo>
                <a:lnTo>
                  <a:pt x="96080" y="174285"/>
                </a:lnTo>
                <a:lnTo>
                  <a:pt x="88736" y="188580"/>
                </a:lnTo>
                <a:lnTo>
                  <a:pt x="81300" y="201921"/>
                </a:lnTo>
                <a:lnTo>
                  <a:pt x="75072" y="214624"/>
                </a:lnTo>
                <a:lnTo>
                  <a:pt x="69651" y="226903"/>
                </a:lnTo>
                <a:lnTo>
                  <a:pt x="64766" y="238899"/>
                </a:lnTo>
                <a:lnTo>
                  <a:pt x="57700" y="253246"/>
                </a:lnTo>
                <a:lnTo>
                  <a:pt x="49179" y="269161"/>
                </a:lnTo>
                <a:lnTo>
                  <a:pt x="39689" y="286120"/>
                </a:lnTo>
                <a:lnTo>
                  <a:pt x="30822" y="303777"/>
                </a:lnTo>
                <a:lnTo>
                  <a:pt x="22370" y="321898"/>
                </a:lnTo>
                <a:lnTo>
                  <a:pt x="14196" y="340329"/>
                </a:lnTo>
                <a:lnTo>
                  <a:pt x="8747" y="353886"/>
                </a:lnTo>
                <a:lnTo>
                  <a:pt x="5113" y="364194"/>
                </a:lnTo>
                <a:lnTo>
                  <a:pt x="0" y="381383"/>
                </a:lnTo>
                <a:lnTo>
                  <a:pt x="9278" y="3886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55"/>
          <p:cNvSpPr/>
          <p:nvPr/>
        </p:nvSpPr>
        <p:spPr>
          <a:xfrm>
            <a:off x="6080759" y="4354829"/>
            <a:ext cx="251462" cy="45722"/>
          </a:xfrm>
          <a:custGeom>
            <a:avLst/>
            <a:gdLst/>
            <a:ahLst/>
            <a:cxnLst/>
            <a:rect l="0" t="0" r="0" b="0"/>
            <a:pathLst>
              <a:path w="251462" h="45722">
                <a:moveTo>
                  <a:pt x="0" y="45721"/>
                </a:moveTo>
                <a:lnTo>
                  <a:pt x="12136" y="45721"/>
                </a:lnTo>
                <a:lnTo>
                  <a:pt x="18251" y="44450"/>
                </a:lnTo>
                <a:lnTo>
                  <a:pt x="24867" y="42334"/>
                </a:lnTo>
                <a:lnTo>
                  <a:pt x="31819" y="39653"/>
                </a:lnTo>
                <a:lnTo>
                  <a:pt x="40263" y="37865"/>
                </a:lnTo>
                <a:lnTo>
                  <a:pt x="49702" y="36673"/>
                </a:lnTo>
                <a:lnTo>
                  <a:pt x="59805" y="35879"/>
                </a:lnTo>
                <a:lnTo>
                  <a:pt x="69080" y="34080"/>
                </a:lnTo>
                <a:lnTo>
                  <a:pt x="77804" y="31610"/>
                </a:lnTo>
                <a:lnTo>
                  <a:pt x="86159" y="28693"/>
                </a:lnTo>
                <a:lnTo>
                  <a:pt x="94269" y="26749"/>
                </a:lnTo>
                <a:lnTo>
                  <a:pt x="102217" y="25453"/>
                </a:lnTo>
                <a:lnTo>
                  <a:pt x="110054" y="24589"/>
                </a:lnTo>
                <a:lnTo>
                  <a:pt x="117820" y="22742"/>
                </a:lnTo>
                <a:lnTo>
                  <a:pt x="125537" y="20242"/>
                </a:lnTo>
                <a:lnTo>
                  <a:pt x="133222" y="17305"/>
                </a:lnTo>
                <a:lnTo>
                  <a:pt x="140884" y="15346"/>
                </a:lnTo>
                <a:lnTo>
                  <a:pt x="148533" y="14041"/>
                </a:lnTo>
                <a:lnTo>
                  <a:pt x="156172" y="13171"/>
                </a:lnTo>
                <a:lnTo>
                  <a:pt x="166345" y="11321"/>
                </a:lnTo>
                <a:lnTo>
                  <a:pt x="178207" y="8817"/>
                </a:lnTo>
                <a:lnTo>
                  <a:pt x="191195" y="5879"/>
                </a:lnTo>
                <a:lnTo>
                  <a:pt x="201123" y="3919"/>
                </a:lnTo>
                <a:lnTo>
                  <a:pt x="209012" y="2613"/>
                </a:lnTo>
                <a:lnTo>
                  <a:pt x="215541" y="1742"/>
                </a:lnTo>
                <a:lnTo>
                  <a:pt x="222435" y="1162"/>
                </a:lnTo>
                <a:lnTo>
                  <a:pt x="229570" y="774"/>
                </a:lnTo>
                <a:lnTo>
                  <a:pt x="25146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56"/>
          <p:cNvSpPr/>
          <p:nvPr/>
        </p:nvSpPr>
        <p:spPr>
          <a:xfrm>
            <a:off x="6092189" y="4411979"/>
            <a:ext cx="182882" cy="91441"/>
          </a:xfrm>
          <a:custGeom>
            <a:avLst/>
            <a:gdLst/>
            <a:ahLst/>
            <a:cxnLst/>
            <a:rect l="0" t="0" r="0" b="0"/>
            <a:pathLst>
              <a:path w="182882" h="91441">
                <a:moveTo>
                  <a:pt x="0" y="91440"/>
                </a:moveTo>
                <a:lnTo>
                  <a:pt x="26868" y="64572"/>
                </a:lnTo>
                <a:lnTo>
                  <a:pt x="31882" y="60828"/>
                </a:lnTo>
                <a:lnTo>
                  <a:pt x="37765" y="57062"/>
                </a:lnTo>
                <a:lnTo>
                  <a:pt x="44227" y="53282"/>
                </a:lnTo>
                <a:lnTo>
                  <a:pt x="64953" y="42308"/>
                </a:lnTo>
                <a:lnTo>
                  <a:pt x="77592" y="35825"/>
                </a:lnTo>
                <a:lnTo>
                  <a:pt x="91099" y="30233"/>
                </a:lnTo>
                <a:lnTo>
                  <a:pt x="105182" y="25236"/>
                </a:lnTo>
                <a:lnTo>
                  <a:pt x="119652" y="20634"/>
                </a:lnTo>
                <a:lnTo>
                  <a:pt x="131838" y="17566"/>
                </a:lnTo>
                <a:lnTo>
                  <a:pt x="142502" y="15521"/>
                </a:lnTo>
                <a:lnTo>
                  <a:pt x="152152" y="14157"/>
                </a:lnTo>
                <a:lnTo>
                  <a:pt x="159854" y="11978"/>
                </a:lnTo>
                <a:lnTo>
                  <a:pt x="166260" y="9256"/>
                </a:lnTo>
                <a:lnTo>
                  <a:pt x="18288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57"/>
          <p:cNvSpPr/>
          <p:nvPr/>
        </p:nvSpPr>
        <p:spPr>
          <a:xfrm>
            <a:off x="6470381" y="4206239"/>
            <a:ext cx="238357" cy="560071"/>
          </a:xfrm>
          <a:custGeom>
            <a:avLst/>
            <a:gdLst/>
            <a:ahLst/>
            <a:cxnLst/>
            <a:rect l="0" t="0" r="0" b="0"/>
            <a:pathLst>
              <a:path w="238357" h="560071">
                <a:moveTo>
                  <a:pt x="101869" y="0"/>
                </a:moveTo>
                <a:lnTo>
                  <a:pt x="67814" y="51082"/>
                </a:lnTo>
                <a:lnTo>
                  <a:pt x="62656" y="59455"/>
                </a:lnTo>
                <a:lnTo>
                  <a:pt x="57947" y="67576"/>
                </a:lnTo>
                <a:lnTo>
                  <a:pt x="53537" y="75531"/>
                </a:lnTo>
                <a:lnTo>
                  <a:pt x="49328" y="84644"/>
                </a:lnTo>
                <a:lnTo>
                  <a:pt x="45252" y="94529"/>
                </a:lnTo>
                <a:lnTo>
                  <a:pt x="41264" y="104930"/>
                </a:lnTo>
                <a:lnTo>
                  <a:pt x="33446" y="126646"/>
                </a:lnTo>
                <a:lnTo>
                  <a:pt x="29584" y="137771"/>
                </a:lnTo>
                <a:lnTo>
                  <a:pt x="27009" y="150267"/>
                </a:lnTo>
                <a:lnTo>
                  <a:pt x="25292" y="163678"/>
                </a:lnTo>
                <a:lnTo>
                  <a:pt x="24147" y="177699"/>
                </a:lnTo>
                <a:lnTo>
                  <a:pt x="20845" y="195936"/>
                </a:lnTo>
                <a:lnTo>
                  <a:pt x="16102" y="216984"/>
                </a:lnTo>
                <a:lnTo>
                  <a:pt x="10401" y="239907"/>
                </a:lnTo>
                <a:lnTo>
                  <a:pt x="6601" y="260268"/>
                </a:lnTo>
                <a:lnTo>
                  <a:pt x="4067" y="278922"/>
                </a:lnTo>
                <a:lnTo>
                  <a:pt x="2377" y="296438"/>
                </a:lnTo>
                <a:lnTo>
                  <a:pt x="1251" y="317006"/>
                </a:lnTo>
                <a:lnTo>
                  <a:pt x="0" y="363565"/>
                </a:lnTo>
                <a:lnTo>
                  <a:pt x="936" y="385887"/>
                </a:lnTo>
                <a:lnTo>
                  <a:pt x="2830" y="407118"/>
                </a:lnTo>
                <a:lnTo>
                  <a:pt x="5363" y="427622"/>
                </a:lnTo>
                <a:lnTo>
                  <a:pt x="8321" y="442562"/>
                </a:lnTo>
                <a:lnTo>
                  <a:pt x="11564" y="453791"/>
                </a:lnTo>
                <a:lnTo>
                  <a:pt x="18553" y="470925"/>
                </a:lnTo>
                <a:lnTo>
                  <a:pt x="25893" y="487007"/>
                </a:lnTo>
                <a:lnTo>
                  <a:pt x="29628" y="492311"/>
                </a:lnTo>
                <a:lnTo>
                  <a:pt x="33388" y="495848"/>
                </a:lnTo>
                <a:lnTo>
                  <a:pt x="37165" y="498205"/>
                </a:lnTo>
                <a:lnTo>
                  <a:pt x="40953" y="501047"/>
                </a:lnTo>
                <a:lnTo>
                  <a:pt x="44749" y="504211"/>
                </a:lnTo>
                <a:lnTo>
                  <a:pt x="48548" y="507591"/>
                </a:lnTo>
                <a:lnTo>
                  <a:pt x="53622" y="509844"/>
                </a:lnTo>
                <a:lnTo>
                  <a:pt x="59544" y="511346"/>
                </a:lnTo>
                <a:lnTo>
                  <a:pt x="66033" y="512347"/>
                </a:lnTo>
                <a:lnTo>
                  <a:pt x="72898" y="511745"/>
                </a:lnTo>
                <a:lnTo>
                  <a:pt x="80015" y="510073"/>
                </a:lnTo>
                <a:lnTo>
                  <a:pt x="115754" y="498266"/>
                </a:lnTo>
                <a:lnTo>
                  <a:pt x="125096" y="494737"/>
                </a:lnTo>
                <a:lnTo>
                  <a:pt x="133864" y="491115"/>
                </a:lnTo>
                <a:lnTo>
                  <a:pt x="142249" y="487430"/>
                </a:lnTo>
                <a:lnTo>
                  <a:pt x="149108" y="482433"/>
                </a:lnTo>
                <a:lnTo>
                  <a:pt x="154952" y="476562"/>
                </a:lnTo>
                <a:lnTo>
                  <a:pt x="160117" y="470109"/>
                </a:lnTo>
                <a:lnTo>
                  <a:pt x="166101" y="464536"/>
                </a:lnTo>
                <a:lnTo>
                  <a:pt x="172630" y="459551"/>
                </a:lnTo>
                <a:lnTo>
                  <a:pt x="179523" y="454957"/>
                </a:lnTo>
                <a:lnTo>
                  <a:pt x="185388" y="449355"/>
                </a:lnTo>
                <a:lnTo>
                  <a:pt x="190569" y="443080"/>
                </a:lnTo>
                <a:lnTo>
                  <a:pt x="195291" y="436357"/>
                </a:lnTo>
                <a:lnTo>
                  <a:pt x="199711" y="429335"/>
                </a:lnTo>
                <a:lnTo>
                  <a:pt x="203927" y="422113"/>
                </a:lnTo>
                <a:lnTo>
                  <a:pt x="208008" y="414759"/>
                </a:lnTo>
                <a:lnTo>
                  <a:pt x="215927" y="399814"/>
                </a:lnTo>
                <a:lnTo>
                  <a:pt x="231361" y="369524"/>
                </a:lnTo>
                <a:lnTo>
                  <a:pt x="233917" y="360649"/>
                </a:lnTo>
                <a:lnTo>
                  <a:pt x="235621" y="350923"/>
                </a:lnTo>
                <a:lnTo>
                  <a:pt x="236757" y="340629"/>
                </a:lnTo>
                <a:lnTo>
                  <a:pt x="238019" y="325804"/>
                </a:lnTo>
                <a:lnTo>
                  <a:pt x="238356" y="320073"/>
                </a:lnTo>
                <a:lnTo>
                  <a:pt x="236040" y="314982"/>
                </a:lnTo>
                <a:lnTo>
                  <a:pt x="231956" y="310318"/>
                </a:lnTo>
                <a:lnTo>
                  <a:pt x="226693" y="305939"/>
                </a:lnTo>
                <a:lnTo>
                  <a:pt x="221915" y="301750"/>
                </a:lnTo>
                <a:lnTo>
                  <a:pt x="217460" y="297686"/>
                </a:lnTo>
                <a:lnTo>
                  <a:pt x="213220" y="293708"/>
                </a:lnTo>
                <a:lnTo>
                  <a:pt x="207852" y="291055"/>
                </a:lnTo>
                <a:lnTo>
                  <a:pt x="201734" y="289287"/>
                </a:lnTo>
                <a:lnTo>
                  <a:pt x="195116" y="288108"/>
                </a:lnTo>
                <a:lnTo>
                  <a:pt x="189434" y="287322"/>
                </a:lnTo>
                <a:lnTo>
                  <a:pt x="184375" y="286798"/>
                </a:lnTo>
                <a:lnTo>
                  <a:pt x="179734" y="286449"/>
                </a:lnTo>
                <a:lnTo>
                  <a:pt x="174097" y="287486"/>
                </a:lnTo>
                <a:lnTo>
                  <a:pt x="167802" y="289447"/>
                </a:lnTo>
                <a:lnTo>
                  <a:pt x="161064" y="292025"/>
                </a:lnTo>
                <a:lnTo>
                  <a:pt x="155302" y="295014"/>
                </a:lnTo>
                <a:lnTo>
                  <a:pt x="150191" y="298276"/>
                </a:lnTo>
                <a:lnTo>
                  <a:pt x="145514" y="301721"/>
                </a:lnTo>
                <a:lnTo>
                  <a:pt x="139855" y="305287"/>
                </a:lnTo>
                <a:lnTo>
                  <a:pt x="133543" y="308935"/>
                </a:lnTo>
                <a:lnTo>
                  <a:pt x="126795" y="312637"/>
                </a:lnTo>
                <a:lnTo>
                  <a:pt x="118486" y="320185"/>
                </a:lnTo>
                <a:lnTo>
                  <a:pt x="109137" y="330297"/>
                </a:lnTo>
                <a:lnTo>
                  <a:pt x="99094" y="342118"/>
                </a:lnTo>
                <a:lnTo>
                  <a:pt x="91129" y="352539"/>
                </a:lnTo>
                <a:lnTo>
                  <a:pt x="84549" y="362026"/>
                </a:lnTo>
                <a:lnTo>
                  <a:pt x="78892" y="370891"/>
                </a:lnTo>
                <a:lnTo>
                  <a:pt x="73851" y="380611"/>
                </a:lnTo>
                <a:lnTo>
                  <a:pt x="69220" y="390900"/>
                </a:lnTo>
                <a:lnTo>
                  <a:pt x="64862" y="401570"/>
                </a:lnTo>
                <a:lnTo>
                  <a:pt x="60688" y="411224"/>
                </a:lnTo>
                <a:lnTo>
                  <a:pt x="52662" y="428723"/>
                </a:lnTo>
                <a:lnTo>
                  <a:pt x="48249" y="444967"/>
                </a:lnTo>
                <a:lnTo>
                  <a:pt x="46288" y="460653"/>
                </a:lnTo>
                <a:lnTo>
                  <a:pt x="45416" y="476091"/>
                </a:lnTo>
                <a:lnTo>
                  <a:pt x="45029" y="491420"/>
                </a:lnTo>
                <a:lnTo>
                  <a:pt x="44736" y="544826"/>
                </a:lnTo>
                <a:lnTo>
                  <a:pt x="46001" y="549908"/>
                </a:lnTo>
                <a:lnTo>
                  <a:pt x="48113" y="553295"/>
                </a:lnTo>
                <a:lnTo>
                  <a:pt x="50791" y="555554"/>
                </a:lnTo>
                <a:lnTo>
                  <a:pt x="53847" y="557059"/>
                </a:lnTo>
                <a:lnTo>
                  <a:pt x="60629" y="558732"/>
                </a:lnTo>
                <a:lnTo>
                  <a:pt x="67876" y="559476"/>
                </a:lnTo>
                <a:lnTo>
                  <a:pt x="79009" y="5600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58"/>
          <p:cNvSpPr/>
          <p:nvPr/>
        </p:nvSpPr>
        <p:spPr>
          <a:xfrm>
            <a:off x="6675119" y="4206239"/>
            <a:ext cx="226818" cy="490821"/>
          </a:xfrm>
          <a:custGeom>
            <a:avLst/>
            <a:gdLst/>
            <a:ahLst/>
            <a:cxnLst/>
            <a:rect l="0" t="0" r="0" b="0"/>
            <a:pathLst>
              <a:path w="226818" h="490821">
                <a:moveTo>
                  <a:pt x="80011" y="34290"/>
                </a:moveTo>
                <a:lnTo>
                  <a:pt x="73943" y="46426"/>
                </a:lnTo>
                <a:lnTo>
                  <a:pt x="70886" y="53811"/>
                </a:lnTo>
                <a:lnTo>
                  <a:pt x="67577" y="62544"/>
                </a:lnTo>
                <a:lnTo>
                  <a:pt x="64102" y="72176"/>
                </a:lnTo>
                <a:lnTo>
                  <a:pt x="60514" y="81138"/>
                </a:lnTo>
                <a:lnTo>
                  <a:pt x="56853" y="89652"/>
                </a:lnTo>
                <a:lnTo>
                  <a:pt x="53143" y="97868"/>
                </a:lnTo>
                <a:lnTo>
                  <a:pt x="50668" y="107156"/>
                </a:lnTo>
                <a:lnTo>
                  <a:pt x="49020" y="117157"/>
                </a:lnTo>
                <a:lnTo>
                  <a:pt x="47920" y="127635"/>
                </a:lnTo>
                <a:lnTo>
                  <a:pt x="45917" y="137160"/>
                </a:lnTo>
                <a:lnTo>
                  <a:pt x="43311" y="146050"/>
                </a:lnTo>
                <a:lnTo>
                  <a:pt x="33576" y="174085"/>
                </a:lnTo>
                <a:lnTo>
                  <a:pt x="30005" y="184637"/>
                </a:lnTo>
                <a:lnTo>
                  <a:pt x="27623" y="195481"/>
                </a:lnTo>
                <a:lnTo>
                  <a:pt x="26036" y="206521"/>
                </a:lnTo>
                <a:lnTo>
                  <a:pt x="24977" y="217691"/>
                </a:lnTo>
                <a:lnTo>
                  <a:pt x="23001" y="228947"/>
                </a:lnTo>
                <a:lnTo>
                  <a:pt x="20414" y="240262"/>
                </a:lnTo>
                <a:lnTo>
                  <a:pt x="17420" y="251614"/>
                </a:lnTo>
                <a:lnTo>
                  <a:pt x="15424" y="262993"/>
                </a:lnTo>
                <a:lnTo>
                  <a:pt x="14092" y="274389"/>
                </a:lnTo>
                <a:lnTo>
                  <a:pt x="13206" y="285796"/>
                </a:lnTo>
                <a:lnTo>
                  <a:pt x="12613" y="295941"/>
                </a:lnTo>
                <a:lnTo>
                  <a:pt x="11957" y="313986"/>
                </a:lnTo>
                <a:lnTo>
                  <a:pt x="11586" y="344494"/>
                </a:lnTo>
                <a:lnTo>
                  <a:pt x="12804" y="354122"/>
                </a:lnTo>
                <a:lnTo>
                  <a:pt x="14887" y="363082"/>
                </a:lnTo>
                <a:lnTo>
                  <a:pt x="17545" y="371595"/>
                </a:lnTo>
                <a:lnTo>
                  <a:pt x="19317" y="379810"/>
                </a:lnTo>
                <a:lnTo>
                  <a:pt x="20497" y="387827"/>
                </a:lnTo>
                <a:lnTo>
                  <a:pt x="21285" y="395711"/>
                </a:lnTo>
                <a:lnTo>
                  <a:pt x="23080" y="403507"/>
                </a:lnTo>
                <a:lnTo>
                  <a:pt x="25547" y="411245"/>
                </a:lnTo>
                <a:lnTo>
                  <a:pt x="31675" y="425346"/>
                </a:lnTo>
                <a:lnTo>
                  <a:pt x="38631" y="435846"/>
                </a:lnTo>
                <a:lnTo>
                  <a:pt x="42264" y="440425"/>
                </a:lnTo>
                <a:lnTo>
                  <a:pt x="45956" y="444746"/>
                </a:lnTo>
                <a:lnTo>
                  <a:pt x="49688" y="448898"/>
                </a:lnTo>
                <a:lnTo>
                  <a:pt x="57220" y="456897"/>
                </a:lnTo>
                <a:lnTo>
                  <a:pt x="72405" y="472380"/>
                </a:lnTo>
                <a:lnTo>
                  <a:pt x="77480" y="476210"/>
                </a:lnTo>
                <a:lnTo>
                  <a:pt x="83404" y="480034"/>
                </a:lnTo>
                <a:lnTo>
                  <a:pt x="89892" y="483853"/>
                </a:lnTo>
                <a:lnTo>
                  <a:pt x="95488" y="486399"/>
                </a:lnTo>
                <a:lnTo>
                  <a:pt x="100489" y="488096"/>
                </a:lnTo>
                <a:lnTo>
                  <a:pt x="105093" y="489227"/>
                </a:lnTo>
                <a:lnTo>
                  <a:pt x="109432" y="489982"/>
                </a:lnTo>
                <a:lnTo>
                  <a:pt x="113595" y="490485"/>
                </a:lnTo>
                <a:lnTo>
                  <a:pt x="117640" y="490820"/>
                </a:lnTo>
                <a:lnTo>
                  <a:pt x="121607" y="489773"/>
                </a:lnTo>
                <a:lnTo>
                  <a:pt x="125521" y="487806"/>
                </a:lnTo>
                <a:lnTo>
                  <a:pt x="129402" y="485224"/>
                </a:lnTo>
                <a:lnTo>
                  <a:pt x="133258" y="482233"/>
                </a:lnTo>
                <a:lnTo>
                  <a:pt x="137098" y="478969"/>
                </a:lnTo>
                <a:lnTo>
                  <a:pt x="140929" y="475523"/>
                </a:lnTo>
                <a:lnTo>
                  <a:pt x="151958" y="464920"/>
                </a:lnTo>
                <a:lnTo>
                  <a:pt x="158456" y="458537"/>
                </a:lnTo>
                <a:lnTo>
                  <a:pt x="164058" y="451741"/>
                </a:lnTo>
                <a:lnTo>
                  <a:pt x="169062" y="444671"/>
                </a:lnTo>
                <a:lnTo>
                  <a:pt x="173668" y="437418"/>
                </a:lnTo>
                <a:lnTo>
                  <a:pt x="178786" y="425972"/>
                </a:lnTo>
                <a:lnTo>
                  <a:pt x="182331" y="414111"/>
                </a:lnTo>
                <a:lnTo>
                  <a:pt x="188139" y="396139"/>
                </a:lnTo>
                <a:lnTo>
                  <a:pt x="191466" y="387283"/>
                </a:lnTo>
                <a:lnTo>
                  <a:pt x="194954" y="378839"/>
                </a:lnTo>
                <a:lnTo>
                  <a:pt x="198550" y="370670"/>
                </a:lnTo>
                <a:lnTo>
                  <a:pt x="202217" y="357603"/>
                </a:lnTo>
                <a:lnTo>
                  <a:pt x="205932" y="341272"/>
                </a:lnTo>
                <a:lnTo>
                  <a:pt x="209678" y="322765"/>
                </a:lnTo>
                <a:lnTo>
                  <a:pt x="212176" y="307887"/>
                </a:lnTo>
                <a:lnTo>
                  <a:pt x="213841" y="295428"/>
                </a:lnTo>
                <a:lnTo>
                  <a:pt x="214951" y="284582"/>
                </a:lnTo>
                <a:lnTo>
                  <a:pt x="216961" y="273541"/>
                </a:lnTo>
                <a:lnTo>
                  <a:pt x="219571" y="262371"/>
                </a:lnTo>
                <a:lnTo>
                  <a:pt x="222580" y="251114"/>
                </a:lnTo>
                <a:lnTo>
                  <a:pt x="224587" y="239800"/>
                </a:lnTo>
                <a:lnTo>
                  <a:pt x="225925" y="228446"/>
                </a:lnTo>
                <a:lnTo>
                  <a:pt x="226817" y="217068"/>
                </a:lnTo>
                <a:lnTo>
                  <a:pt x="226141" y="203132"/>
                </a:lnTo>
                <a:lnTo>
                  <a:pt x="224421" y="187492"/>
                </a:lnTo>
                <a:lnTo>
                  <a:pt x="222004" y="170714"/>
                </a:lnTo>
                <a:lnTo>
                  <a:pt x="220393" y="156990"/>
                </a:lnTo>
                <a:lnTo>
                  <a:pt x="219319" y="145300"/>
                </a:lnTo>
                <a:lnTo>
                  <a:pt x="218602" y="134967"/>
                </a:lnTo>
                <a:lnTo>
                  <a:pt x="215585" y="122998"/>
                </a:lnTo>
                <a:lnTo>
                  <a:pt x="211033" y="109939"/>
                </a:lnTo>
                <a:lnTo>
                  <a:pt x="205459" y="96153"/>
                </a:lnTo>
                <a:lnTo>
                  <a:pt x="200473" y="85692"/>
                </a:lnTo>
                <a:lnTo>
                  <a:pt x="195879" y="77448"/>
                </a:lnTo>
                <a:lnTo>
                  <a:pt x="191546" y="70682"/>
                </a:lnTo>
                <a:lnTo>
                  <a:pt x="187388" y="63632"/>
                </a:lnTo>
                <a:lnTo>
                  <a:pt x="183345" y="56391"/>
                </a:lnTo>
                <a:lnTo>
                  <a:pt x="179381" y="49024"/>
                </a:lnTo>
                <a:lnTo>
                  <a:pt x="174197" y="42843"/>
                </a:lnTo>
                <a:lnTo>
                  <a:pt x="168202" y="37452"/>
                </a:lnTo>
                <a:lnTo>
                  <a:pt x="161665" y="32588"/>
                </a:lnTo>
                <a:lnTo>
                  <a:pt x="154767" y="28076"/>
                </a:lnTo>
                <a:lnTo>
                  <a:pt x="147628" y="23797"/>
                </a:lnTo>
                <a:lnTo>
                  <a:pt x="140329" y="19675"/>
                </a:lnTo>
                <a:lnTo>
                  <a:pt x="132923" y="16927"/>
                </a:lnTo>
                <a:lnTo>
                  <a:pt x="125445" y="15095"/>
                </a:lnTo>
                <a:lnTo>
                  <a:pt x="117920" y="13873"/>
                </a:lnTo>
                <a:lnTo>
                  <a:pt x="110364" y="11789"/>
                </a:lnTo>
                <a:lnTo>
                  <a:pt x="102786" y="9130"/>
                </a:lnTo>
                <a:lnTo>
                  <a:pt x="95194" y="6087"/>
                </a:lnTo>
                <a:lnTo>
                  <a:pt x="85053" y="4058"/>
                </a:lnTo>
                <a:lnTo>
                  <a:pt x="73212" y="2706"/>
                </a:lnTo>
                <a:lnTo>
                  <a:pt x="50320" y="1203"/>
                </a:lnTo>
                <a:lnTo>
                  <a:pt x="42436" y="80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219200"/>
            <a:ext cx="8255001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645"/>
          <p:cNvSpPr/>
          <p:nvPr/>
        </p:nvSpPr>
        <p:spPr>
          <a:xfrm>
            <a:off x="359610" y="2171934"/>
            <a:ext cx="826792" cy="374599"/>
          </a:xfrm>
          <a:custGeom>
            <a:avLst/>
            <a:gdLst/>
            <a:ahLst/>
            <a:cxnLst/>
            <a:rect l="0" t="0" r="0" b="0"/>
            <a:pathLst>
              <a:path w="826792" h="374599">
                <a:moveTo>
                  <a:pt x="771960" y="148355"/>
                </a:moveTo>
                <a:lnTo>
                  <a:pt x="771960" y="142288"/>
                </a:lnTo>
                <a:lnTo>
                  <a:pt x="770690" y="140500"/>
                </a:lnTo>
                <a:lnTo>
                  <a:pt x="768573" y="139309"/>
                </a:lnTo>
                <a:lnTo>
                  <a:pt x="765892" y="138514"/>
                </a:lnTo>
                <a:lnTo>
                  <a:pt x="764104" y="135445"/>
                </a:lnTo>
                <a:lnTo>
                  <a:pt x="762118" y="125261"/>
                </a:lnTo>
                <a:lnTo>
                  <a:pt x="761236" y="115655"/>
                </a:lnTo>
                <a:lnTo>
                  <a:pt x="761000" y="111315"/>
                </a:lnTo>
                <a:lnTo>
                  <a:pt x="759574" y="107152"/>
                </a:lnTo>
                <a:lnTo>
                  <a:pt x="754601" y="99139"/>
                </a:lnTo>
                <a:lnTo>
                  <a:pt x="751545" y="91345"/>
                </a:lnTo>
                <a:lnTo>
                  <a:pt x="750730" y="87488"/>
                </a:lnTo>
                <a:lnTo>
                  <a:pt x="746437" y="79817"/>
                </a:lnTo>
                <a:lnTo>
                  <a:pt x="736881" y="68358"/>
                </a:lnTo>
                <a:lnTo>
                  <a:pt x="733334" y="64544"/>
                </a:lnTo>
                <a:lnTo>
                  <a:pt x="729699" y="62001"/>
                </a:lnTo>
                <a:lnTo>
                  <a:pt x="722274" y="59176"/>
                </a:lnTo>
                <a:lnTo>
                  <a:pt x="711354" y="51147"/>
                </a:lnTo>
                <a:lnTo>
                  <a:pt x="704886" y="45450"/>
                </a:lnTo>
                <a:lnTo>
                  <a:pt x="698034" y="41652"/>
                </a:lnTo>
                <a:lnTo>
                  <a:pt x="674984" y="35036"/>
                </a:lnTo>
                <a:lnTo>
                  <a:pt x="643320" y="25597"/>
                </a:lnTo>
                <a:lnTo>
                  <a:pt x="616573" y="18443"/>
                </a:lnTo>
                <a:lnTo>
                  <a:pt x="594525" y="14417"/>
                </a:lnTo>
                <a:lnTo>
                  <a:pt x="576260" y="11357"/>
                </a:lnTo>
                <a:lnTo>
                  <a:pt x="550427" y="3764"/>
                </a:lnTo>
                <a:lnTo>
                  <a:pt x="529991" y="1543"/>
                </a:lnTo>
                <a:lnTo>
                  <a:pt x="509201" y="292"/>
                </a:lnTo>
                <a:lnTo>
                  <a:pt x="492618" y="0"/>
                </a:lnTo>
                <a:lnTo>
                  <a:pt x="470008" y="1139"/>
                </a:lnTo>
                <a:lnTo>
                  <a:pt x="455088" y="3221"/>
                </a:lnTo>
                <a:lnTo>
                  <a:pt x="438792" y="5879"/>
                </a:lnTo>
                <a:lnTo>
                  <a:pt x="424118" y="7651"/>
                </a:lnTo>
                <a:lnTo>
                  <a:pt x="410525" y="8833"/>
                </a:lnTo>
                <a:lnTo>
                  <a:pt x="386532" y="11415"/>
                </a:lnTo>
                <a:lnTo>
                  <a:pt x="367402" y="16797"/>
                </a:lnTo>
                <a:lnTo>
                  <a:pt x="347046" y="20035"/>
                </a:lnTo>
                <a:lnTo>
                  <a:pt x="326569" y="22744"/>
                </a:lnTo>
                <a:lnTo>
                  <a:pt x="309002" y="28182"/>
                </a:lnTo>
                <a:lnTo>
                  <a:pt x="289341" y="31445"/>
                </a:lnTo>
                <a:lnTo>
                  <a:pt x="269172" y="34165"/>
                </a:lnTo>
                <a:lnTo>
                  <a:pt x="251742" y="39607"/>
                </a:lnTo>
                <a:lnTo>
                  <a:pt x="221581" y="49812"/>
                </a:lnTo>
                <a:lnTo>
                  <a:pt x="203074" y="57145"/>
                </a:lnTo>
                <a:lnTo>
                  <a:pt x="181301" y="67177"/>
                </a:lnTo>
                <a:lnTo>
                  <a:pt x="146225" y="84336"/>
                </a:lnTo>
                <a:lnTo>
                  <a:pt x="132553" y="92976"/>
                </a:lnTo>
                <a:lnTo>
                  <a:pt x="122169" y="101276"/>
                </a:lnTo>
                <a:lnTo>
                  <a:pt x="113976" y="109349"/>
                </a:lnTo>
                <a:lnTo>
                  <a:pt x="105974" y="116001"/>
                </a:lnTo>
                <a:lnTo>
                  <a:pt x="83846" y="131431"/>
                </a:lnTo>
                <a:lnTo>
                  <a:pt x="73278" y="139987"/>
                </a:lnTo>
                <a:lnTo>
                  <a:pt x="66142" y="146586"/>
                </a:lnTo>
                <a:lnTo>
                  <a:pt x="48053" y="164079"/>
                </a:lnTo>
                <a:lnTo>
                  <a:pt x="41705" y="171538"/>
                </a:lnTo>
                <a:lnTo>
                  <a:pt x="34652" y="183212"/>
                </a:lnTo>
                <a:lnTo>
                  <a:pt x="28131" y="192634"/>
                </a:lnTo>
                <a:lnTo>
                  <a:pt x="20999" y="202325"/>
                </a:lnTo>
                <a:lnTo>
                  <a:pt x="17319" y="208465"/>
                </a:lnTo>
                <a:lnTo>
                  <a:pt x="13596" y="215098"/>
                </a:lnTo>
                <a:lnTo>
                  <a:pt x="9459" y="225856"/>
                </a:lnTo>
                <a:lnTo>
                  <a:pt x="6351" y="236140"/>
                </a:lnTo>
                <a:lnTo>
                  <a:pt x="3744" y="242439"/>
                </a:lnTo>
                <a:lnTo>
                  <a:pt x="736" y="249178"/>
                </a:lnTo>
                <a:lnTo>
                  <a:pt x="0" y="254940"/>
                </a:lnTo>
                <a:lnTo>
                  <a:pt x="780" y="260052"/>
                </a:lnTo>
                <a:lnTo>
                  <a:pt x="3763" y="269118"/>
                </a:lnTo>
                <a:lnTo>
                  <a:pt x="5089" y="277381"/>
                </a:lnTo>
                <a:lnTo>
                  <a:pt x="5678" y="285287"/>
                </a:lnTo>
                <a:lnTo>
                  <a:pt x="5835" y="289173"/>
                </a:lnTo>
                <a:lnTo>
                  <a:pt x="7210" y="293034"/>
                </a:lnTo>
                <a:lnTo>
                  <a:pt x="12124" y="300710"/>
                </a:lnTo>
                <a:lnTo>
                  <a:pt x="22031" y="312172"/>
                </a:lnTo>
                <a:lnTo>
                  <a:pt x="25627" y="314717"/>
                </a:lnTo>
                <a:lnTo>
                  <a:pt x="36756" y="319568"/>
                </a:lnTo>
                <a:lnTo>
                  <a:pt x="44306" y="325203"/>
                </a:lnTo>
                <a:lnTo>
                  <a:pt x="62055" y="331941"/>
                </a:lnTo>
                <a:lnTo>
                  <a:pt x="84336" y="337899"/>
                </a:lnTo>
                <a:lnTo>
                  <a:pt x="102706" y="340547"/>
                </a:lnTo>
                <a:lnTo>
                  <a:pt x="114971" y="341253"/>
                </a:lnTo>
                <a:lnTo>
                  <a:pt x="145531" y="342038"/>
                </a:lnTo>
                <a:lnTo>
                  <a:pt x="170120" y="345773"/>
                </a:lnTo>
                <a:lnTo>
                  <a:pt x="194595" y="350397"/>
                </a:lnTo>
                <a:lnTo>
                  <a:pt x="211790" y="351630"/>
                </a:lnTo>
                <a:lnTo>
                  <a:pt x="247405" y="352999"/>
                </a:lnTo>
                <a:lnTo>
                  <a:pt x="275934" y="353608"/>
                </a:lnTo>
                <a:lnTo>
                  <a:pt x="301314" y="357266"/>
                </a:lnTo>
                <a:lnTo>
                  <a:pt x="325294" y="361854"/>
                </a:lnTo>
                <a:lnTo>
                  <a:pt x="348651" y="363894"/>
                </a:lnTo>
                <a:lnTo>
                  <a:pt x="371733" y="364800"/>
                </a:lnTo>
                <a:lnTo>
                  <a:pt x="397231" y="366473"/>
                </a:lnTo>
                <a:lnTo>
                  <a:pt x="412920" y="368697"/>
                </a:lnTo>
                <a:lnTo>
                  <a:pt x="429730" y="371450"/>
                </a:lnTo>
                <a:lnTo>
                  <a:pt x="444747" y="373285"/>
                </a:lnTo>
                <a:lnTo>
                  <a:pt x="458568" y="374509"/>
                </a:lnTo>
                <a:lnTo>
                  <a:pt x="484084" y="374598"/>
                </a:lnTo>
                <a:lnTo>
                  <a:pt x="508125" y="370404"/>
                </a:lnTo>
                <a:lnTo>
                  <a:pt x="522410" y="368778"/>
                </a:lnTo>
                <a:lnTo>
                  <a:pt x="538283" y="367694"/>
                </a:lnTo>
                <a:lnTo>
                  <a:pt x="569043" y="366489"/>
                </a:lnTo>
                <a:lnTo>
                  <a:pt x="591181" y="365954"/>
                </a:lnTo>
                <a:lnTo>
                  <a:pt x="616260" y="362329"/>
                </a:lnTo>
                <a:lnTo>
                  <a:pt x="641800" y="356485"/>
                </a:lnTo>
                <a:lnTo>
                  <a:pt x="661617" y="349654"/>
                </a:lnTo>
                <a:lnTo>
                  <a:pt x="685665" y="338998"/>
                </a:lnTo>
                <a:lnTo>
                  <a:pt x="730360" y="317529"/>
                </a:lnTo>
                <a:lnTo>
                  <a:pt x="739147" y="310668"/>
                </a:lnTo>
                <a:lnTo>
                  <a:pt x="747544" y="302284"/>
                </a:lnTo>
                <a:lnTo>
                  <a:pt x="755683" y="292884"/>
                </a:lnTo>
                <a:lnTo>
                  <a:pt x="763648" y="285348"/>
                </a:lnTo>
                <a:lnTo>
                  <a:pt x="771499" y="279054"/>
                </a:lnTo>
                <a:lnTo>
                  <a:pt x="779272" y="273588"/>
                </a:lnTo>
                <a:lnTo>
                  <a:pt x="785725" y="267404"/>
                </a:lnTo>
                <a:lnTo>
                  <a:pt x="791296" y="260741"/>
                </a:lnTo>
                <a:lnTo>
                  <a:pt x="796281" y="253759"/>
                </a:lnTo>
                <a:lnTo>
                  <a:pt x="800874" y="245295"/>
                </a:lnTo>
                <a:lnTo>
                  <a:pt x="805206" y="235841"/>
                </a:lnTo>
                <a:lnTo>
                  <a:pt x="809364" y="225730"/>
                </a:lnTo>
                <a:lnTo>
                  <a:pt x="813406" y="216448"/>
                </a:lnTo>
                <a:lnTo>
                  <a:pt x="821283" y="199362"/>
                </a:lnTo>
                <a:lnTo>
                  <a:pt x="823892" y="191250"/>
                </a:lnTo>
                <a:lnTo>
                  <a:pt x="825631" y="183302"/>
                </a:lnTo>
                <a:lnTo>
                  <a:pt x="826791" y="175463"/>
                </a:lnTo>
                <a:lnTo>
                  <a:pt x="826294" y="167697"/>
                </a:lnTo>
                <a:lnTo>
                  <a:pt x="824692" y="159980"/>
                </a:lnTo>
                <a:lnTo>
                  <a:pt x="822355" y="152295"/>
                </a:lnTo>
                <a:lnTo>
                  <a:pt x="820796" y="145902"/>
                </a:lnTo>
                <a:lnTo>
                  <a:pt x="819065" y="135411"/>
                </a:lnTo>
                <a:lnTo>
                  <a:pt x="817333" y="129566"/>
                </a:lnTo>
                <a:lnTo>
                  <a:pt x="814909" y="123129"/>
                </a:lnTo>
                <a:lnTo>
                  <a:pt x="812022" y="116298"/>
                </a:lnTo>
                <a:lnTo>
                  <a:pt x="805429" y="105321"/>
                </a:lnTo>
                <a:lnTo>
                  <a:pt x="801892" y="100616"/>
                </a:lnTo>
                <a:lnTo>
                  <a:pt x="791190" y="92001"/>
                </a:lnTo>
                <a:lnTo>
                  <a:pt x="777966" y="83939"/>
                </a:lnTo>
                <a:lnTo>
                  <a:pt x="756242" y="72260"/>
                </a:lnTo>
                <a:lnTo>
                  <a:pt x="718557" y="53119"/>
                </a:lnTo>
                <a:lnTo>
                  <a:pt x="703352" y="48878"/>
                </a:lnTo>
                <a:lnTo>
                  <a:pt x="678962" y="46156"/>
                </a:lnTo>
                <a:lnTo>
                  <a:pt x="666704" y="45783"/>
                </a:lnTo>
                <a:lnTo>
                  <a:pt x="634800" y="454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46"/>
          <p:cNvSpPr/>
          <p:nvPr/>
        </p:nvSpPr>
        <p:spPr>
          <a:xfrm>
            <a:off x="5452109" y="2423312"/>
            <a:ext cx="352068" cy="456987"/>
          </a:xfrm>
          <a:custGeom>
            <a:avLst/>
            <a:gdLst/>
            <a:ahLst/>
            <a:cxnLst/>
            <a:rect l="0" t="0" r="0" b="0"/>
            <a:pathLst>
              <a:path w="352068" h="456987">
                <a:moveTo>
                  <a:pt x="102870" y="79857"/>
                </a:moveTo>
                <a:lnTo>
                  <a:pt x="108938" y="67722"/>
                </a:lnTo>
                <a:lnTo>
                  <a:pt x="111918" y="58377"/>
                </a:lnTo>
                <a:lnTo>
                  <a:pt x="113829" y="48098"/>
                </a:lnTo>
                <a:lnTo>
                  <a:pt x="120229" y="40249"/>
                </a:lnTo>
                <a:lnTo>
                  <a:pt x="123333" y="38212"/>
                </a:lnTo>
                <a:lnTo>
                  <a:pt x="133769" y="34075"/>
                </a:lnTo>
                <a:lnTo>
                  <a:pt x="141156" y="28606"/>
                </a:lnTo>
                <a:lnTo>
                  <a:pt x="144905" y="26640"/>
                </a:lnTo>
                <a:lnTo>
                  <a:pt x="152455" y="24455"/>
                </a:lnTo>
                <a:lnTo>
                  <a:pt x="163431" y="20098"/>
                </a:lnTo>
                <a:lnTo>
                  <a:pt x="169915" y="17157"/>
                </a:lnTo>
                <a:lnTo>
                  <a:pt x="176776" y="15197"/>
                </a:lnTo>
                <a:lnTo>
                  <a:pt x="183891" y="13891"/>
                </a:lnTo>
                <a:lnTo>
                  <a:pt x="191174" y="13020"/>
                </a:lnTo>
                <a:lnTo>
                  <a:pt x="197300" y="11169"/>
                </a:lnTo>
                <a:lnTo>
                  <a:pt x="207493" y="5726"/>
                </a:lnTo>
                <a:lnTo>
                  <a:pt x="213259" y="3766"/>
                </a:lnTo>
                <a:lnTo>
                  <a:pt x="219642" y="2460"/>
                </a:lnTo>
                <a:lnTo>
                  <a:pt x="226438" y="1589"/>
                </a:lnTo>
                <a:lnTo>
                  <a:pt x="234779" y="1009"/>
                </a:lnTo>
                <a:lnTo>
                  <a:pt x="244150" y="622"/>
                </a:lnTo>
                <a:lnTo>
                  <a:pt x="274428" y="0"/>
                </a:lnTo>
                <a:lnTo>
                  <a:pt x="279472" y="1220"/>
                </a:lnTo>
                <a:lnTo>
                  <a:pt x="288464" y="5961"/>
                </a:lnTo>
                <a:lnTo>
                  <a:pt x="296693" y="12301"/>
                </a:lnTo>
                <a:lnTo>
                  <a:pt x="300665" y="15770"/>
                </a:lnTo>
                <a:lnTo>
                  <a:pt x="303314" y="19352"/>
                </a:lnTo>
                <a:lnTo>
                  <a:pt x="306257" y="26720"/>
                </a:lnTo>
                <a:lnTo>
                  <a:pt x="305771" y="30462"/>
                </a:lnTo>
                <a:lnTo>
                  <a:pt x="304178" y="34227"/>
                </a:lnTo>
                <a:lnTo>
                  <a:pt x="295867" y="45594"/>
                </a:lnTo>
                <a:lnTo>
                  <a:pt x="288977" y="54469"/>
                </a:lnTo>
                <a:lnTo>
                  <a:pt x="281681" y="66880"/>
                </a:lnTo>
                <a:lnTo>
                  <a:pt x="274148" y="75016"/>
                </a:lnTo>
                <a:lnTo>
                  <a:pt x="264045" y="84250"/>
                </a:lnTo>
                <a:lnTo>
                  <a:pt x="252230" y="94216"/>
                </a:lnTo>
                <a:lnTo>
                  <a:pt x="243084" y="103400"/>
                </a:lnTo>
                <a:lnTo>
                  <a:pt x="235716" y="112062"/>
                </a:lnTo>
                <a:lnTo>
                  <a:pt x="229534" y="120377"/>
                </a:lnTo>
                <a:lnTo>
                  <a:pt x="222873" y="127191"/>
                </a:lnTo>
                <a:lnTo>
                  <a:pt x="215892" y="133003"/>
                </a:lnTo>
                <a:lnTo>
                  <a:pt x="208698" y="138148"/>
                </a:lnTo>
                <a:lnTo>
                  <a:pt x="201362" y="142848"/>
                </a:lnTo>
                <a:lnTo>
                  <a:pt x="193932" y="147251"/>
                </a:lnTo>
                <a:lnTo>
                  <a:pt x="186438" y="151457"/>
                </a:lnTo>
                <a:lnTo>
                  <a:pt x="180172" y="155530"/>
                </a:lnTo>
                <a:lnTo>
                  <a:pt x="169823" y="163443"/>
                </a:lnTo>
                <a:lnTo>
                  <a:pt x="164016" y="167331"/>
                </a:lnTo>
                <a:lnTo>
                  <a:pt x="157604" y="171193"/>
                </a:lnTo>
                <a:lnTo>
                  <a:pt x="150790" y="175038"/>
                </a:lnTo>
                <a:lnTo>
                  <a:pt x="139831" y="182697"/>
                </a:lnTo>
                <a:lnTo>
                  <a:pt x="135131" y="186517"/>
                </a:lnTo>
                <a:lnTo>
                  <a:pt x="126522" y="190762"/>
                </a:lnTo>
                <a:lnTo>
                  <a:pt x="122448" y="191894"/>
                </a:lnTo>
                <a:lnTo>
                  <a:pt x="121002" y="191378"/>
                </a:lnTo>
                <a:lnTo>
                  <a:pt x="121308" y="189765"/>
                </a:lnTo>
                <a:lnTo>
                  <a:pt x="124857" y="184117"/>
                </a:lnTo>
                <a:lnTo>
                  <a:pt x="126418" y="183654"/>
                </a:lnTo>
                <a:lnTo>
                  <a:pt x="131539" y="183139"/>
                </a:lnTo>
                <a:lnTo>
                  <a:pt x="134683" y="181732"/>
                </a:lnTo>
                <a:lnTo>
                  <a:pt x="145176" y="174954"/>
                </a:lnTo>
                <a:lnTo>
                  <a:pt x="152576" y="172922"/>
                </a:lnTo>
                <a:lnTo>
                  <a:pt x="163485" y="172020"/>
                </a:lnTo>
                <a:lnTo>
                  <a:pt x="169950" y="171779"/>
                </a:lnTo>
                <a:lnTo>
                  <a:pt x="176800" y="170349"/>
                </a:lnTo>
                <a:lnTo>
                  <a:pt x="183907" y="168125"/>
                </a:lnTo>
                <a:lnTo>
                  <a:pt x="191185" y="165372"/>
                </a:lnTo>
                <a:lnTo>
                  <a:pt x="198577" y="163537"/>
                </a:lnTo>
                <a:lnTo>
                  <a:pt x="206045" y="162314"/>
                </a:lnTo>
                <a:lnTo>
                  <a:pt x="213563" y="161499"/>
                </a:lnTo>
                <a:lnTo>
                  <a:pt x="221116" y="160955"/>
                </a:lnTo>
                <a:lnTo>
                  <a:pt x="228691" y="160592"/>
                </a:lnTo>
                <a:lnTo>
                  <a:pt x="236280" y="160351"/>
                </a:lnTo>
                <a:lnTo>
                  <a:pt x="243880" y="161460"/>
                </a:lnTo>
                <a:lnTo>
                  <a:pt x="251487" y="163469"/>
                </a:lnTo>
                <a:lnTo>
                  <a:pt x="259098" y="166078"/>
                </a:lnTo>
                <a:lnTo>
                  <a:pt x="266712" y="169088"/>
                </a:lnTo>
                <a:lnTo>
                  <a:pt x="274329" y="172365"/>
                </a:lnTo>
                <a:lnTo>
                  <a:pt x="281946" y="175819"/>
                </a:lnTo>
                <a:lnTo>
                  <a:pt x="288294" y="178122"/>
                </a:lnTo>
                <a:lnTo>
                  <a:pt x="298734" y="180680"/>
                </a:lnTo>
                <a:lnTo>
                  <a:pt x="307608" y="185204"/>
                </a:lnTo>
                <a:lnTo>
                  <a:pt x="311752" y="188189"/>
                </a:lnTo>
                <a:lnTo>
                  <a:pt x="319743" y="198278"/>
                </a:lnTo>
                <a:lnTo>
                  <a:pt x="327528" y="209959"/>
                </a:lnTo>
                <a:lnTo>
                  <a:pt x="335222" y="219384"/>
                </a:lnTo>
                <a:lnTo>
                  <a:pt x="342874" y="231193"/>
                </a:lnTo>
                <a:lnTo>
                  <a:pt x="349239" y="243638"/>
                </a:lnTo>
                <a:lnTo>
                  <a:pt x="352067" y="253402"/>
                </a:lnTo>
                <a:lnTo>
                  <a:pt x="351552" y="259054"/>
                </a:lnTo>
                <a:lnTo>
                  <a:pt x="347592" y="272107"/>
                </a:lnTo>
                <a:lnTo>
                  <a:pt x="341599" y="286375"/>
                </a:lnTo>
                <a:lnTo>
                  <a:pt x="334702" y="301183"/>
                </a:lnTo>
                <a:lnTo>
                  <a:pt x="316154" y="338983"/>
                </a:lnTo>
                <a:lnTo>
                  <a:pt x="311100" y="346588"/>
                </a:lnTo>
                <a:lnTo>
                  <a:pt x="305190" y="354198"/>
                </a:lnTo>
                <a:lnTo>
                  <a:pt x="298710" y="361811"/>
                </a:lnTo>
                <a:lnTo>
                  <a:pt x="291850" y="368156"/>
                </a:lnTo>
                <a:lnTo>
                  <a:pt x="284737" y="373657"/>
                </a:lnTo>
                <a:lnTo>
                  <a:pt x="277455" y="378594"/>
                </a:lnTo>
                <a:lnTo>
                  <a:pt x="255817" y="394239"/>
                </a:lnTo>
                <a:lnTo>
                  <a:pt x="242935" y="403745"/>
                </a:lnTo>
                <a:lnTo>
                  <a:pt x="231807" y="411353"/>
                </a:lnTo>
                <a:lnTo>
                  <a:pt x="221848" y="417694"/>
                </a:lnTo>
                <a:lnTo>
                  <a:pt x="212669" y="423192"/>
                </a:lnTo>
                <a:lnTo>
                  <a:pt x="204009" y="428127"/>
                </a:lnTo>
                <a:lnTo>
                  <a:pt x="187614" y="436997"/>
                </a:lnTo>
                <a:lnTo>
                  <a:pt x="178416" y="441141"/>
                </a:lnTo>
                <a:lnTo>
                  <a:pt x="168475" y="445173"/>
                </a:lnTo>
                <a:lnTo>
                  <a:pt x="158036" y="449131"/>
                </a:lnTo>
                <a:lnTo>
                  <a:pt x="148538" y="451770"/>
                </a:lnTo>
                <a:lnTo>
                  <a:pt x="139665" y="453529"/>
                </a:lnTo>
                <a:lnTo>
                  <a:pt x="131211" y="454702"/>
                </a:lnTo>
                <a:lnTo>
                  <a:pt x="123034" y="455484"/>
                </a:lnTo>
                <a:lnTo>
                  <a:pt x="115043" y="456005"/>
                </a:lnTo>
                <a:lnTo>
                  <a:pt x="100660" y="456584"/>
                </a:lnTo>
                <a:lnTo>
                  <a:pt x="85423" y="456910"/>
                </a:lnTo>
                <a:lnTo>
                  <a:pt x="76913" y="456986"/>
                </a:lnTo>
                <a:lnTo>
                  <a:pt x="72865" y="455737"/>
                </a:lnTo>
                <a:lnTo>
                  <a:pt x="64982" y="450962"/>
                </a:lnTo>
                <a:lnTo>
                  <a:pt x="57244" y="447993"/>
                </a:lnTo>
                <a:lnTo>
                  <a:pt x="48302" y="445403"/>
                </a:lnTo>
                <a:lnTo>
                  <a:pt x="42362" y="442935"/>
                </a:lnTo>
                <a:lnTo>
                  <a:pt x="35861" y="440019"/>
                </a:lnTo>
                <a:lnTo>
                  <a:pt x="25252" y="433392"/>
                </a:lnTo>
                <a:lnTo>
                  <a:pt x="16303" y="426214"/>
                </a:lnTo>
                <a:lnTo>
                  <a:pt x="12139" y="422522"/>
                </a:lnTo>
                <a:lnTo>
                  <a:pt x="0" y="411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47"/>
          <p:cNvSpPr/>
          <p:nvPr/>
        </p:nvSpPr>
        <p:spPr>
          <a:xfrm>
            <a:off x="5852159" y="2537459"/>
            <a:ext cx="342901" cy="297181"/>
          </a:xfrm>
          <a:custGeom>
            <a:avLst/>
            <a:gdLst/>
            <a:ahLst/>
            <a:cxnLst/>
            <a:rect l="0" t="0" r="0" b="0"/>
            <a:pathLst>
              <a:path w="342901" h="297181">
                <a:moveTo>
                  <a:pt x="0" y="0"/>
                </a:moveTo>
                <a:lnTo>
                  <a:pt x="12136" y="6068"/>
                </a:lnTo>
                <a:lnTo>
                  <a:pt x="21480" y="9047"/>
                </a:lnTo>
                <a:lnTo>
                  <a:pt x="25751" y="9842"/>
                </a:lnTo>
                <a:lnTo>
                  <a:pt x="33882" y="14111"/>
                </a:lnTo>
                <a:lnTo>
                  <a:pt x="42999" y="20242"/>
                </a:lnTo>
                <a:lnTo>
                  <a:pt x="48986" y="23655"/>
                </a:lnTo>
                <a:lnTo>
                  <a:pt x="62412" y="30834"/>
                </a:lnTo>
                <a:lnTo>
                  <a:pt x="76845" y="38257"/>
                </a:lnTo>
                <a:lnTo>
                  <a:pt x="82980" y="43285"/>
                </a:lnTo>
                <a:lnTo>
                  <a:pt x="88340" y="49177"/>
                </a:lnTo>
                <a:lnTo>
                  <a:pt x="93184" y="55645"/>
                </a:lnTo>
                <a:lnTo>
                  <a:pt x="98952" y="62497"/>
                </a:lnTo>
                <a:lnTo>
                  <a:pt x="105339" y="69605"/>
                </a:lnTo>
                <a:lnTo>
                  <a:pt x="112136" y="76883"/>
                </a:lnTo>
                <a:lnTo>
                  <a:pt x="117937" y="84276"/>
                </a:lnTo>
                <a:lnTo>
                  <a:pt x="123075" y="91744"/>
                </a:lnTo>
                <a:lnTo>
                  <a:pt x="127770" y="99263"/>
                </a:lnTo>
                <a:lnTo>
                  <a:pt x="133441" y="105545"/>
                </a:lnTo>
                <a:lnTo>
                  <a:pt x="139760" y="111004"/>
                </a:lnTo>
                <a:lnTo>
                  <a:pt x="146513" y="115912"/>
                </a:lnTo>
                <a:lnTo>
                  <a:pt x="152286" y="120455"/>
                </a:lnTo>
                <a:lnTo>
                  <a:pt x="162086" y="128889"/>
                </a:lnTo>
                <a:lnTo>
                  <a:pt x="174062" y="140258"/>
                </a:lnTo>
                <a:lnTo>
                  <a:pt x="208514" y="174320"/>
                </a:lnTo>
                <a:lnTo>
                  <a:pt x="219020" y="183523"/>
                </a:lnTo>
                <a:lnTo>
                  <a:pt x="229833" y="192199"/>
                </a:lnTo>
                <a:lnTo>
                  <a:pt x="240852" y="200523"/>
                </a:lnTo>
                <a:lnTo>
                  <a:pt x="249469" y="207342"/>
                </a:lnTo>
                <a:lnTo>
                  <a:pt x="256483" y="213158"/>
                </a:lnTo>
                <a:lnTo>
                  <a:pt x="262429" y="218306"/>
                </a:lnTo>
                <a:lnTo>
                  <a:pt x="272421" y="227412"/>
                </a:lnTo>
                <a:lnTo>
                  <a:pt x="282366" y="235692"/>
                </a:lnTo>
                <a:lnTo>
                  <a:pt x="288575" y="239678"/>
                </a:lnTo>
                <a:lnTo>
                  <a:pt x="295253" y="243606"/>
                </a:lnTo>
                <a:lnTo>
                  <a:pt x="303516" y="250034"/>
                </a:lnTo>
                <a:lnTo>
                  <a:pt x="312834" y="258129"/>
                </a:lnTo>
                <a:lnTo>
                  <a:pt x="322856" y="267336"/>
                </a:lnTo>
                <a:lnTo>
                  <a:pt x="329537" y="274744"/>
                </a:lnTo>
                <a:lnTo>
                  <a:pt x="333992" y="280953"/>
                </a:lnTo>
                <a:lnTo>
                  <a:pt x="342900" y="297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48"/>
          <p:cNvSpPr/>
          <p:nvPr/>
        </p:nvSpPr>
        <p:spPr>
          <a:xfrm>
            <a:off x="5840729" y="2594609"/>
            <a:ext cx="251461" cy="320042"/>
          </a:xfrm>
          <a:custGeom>
            <a:avLst/>
            <a:gdLst/>
            <a:ahLst/>
            <a:cxnLst/>
            <a:rect l="0" t="0" r="0" b="0"/>
            <a:pathLst>
              <a:path w="251461" h="320042">
                <a:moveTo>
                  <a:pt x="251460" y="0"/>
                </a:moveTo>
                <a:lnTo>
                  <a:pt x="239325" y="0"/>
                </a:lnTo>
                <a:lnTo>
                  <a:pt x="234480" y="1270"/>
                </a:lnTo>
                <a:lnTo>
                  <a:pt x="229980" y="3387"/>
                </a:lnTo>
                <a:lnTo>
                  <a:pt x="225710" y="6068"/>
                </a:lnTo>
                <a:lnTo>
                  <a:pt x="221593" y="9126"/>
                </a:lnTo>
                <a:lnTo>
                  <a:pt x="217579" y="12434"/>
                </a:lnTo>
                <a:lnTo>
                  <a:pt x="213633" y="15909"/>
                </a:lnTo>
                <a:lnTo>
                  <a:pt x="209732" y="20766"/>
                </a:lnTo>
                <a:lnTo>
                  <a:pt x="205862" y="26544"/>
                </a:lnTo>
                <a:lnTo>
                  <a:pt x="202011" y="32937"/>
                </a:lnTo>
                <a:lnTo>
                  <a:pt x="198174" y="39738"/>
                </a:lnTo>
                <a:lnTo>
                  <a:pt x="190524" y="54068"/>
                </a:lnTo>
                <a:lnTo>
                  <a:pt x="182897" y="63986"/>
                </a:lnTo>
                <a:lnTo>
                  <a:pt x="172731" y="75677"/>
                </a:lnTo>
                <a:lnTo>
                  <a:pt x="160874" y="88552"/>
                </a:lnTo>
                <a:lnTo>
                  <a:pt x="149160" y="102215"/>
                </a:lnTo>
                <a:lnTo>
                  <a:pt x="137540" y="116403"/>
                </a:lnTo>
                <a:lnTo>
                  <a:pt x="125984" y="130942"/>
                </a:lnTo>
                <a:lnTo>
                  <a:pt x="115739" y="144445"/>
                </a:lnTo>
                <a:lnTo>
                  <a:pt x="97583" y="169608"/>
                </a:lnTo>
                <a:lnTo>
                  <a:pt x="90456" y="180382"/>
                </a:lnTo>
                <a:lnTo>
                  <a:pt x="84434" y="190105"/>
                </a:lnTo>
                <a:lnTo>
                  <a:pt x="79149" y="199127"/>
                </a:lnTo>
                <a:lnTo>
                  <a:pt x="71816" y="210221"/>
                </a:lnTo>
                <a:lnTo>
                  <a:pt x="27849" y="273154"/>
                </a:lnTo>
                <a:lnTo>
                  <a:pt x="22376" y="282433"/>
                </a:lnTo>
                <a:lnTo>
                  <a:pt x="18728" y="289889"/>
                </a:lnTo>
                <a:lnTo>
                  <a:pt x="16295" y="296129"/>
                </a:lnTo>
                <a:lnTo>
                  <a:pt x="13403" y="300290"/>
                </a:lnTo>
                <a:lnTo>
                  <a:pt x="10206" y="303063"/>
                </a:lnTo>
                <a:lnTo>
                  <a:pt x="6804" y="304912"/>
                </a:lnTo>
                <a:lnTo>
                  <a:pt x="4536" y="307415"/>
                </a:lnTo>
                <a:lnTo>
                  <a:pt x="3024" y="310353"/>
                </a:lnTo>
                <a:lnTo>
                  <a:pt x="0" y="3200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49"/>
          <p:cNvSpPr/>
          <p:nvPr/>
        </p:nvSpPr>
        <p:spPr>
          <a:xfrm>
            <a:off x="6217920" y="2674690"/>
            <a:ext cx="285750" cy="45650"/>
          </a:xfrm>
          <a:custGeom>
            <a:avLst/>
            <a:gdLst/>
            <a:ahLst/>
            <a:cxnLst/>
            <a:rect l="0" t="0" r="0" b="0"/>
            <a:pathLst>
              <a:path w="285750" h="45650">
                <a:moveTo>
                  <a:pt x="0" y="45649"/>
                </a:moveTo>
                <a:lnTo>
                  <a:pt x="12135" y="45649"/>
                </a:lnTo>
                <a:lnTo>
                  <a:pt x="25870" y="43110"/>
                </a:lnTo>
                <a:lnTo>
                  <a:pt x="68224" y="33514"/>
                </a:lnTo>
                <a:lnTo>
                  <a:pt x="86123" y="28669"/>
                </a:lnTo>
                <a:lnTo>
                  <a:pt x="100595" y="24169"/>
                </a:lnTo>
                <a:lnTo>
                  <a:pt x="112783" y="19899"/>
                </a:lnTo>
                <a:lnTo>
                  <a:pt x="124719" y="17053"/>
                </a:lnTo>
                <a:lnTo>
                  <a:pt x="136485" y="15155"/>
                </a:lnTo>
                <a:lnTo>
                  <a:pt x="148140" y="13890"/>
                </a:lnTo>
                <a:lnTo>
                  <a:pt x="160990" y="11776"/>
                </a:lnTo>
                <a:lnTo>
                  <a:pt x="174636" y="9097"/>
                </a:lnTo>
                <a:lnTo>
                  <a:pt x="188814" y="6041"/>
                </a:lnTo>
                <a:lnTo>
                  <a:pt x="200806" y="4004"/>
                </a:lnTo>
                <a:lnTo>
                  <a:pt x="211341" y="2646"/>
                </a:lnTo>
                <a:lnTo>
                  <a:pt x="220903" y="1741"/>
                </a:lnTo>
                <a:lnTo>
                  <a:pt x="229819" y="1137"/>
                </a:lnTo>
                <a:lnTo>
                  <a:pt x="238302" y="734"/>
                </a:lnTo>
                <a:lnTo>
                  <a:pt x="254502" y="287"/>
                </a:lnTo>
                <a:lnTo>
                  <a:pt x="278825" y="0"/>
                </a:lnTo>
                <a:lnTo>
                  <a:pt x="285749" y="113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50"/>
          <p:cNvSpPr/>
          <p:nvPr/>
        </p:nvSpPr>
        <p:spPr>
          <a:xfrm>
            <a:off x="6629400" y="2556586"/>
            <a:ext cx="239556" cy="643742"/>
          </a:xfrm>
          <a:custGeom>
            <a:avLst/>
            <a:gdLst/>
            <a:ahLst/>
            <a:cxnLst/>
            <a:rect l="0" t="0" r="0" b="0"/>
            <a:pathLst>
              <a:path w="239556" h="643742">
                <a:moveTo>
                  <a:pt x="0" y="38023"/>
                </a:moveTo>
                <a:lnTo>
                  <a:pt x="12135" y="44091"/>
                </a:lnTo>
                <a:lnTo>
                  <a:pt x="16980" y="47149"/>
                </a:lnTo>
                <a:lnTo>
                  <a:pt x="21480" y="50457"/>
                </a:lnTo>
                <a:lnTo>
                  <a:pt x="25750" y="53932"/>
                </a:lnTo>
                <a:lnTo>
                  <a:pt x="28596" y="57519"/>
                </a:lnTo>
                <a:lnTo>
                  <a:pt x="30495" y="61181"/>
                </a:lnTo>
                <a:lnTo>
                  <a:pt x="31759" y="64892"/>
                </a:lnTo>
                <a:lnTo>
                  <a:pt x="36552" y="72401"/>
                </a:lnTo>
                <a:lnTo>
                  <a:pt x="39607" y="76182"/>
                </a:lnTo>
                <a:lnTo>
                  <a:pt x="41644" y="81243"/>
                </a:lnTo>
                <a:lnTo>
                  <a:pt x="44512" y="99230"/>
                </a:lnTo>
                <a:lnTo>
                  <a:pt x="45362" y="114438"/>
                </a:lnTo>
                <a:lnTo>
                  <a:pt x="45560" y="127442"/>
                </a:lnTo>
                <a:lnTo>
                  <a:pt x="49035" y="141688"/>
                </a:lnTo>
                <a:lnTo>
                  <a:pt x="54746" y="160602"/>
                </a:lnTo>
                <a:lnTo>
                  <a:pt x="56674" y="178371"/>
                </a:lnTo>
                <a:lnTo>
                  <a:pt x="60325" y="193110"/>
                </a:lnTo>
                <a:lnTo>
                  <a:pt x="66949" y="215413"/>
                </a:lnTo>
                <a:lnTo>
                  <a:pt x="68096" y="225344"/>
                </a:lnTo>
                <a:lnTo>
                  <a:pt x="69528" y="228944"/>
                </a:lnTo>
                <a:lnTo>
                  <a:pt x="74504" y="236330"/>
                </a:lnTo>
                <a:lnTo>
                  <a:pt x="77609" y="238808"/>
                </a:lnTo>
                <a:lnTo>
                  <a:pt x="80949" y="240460"/>
                </a:lnTo>
                <a:lnTo>
                  <a:pt x="84446" y="241561"/>
                </a:lnTo>
                <a:lnTo>
                  <a:pt x="88048" y="241025"/>
                </a:lnTo>
                <a:lnTo>
                  <a:pt x="91718" y="239398"/>
                </a:lnTo>
                <a:lnTo>
                  <a:pt x="95435" y="237043"/>
                </a:lnTo>
                <a:lnTo>
                  <a:pt x="99183" y="235473"/>
                </a:lnTo>
                <a:lnTo>
                  <a:pt x="102952" y="234427"/>
                </a:lnTo>
                <a:lnTo>
                  <a:pt x="106734" y="233729"/>
                </a:lnTo>
                <a:lnTo>
                  <a:pt x="110526" y="231994"/>
                </a:lnTo>
                <a:lnTo>
                  <a:pt x="114324" y="229567"/>
                </a:lnTo>
                <a:lnTo>
                  <a:pt x="118126" y="226679"/>
                </a:lnTo>
                <a:lnTo>
                  <a:pt x="121930" y="222214"/>
                </a:lnTo>
                <a:lnTo>
                  <a:pt x="125737" y="216697"/>
                </a:lnTo>
                <a:lnTo>
                  <a:pt x="129545" y="210479"/>
                </a:lnTo>
                <a:lnTo>
                  <a:pt x="133353" y="205064"/>
                </a:lnTo>
                <a:lnTo>
                  <a:pt x="137162" y="200184"/>
                </a:lnTo>
                <a:lnTo>
                  <a:pt x="140972" y="195660"/>
                </a:lnTo>
                <a:lnTo>
                  <a:pt x="146051" y="186295"/>
                </a:lnTo>
                <a:lnTo>
                  <a:pt x="151977" y="173701"/>
                </a:lnTo>
                <a:lnTo>
                  <a:pt x="158468" y="158955"/>
                </a:lnTo>
                <a:lnTo>
                  <a:pt x="164065" y="147855"/>
                </a:lnTo>
                <a:lnTo>
                  <a:pt x="169067" y="139184"/>
                </a:lnTo>
                <a:lnTo>
                  <a:pt x="173671" y="132134"/>
                </a:lnTo>
                <a:lnTo>
                  <a:pt x="178786" y="117527"/>
                </a:lnTo>
                <a:lnTo>
                  <a:pt x="181061" y="102568"/>
                </a:lnTo>
                <a:lnTo>
                  <a:pt x="182071" y="87453"/>
                </a:lnTo>
                <a:lnTo>
                  <a:pt x="182640" y="70732"/>
                </a:lnTo>
                <a:lnTo>
                  <a:pt x="182833" y="52434"/>
                </a:lnTo>
                <a:lnTo>
                  <a:pt x="182859" y="39771"/>
                </a:lnTo>
                <a:lnTo>
                  <a:pt x="179483" y="25677"/>
                </a:lnTo>
                <a:lnTo>
                  <a:pt x="176806" y="18362"/>
                </a:lnTo>
                <a:lnTo>
                  <a:pt x="176290" y="12216"/>
                </a:lnTo>
                <a:lnTo>
                  <a:pt x="177217" y="6849"/>
                </a:lnTo>
                <a:lnTo>
                  <a:pt x="179105" y="2000"/>
                </a:lnTo>
                <a:lnTo>
                  <a:pt x="180362" y="38"/>
                </a:lnTo>
                <a:lnTo>
                  <a:pt x="181202" y="0"/>
                </a:lnTo>
                <a:lnTo>
                  <a:pt x="182548" y="2996"/>
                </a:lnTo>
                <a:lnTo>
                  <a:pt x="188849" y="9583"/>
                </a:lnTo>
                <a:lnTo>
                  <a:pt x="195270" y="19456"/>
                </a:lnTo>
                <a:lnTo>
                  <a:pt x="201086" y="31042"/>
                </a:lnTo>
                <a:lnTo>
                  <a:pt x="205630" y="45974"/>
                </a:lnTo>
                <a:lnTo>
                  <a:pt x="211194" y="58914"/>
                </a:lnTo>
                <a:lnTo>
                  <a:pt x="214514" y="73131"/>
                </a:lnTo>
                <a:lnTo>
                  <a:pt x="217259" y="87917"/>
                </a:lnTo>
                <a:lnTo>
                  <a:pt x="222713" y="102955"/>
                </a:lnTo>
                <a:lnTo>
                  <a:pt x="225983" y="121492"/>
                </a:lnTo>
                <a:lnTo>
                  <a:pt x="226855" y="131769"/>
                </a:lnTo>
                <a:lnTo>
                  <a:pt x="227437" y="142431"/>
                </a:lnTo>
                <a:lnTo>
                  <a:pt x="228082" y="164437"/>
                </a:lnTo>
                <a:lnTo>
                  <a:pt x="228447" y="198246"/>
                </a:lnTo>
                <a:lnTo>
                  <a:pt x="229768" y="209608"/>
                </a:lnTo>
                <a:lnTo>
                  <a:pt x="231918" y="220993"/>
                </a:lnTo>
                <a:lnTo>
                  <a:pt x="234622" y="232393"/>
                </a:lnTo>
                <a:lnTo>
                  <a:pt x="236425" y="245073"/>
                </a:lnTo>
                <a:lnTo>
                  <a:pt x="237626" y="258607"/>
                </a:lnTo>
                <a:lnTo>
                  <a:pt x="238428" y="272709"/>
                </a:lnTo>
                <a:lnTo>
                  <a:pt x="239318" y="298538"/>
                </a:lnTo>
                <a:lnTo>
                  <a:pt x="239555" y="310760"/>
                </a:lnTo>
                <a:lnTo>
                  <a:pt x="238443" y="322718"/>
                </a:lnTo>
                <a:lnTo>
                  <a:pt x="236432" y="334500"/>
                </a:lnTo>
                <a:lnTo>
                  <a:pt x="233821" y="346164"/>
                </a:lnTo>
                <a:lnTo>
                  <a:pt x="230811" y="362831"/>
                </a:lnTo>
                <a:lnTo>
                  <a:pt x="224079" y="405056"/>
                </a:lnTo>
                <a:lnTo>
                  <a:pt x="220505" y="423682"/>
                </a:lnTo>
                <a:lnTo>
                  <a:pt x="216854" y="439909"/>
                </a:lnTo>
                <a:lnTo>
                  <a:pt x="213149" y="454537"/>
                </a:lnTo>
                <a:lnTo>
                  <a:pt x="210680" y="468099"/>
                </a:lnTo>
                <a:lnTo>
                  <a:pt x="209033" y="480951"/>
                </a:lnTo>
                <a:lnTo>
                  <a:pt x="207935" y="493328"/>
                </a:lnTo>
                <a:lnTo>
                  <a:pt x="204663" y="505390"/>
                </a:lnTo>
                <a:lnTo>
                  <a:pt x="199942" y="517241"/>
                </a:lnTo>
                <a:lnTo>
                  <a:pt x="167969" y="582135"/>
                </a:lnTo>
                <a:lnTo>
                  <a:pt x="164049" y="588725"/>
                </a:lnTo>
                <a:lnTo>
                  <a:pt x="160166" y="594388"/>
                </a:lnTo>
                <a:lnTo>
                  <a:pt x="156307" y="599433"/>
                </a:lnTo>
                <a:lnTo>
                  <a:pt x="151194" y="605337"/>
                </a:lnTo>
                <a:lnTo>
                  <a:pt x="145246" y="611812"/>
                </a:lnTo>
                <a:lnTo>
                  <a:pt x="128126" y="629675"/>
                </a:lnTo>
                <a:lnTo>
                  <a:pt x="123518" y="634388"/>
                </a:lnTo>
                <a:lnTo>
                  <a:pt x="119174" y="637530"/>
                </a:lnTo>
                <a:lnTo>
                  <a:pt x="115010" y="639624"/>
                </a:lnTo>
                <a:lnTo>
                  <a:pt x="110962" y="641021"/>
                </a:lnTo>
                <a:lnTo>
                  <a:pt x="106995" y="641951"/>
                </a:lnTo>
                <a:lnTo>
                  <a:pt x="103080" y="642572"/>
                </a:lnTo>
                <a:lnTo>
                  <a:pt x="99200" y="642986"/>
                </a:lnTo>
                <a:lnTo>
                  <a:pt x="95343" y="643262"/>
                </a:lnTo>
                <a:lnTo>
                  <a:pt x="91502" y="643446"/>
                </a:lnTo>
                <a:lnTo>
                  <a:pt x="83847" y="643650"/>
                </a:lnTo>
                <a:lnTo>
                  <a:pt x="76212" y="643741"/>
                </a:lnTo>
                <a:lnTo>
                  <a:pt x="71128" y="642495"/>
                </a:lnTo>
                <a:lnTo>
                  <a:pt x="65199" y="640395"/>
                </a:lnTo>
                <a:lnTo>
                  <a:pt x="58706" y="637724"/>
                </a:lnTo>
                <a:lnTo>
                  <a:pt x="53106" y="634674"/>
                </a:lnTo>
                <a:lnTo>
                  <a:pt x="48104" y="631370"/>
                </a:lnTo>
                <a:lnTo>
                  <a:pt x="43500" y="627898"/>
                </a:lnTo>
                <a:lnTo>
                  <a:pt x="39160" y="623043"/>
                </a:lnTo>
                <a:lnTo>
                  <a:pt x="34996" y="617267"/>
                </a:lnTo>
                <a:lnTo>
                  <a:pt x="30950" y="610875"/>
                </a:lnTo>
                <a:lnTo>
                  <a:pt x="26984" y="605345"/>
                </a:lnTo>
                <a:lnTo>
                  <a:pt x="23069" y="600388"/>
                </a:lnTo>
                <a:lnTo>
                  <a:pt x="11430" y="5866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51"/>
          <p:cNvSpPr/>
          <p:nvPr/>
        </p:nvSpPr>
        <p:spPr>
          <a:xfrm>
            <a:off x="7063740" y="2583179"/>
            <a:ext cx="274320" cy="32703"/>
          </a:xfrm>
          <a:custGeom>
            <a:avLst/>
            <a:gdLst/>
            <a:ahLst/>
            <a:cxnLst/>
            <a:rect l="0" t="0" r="0" b="0"/>
            <a:pathLst>
              <a:path w="274320" h="32703">
                <a:moveTo>
                  <a:pt x="0" y="22860"/>
                </a:moveTo>
                <a:lnTo>
                  <a:pt x="12135" y="22860"/>
                </a:lnTo>
                <a:lnTo>
                  <a:pt x="16980" y="24131"/>
                </a:lnTo>
                <a:lnTo>
                  <a:pt x="21480" y="26247"/>
                </a:lnTo>
                <a:lnTo>
                  <a:pt x="25750" y="28928"/>
                </a:lnTo>
                <a:lnTo>
                  <a:pt x="29867" y="30716"/>
                </a:lnTo>
                <a:lnTo>
                  <a:pt x="33881" y="31907"/>
                </a:lnTo>
                <a:lnTo>
                  <a:pt x="37827" y="32702"/>
                </a:lnTo>
                <a:lnTo>
                  <a:pt x="42998" y="31961"/>
                </a:lnTo>
                <a:lnTo>
                  <a:pt x="48985" y="30198"/>
                </a:lnTo>
                <a:lnTo>
                  <a:pt x="55516" y="27752"/>
                </a:lnTo>
                <a:lnTo>
                  <a:pt x="63681" y="26122"/>
                </a:lnTo>
                <a:lnTo>
                  <a:pt x="72934" y="25034"/>
                </a:lnTo>
                <a:lnTo>
                  <a:pt x="82912" y="24310"/>
                </a:lnTo>
                <a:lnTo>
                  <a:pt x="93375" y="23827"/>
                </a:lnTo>
                <a:lnTo>
                  <a:pt x="115159" y="23290"/>
                </a:lnTo>
                <a:lnTo>
                  <a:pt x="130113" y="21877"/>
                </a:lnTo>
                <a:lnTo>
                  <a:pt x="147702" y="19665"/>
                </a:lnTo>
                <a:lnTo>
                  <a:pt x="167048" y="16920"/>
                </a:lnTo>
                <a:lnTo>
                  <a:pt x="182485" y="13820"/>
                </a:lnTo>
                <a:lnTo>
                  <a:pt x="195317" y="10484"/>
                </a:lnTo>
                <a:lnTo>
                  <a:pt x="206410" y="6989"/>
                </a:lnTo>
                <a:lnTo>
                  <a:pt x="216347" y="4660"/>
                </a:lnTo>
                <a:lnTo>
                  <a:pt x="225511" y="3107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52"/>
          <p:cNvSpPr/>
          <p:nvPr/>
        </p:nvSpPr>
        <p:spPr>
          <a:xfrm>
            <a:off x="7063740" y="2675144"/>
            <a:ext cx="274320" cy="40352"/>
          </a:xfrm>
          <a:custGeom>
            <a:avLst/>
            <a:gdLst/>
            <a:ahLst/>
            <a:cxnLst/>
            <a:rect l="0" t="0" r="0" b="0"/>
            <a:pathLst>
              <a:path w="274320" h="40352">
                <a:moveTo>
                  <a:pt x="0" y="33765"/>
                </a:moveTo>
                <a:lnTo>
                  <a:pt x="6068" y="39833"/>
                </a:lnTo>
                <a:lnTo>
                  <a:pt x="9125" y="40351"/>
                </a:lnTo>
                <a:lnTo>
                  <a:pt x="12433" y="39426"/>
                </a:lnTo>
                <a:lnTo>
                  <a:pt x="15908" y="37539"/>
                </a:lnTo>
                <a:lnTo>
                  <a:pt x="20765" y="36281"/>
                </a:lnTo>
                <a:lnTo>
                  <a:pt x="26544" y="35443"/>
                </a:lnTo>
                <a:lnTo>
                  <a:pt x="32936" y="34883"/>
                </a:lnTo>
                <a:lnTo>
                  <a:pt x="39737" y="34511"/>
                </a:lnTo>
                <a:lnTo>
                  <a:pt x="54068" y="34097"/>
                </a:lnTo>
                <a:lnTo>
                  <a:pt x="76415" y="33864"/>
                </a:lnTo>
                <a:lnTo>
                  <a:pt x="83964" y="32561"/>
                </a:lnTo>
                <a:lnTo>
                  <a:pt x="91536" y="30422"/>
                </a:lnTo>
                <a:lnTo>
                  <a:pt x="99124" y="27727"/>
                </a:lnTo>
                <a:lnTo>
                  <a:pt x="106723" y="24660"/>
                </a:lnTo>
                <a:lnTo>
                  <a:pt x="114328" y="21345"/>
                </a:lnTo>
                <a:lnTo>
                  <a:pt x="121939" y="17865"/>
                </a:lnTo>
                <a:lnTo>
                  <a:pt x="129552" y="15545"/>
                </a:lnTo>
                <a:lnTo>
                  <a:pt x="137168" y="13999"/>
                </a:lnTo>
                <a:lnTo>
                  <a:pt x="144785" y="12968"/>
                </a:lnTo>
                <a:lnTo>
                  <a:pt x="154944" y="11010"/>
                </a:lnTo>
                <a:lnTo>
                  <a:pt x="179777" y="5448"/>
                </a:lnTo>
                <a:lnTo>
                  <a:pt x="192241" y="3458"/>
                </a:lnTo>
                <a:lnTo>
                  <a:pt x="204361" y="2130"/>
                </a:lnTo>
                <a:lnTo>
                  <a:pt x="225447" y="655"/>
                </a:lnTo>
                <a:lnTo>
                  <a:pt x="239052" y="0"/>
                </a:lnTo>
                <a:lnTo>
                  <a:pt x="244458" y="1095"/>
                </a:lnTo>
                <a:lnTo>
                  <a:pt x="249332" y="3095"/>
                </a:lnTo>
                <a:lnTo>
                  <a:pt x="253851" y="5698"/>
                </a:lnTo>
                <a:lnTo>
                  <a:pt x="258134" y="7434"/>
                </a:lnTo>
                <a:lnTo>
                  <a:pt x="262259" y="8591"/>
                </a:lnTo>
                <a:lnTo>
                  <a:pt x="274319" y="109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53"/>
          <p:cNvSpPr/>
          <p:nvPr/>
        </p:nvSpPr>
        <p:spPr>
          <a:xfrm>
            <a:off x="7520940" y="2400300"/>
            <a:ext cx="132286" cy="520486"/>
          </a:xfrm>
          <a:custGeom>
            <a:avLst/>
            <a:gdLst/>
            <a:ahLst/>
            <a:cxnLst/>
            <a:rect l="0" t="0" r="0" b="0"/>
            <a:pathLst>
              <a:path w="132286" h="520486">
                <a:moveTo>
                  <a:pt x="0" y="0"/>
                </a:moveTo>
                <a:lnTo>
                  <a:pt x="6068" y="12135"/>
                </a:lnTo>
                <a:lnTo>
                  <a:pt x="9046" y="21480"/>
                </a:lnTo>
                <a:lnTo>
                  <a:pt x="9841" y="25749"/>
                </a:lnTo>
                <a:lnTo>
                  <a:pt x="11640" y="29866"/>
                </a:lnTo>
                <a:lnTo>
                  <a:pt x="14110" y="33881"/>
                </a:lnTo>
                <a:lnTo>
                  <a:pt x="17027" y="37827"/>
                </a:lnTo>
                <a:lnTo>
                  <a:pt x="20267" y="45598"/>
                </a:lnTo>
                <a:lnTo>
                  <a:pt x="22977" y="54556"/>
                </a:lnTo>
                <a:lnTo>
                  <a:pt x="25478" y="60500"/>
                </a:lnTo>
                <a:lnTo>
                  <a:pt x="28415" y="67003"/>
                </a:lnTo>
                <a:lnTo>
                  <a:pt x="31679" y="77616"/>
                </a:lnTo>
                <a:lnTo>
                  <a:pt x="34399" y="87835"/>
                </a:lnTo>
                <a:lnTo>
                  <a:pt x="36903" y="94117"/>
                </a:lnTo>
                <a:lnTo>
                  <a:pt x="39842" y="100844"/>
                </a:lnTo>
                <a:lnTo>
                  <a:pt x="43071" y="111679"/>
                </a:lnTo>
                <a:lnTo>
                  <a:pt x="46494" y="125253"/>
                </a:lnTo>
                <a:lnTo>
                  <a:pt x="50046" y="140652"/>
                </a:lnTo>
                <a:lnTo>
                  <a:pt x="52414" y="153458"/>
                </a:lnTo>
                <a:lnTo>
                  <a:pt x="53992" y="164535"/>
                </a:lnTo>
                <a:lnTo>
                  <a:pt x="55044" y="174460"/>
                </a:lnTo>
                <a:lnTo>
                  <a:pt x="57016" y="183616"/>
                </a:lnTo>
                <a:lnTo>
                  <a:pt x="59601" y="192261"/>
                </a:lnTo>
                <a:lnTo>
                  <a:pt x="62594" y="200564"/>
                </a:lnTo>
                <a:lnTo>
                  <a:pt x="65920" y="216562"/>
                </a:lnTo>
                <a:lnTo>
                  <a:pt x="66806" y="224385"/>
                </a:lnTo>
                <a:lnTo>
                  <a:pt x="67397" y="233410"/>
                </a:lnTo>
                <a:lnTo>
                  <a:pt x="67791" y="243236"/>
                </a:lnTo>
                <a:lnTo>
                  <a:pt x="68054" y="253597"/>
                </a:lnTo>
                <a:lnTo>
                  <a:pt x="69499" y="263045"/>
                </a:lnTo>
                <a:lnTo>
                  <a:pt x="71732" y="271883"/>
                </a:lnTo>
                <a:lnTo>
                  <a:pt x="74492" y="280315"/>
                </a:lnTo>
                <a:lnTo>
                  <a:pt x="77557" y="296458"/>
                </a:lnTo>
                <a:lnTo>
                  <a:pt x="78374" y="304318"/>
                </a:lnTo>
                <a:lnTo>
                  <a:pt x="80189" y="315909"/>
                </a:lnTo>
                <a:lnTo>
                  <a:pt x="85593" y="345720"/>
                </a:lnTo>
                <a:lnTo>
                  <a:pt x="88812" y="358750"/>
                </a:lnTo>
                <a:lnTo>
                  <a:pt x="92227" y="369977"/>
                </a:lnTo>
                <a:lnTo>
                  <a:pt x="95775" y="380001"/>
                </a:lnTo>
                <a:lnTo>
                  <a:pt x="98139" y="389224"/>
                </a:lnTo>
                <a:lnTo>
                  <a:pt x="99716" y="397912"/>
                </a:lnTo>
                <a:lnTo>
                  <a:pt x="100767" y="406245"/>
                </a:lnTo>
                <a:lnTo>
                  <a:pt x="101935" y="422276"/>
                </a:lnTo>
                <a:lnTo>
                  <a:pt x="102246" y="430107"/>
                </a:lnTo>
                <a:lnTo>
                  <a:pt x="105979" y="445582"/>
                </a:lnTo>
                <a:lnTo>
                  <a:pt x="108753" y="453264"/>
                </a:lnTo>
                <a:lnTo>
                  <a:pt x="111834" y="465187"/>
                </a:lnTo>
                <a:lnTo>
                  <a:pt x="112656" y="470145"/>
                </a:lnTo>
                <a:lnTo>
                  <a:pt x="114474" y="474720"/>
                </a:lnTo>
                <a:lnTo>
                  <a:pt x="116956" y="479039"/>
                </a:lnTo>
                <a:lnTo>
                  <a:pt x="119881" y="483190"/>
                </a:lnTo>
                <a:lnTo>
                  <a:pt x="123130" y="491187"/>
                </a:lnTo>
                <a:lnTo>
                  <a:pt x="124959" y="502830"/>
                </a:lnTo>
                <a:lnTo>
                  <a:pt x="125577" y="512074"/>
                </a:lnTo>
                <a:lnTo>
                  <a:pt x="129048" y="516725"/>
                </a:lnTo>
                <a:lnTo>
                  <a:pt x="132285" y="520485"/>
                </a:lnTo>
                <a:lnTo>
                  <a:pt x="131370" y="519710"/>
                </a:lnTo>
                <a:lnTo>
                  <a:pt x="125729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54"/>
          <p:cNvSpPr/>
          <p:nvPr/>
        </p:nvSpPr>
        <p:spPr>
          <a:xfrm>
            <a:off x="5223509" y="3211829"/>
            <a:ext cx="297182" cy="342901"/>
          </a:xfrm>
          <a:custGeom>
            <a:avLst/>
            <a:gdLst/>
            <a:ahLst/>
            <a:cxnLst/>
            <a:rect l="0" t="0" r="0" b="0"/>
            <a:pathLst>
              <a:path w="297182" h="342901">
                <a:moveTo>
                  <a:pt x="0" y="0"/>
                </a:moveTo>
                <a:lnTo>
                  <a:pt x="15909" y="31818"/>
                </a:lnTo>
                <a:lnTo>
                  <a:pt x="19496" y="37722"/>
                </a:lnTo>
                <a:lnTo>
                  <a:pt x="26868" y="47669"/>
                </a:lnTo>
                <a:lnTo>
                  <a:pt x="33153" y="54640"/>
                </a:lnTo>
                <a:lnTo>
                  <a:pt x="50295" y="72544"/>
                </a:lnTo>
                <a:lnTo>
                  <a:pt x="58930" y="80113"/>
                </a:lnTo>
                <a:lnTo>
                  <a:pt x="67227" y="86429"/>
                </a:lnTo>
                <a:lnTo>
                  <a:pt x="75298" y="91910"/>
                </a:lnTo>
                <a:lnTo>
                  <a:pt x="87029" y="101913"/>
                </a:lnTo>
                <a:lnTo>
                  <a:pt x="101199" y="114932"/>
                </a:lnTo>
                <a:lnTo>
                  <a:pt x="116996" y="129961"/>
                </a:lnTo>
                <a:lnTo>
                  <a:pt x="131338" y="145061"/>
                </a:lnTo>
                <a:lnTo>
                  <a:pt x="144709" y="160208"/>
                </a:lnTo>
                <a:lnTo>
                  <a:pt x="157433" y="175385"/>
                </a:lnTo>
                <a:lnTo>
                  <a:pt x="167185" y="188044"/>
                </a:lnTo>
                <a:lnTo>
                  <a:pt x="174957" y="199022"/>
                </a:lnTo>
                <a:lnTo>
                  <a:pt x="181409" y="208882"/>
                </a:lnTo>
                <a:lnTo>
                  <a:pt x="188249" y="217994"/>
                </a:lnTo>
                <a:lnTo>
                  <a:pt x="195350" y="226610"/>
                </a:lnTo>
                <a:lnTo>
                  <a:pt x="202624" y="234894"/>
                </a:lnTo>
                <a:lnTo>
                  <a:pt x="210012" y="244226"/>
                </a:lnTo>
                <a:lnTo>
                  <a:pt x="217479" y="254257"/>
                </a:lnTo>
                <a:lnTo>
                  <a:pt x="224996" y="264755"/>
                </a:lnTo>
                <a:lnTo>
                  <a:pt x="232547" y="274293"/>
                </a:lnTo>
                <a:lnTo>
                  <a:pt x="240122" y="283192"/>
                </a:lnTo>
                <a:lnTo>
                  <a:pt x="247712" y="291665"/>
                </a:lnTo>
                <a:lnTo>
                  <a:pt x="252771" y="298584"/>
                </a:lnTo>
                <a:lnTo>
                  <a:pt x="256144" y="304466"/>
                </a:lnTo>
                <a:lnTo>
                  <a:pt x="258393" y="309657"/>
                </a:lnTo>
                <a:lnTo>
                  <a:pt x="262432" y="315659"/>
                </a:lnTo>
                <a:lnTo>
                  <a:pt x="267665" y="322199"/>
                </a:lnTo>
                <a:lnTo>
                  <a:pt x="280392" y="336767"/>
                </a:lnTo>
                <a:lnTo>
                  <a:pt x="297181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55"/>
          <p:cNvSpPr/>
          <p:nvPr/>
        </p:nvSpPr>
        <p:spPr>
          <a:xfrm>
            <a:off x="5154929" y="3223259"/>
            <a:ext cx="331472" cy="445771"/>
          </a:xfrm>
          <a:custGeom>
            <a:avLst/>
            <a:gdLst/>
            <a:ahLst/>
            <a:cxnLst/>
            <a:rect l="0" t="0" r="0" b="0"/>
            <a:pathLst>
              <a:path w="331472" h="445771">
                <a:moveTo>
                  <a:pt x="331471" y="0"/>
                </a:moveTo>
                <a:lnTo>
                  <a:pt x="287576" y="43896"/>
                </a:lnTo>
                <a:lnTo>
                  <a:pt x="279347" y="54664"/>
                </a:lnTo>
                <a:lnTo>
                  <a:pt x="270052" y="68193"/>
                </a:lnTo>
                <a:lnTo>
                  <a:pt x="260045" y="83562"/>
                </a:lnTo>
                <a:lnTo>
                  <a:pt x="249563" y="97618"/>
                </a:lnTo>
                <a:lnTo>
                  <a:pt x="238766" y="110799"/>
                </a:lnTo>
                <a:lnTo>
                  <a:pt x="227757" y="123396"/>
                </a:lnTo>
                <a:lnTo>
                  <a:pt x="217878" y="135604"/>
                </a:lnTo>
                <a:lnTo>
                  <a:pt x="208752" y="147553"/>
                </a:lnTo>
                <a:lnTo>
                  <a:pt x="200129" y="159329"/>
                </a:lnTo>
                <a:lnTo>
                  <a:pt x="190569" y="170989"/>
                </a:lnTo>
                <a:lnTo>
                  <a:pt x="180386" y="182573"/>
                </a:lnTo>
                <a:lnTo>
                  <a:pt x="169788" y="194106"/>
                </a:lnTo>
                <a:lnTo>
                  <a:pt x="160182" y="205604"/>
                </a:lnTo>
                <a:lnTo>
                  <a:pt x="151238" y="217079"/>
                </a:lnTo>
                <a:lnTo>
                  <a:pt x="142736" y="228540"/>
                </a:lnTo>
                <a:lnTo>
                  <a:pt x="128177" y="251420"/>
                </a:lnTo>
                <a:lnTo>
                  <a:pt x="88295" y="317483"/>
                </a:lnTo>
                <a:lnTo>
                  <a:pt x="61256" y="363777"/>
                </a:lnTo>
                <a:lnTo>
                  <a:pt x="52267" y="379678"/>
                </a:lnTo>
                <a:lnTo>
                  <a:pt x="42465" y="394089"/>
                </a:lnTo>
                <a:lnTo>
                  <a:pt x="32120" y="407506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56"/>
          <p:cNvSpPr/>
          <p:nvPr/>
        </p:nvSpPr>
        <p:spPr>
          <a:xfrm>
            <a:off x="5532120" y="3337559"/>
            <a:ext cx="388621" cy="68581"/>
          </a:xfrm>
          <a:custGeom>
            <a:avLst/>
            <a:gdLst/>
            <a:ahLst/>
            <a:cxnLst/>
            <a:rect l="0" t="0" r="0" b="0"/>
            <a:pathLst>
              <a:path w="388621" h="68581">
                <a:moveTo>
                  <a:pt x="0" y="68580"/>
                </a:moveTo>
                <a:lnTo>
                  <a:pt x="18203" y="62513"/>
                </a:lnTo>
                <a:lnTo>
                  <a:pt x="27375" y="60725"/>
                </a:lnTo>
                <a:lnTo>
                  <a:pt x="37300" y="59534"/>
                </a:lnTo>
                <a:lnTo>
                  <a:pt x="47727" y="58739"/>
                </a:lnTo>
                <a:lnTo>
                  <a:pt x="67378" y="54400"/>
                </a:lnTo>
                <a:lnTo>
                  <a:pt x="93178" y="47696"/>
                </a:lnTo>
                <a:lnTo>
                  <a:pt x="123079" y="39418"/>
                </a:lnTo>
                <a:lnTo>
                  <a:pt x="149363" y="32629"/>
                </a:lnTo>
                <a:lnTo>
                  <a:pt x="195500" y="21699"/>
                </a:lnTo>
                <a:lnTo>
                  <a:pt x="257175" y="8405"/>
                </a:lnTo>
                <a:lnTo>
                  <a:pt x="273050" y="5603"/>
                </a:lnTo>
                <a:lnTo>
                  <a:pt x="286173" y="3736"/>
                </a:lnTo>
                <a:lnTo>
                  <a:pt x="297462" y="2491"/>
                </a:lnTo>
                <a:lnTo>
                  <a:pt x="307528" y="1660"/>
                </a:lnTo>
                <a:lnTo>
                  <a:pt x="316778" y="1107"/>
                </a:lnTo>
                <a:lnTo>
                  <a:pt x="333830" y="492"/>
                </a:lnTo>
                <a:lnTo>
                  <a:pt x="367121" y="65"/>
                </a:lnTo>
                <a:lnTo>
                  <a:pt x="3886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57"/>
          <p:cNvSpPr/>
          <p:nvPr/>
        </p:nvSpPr>
        <p:spPr>
          <a:xfrm>
            <a:off x="5737859" y="3188969"/>
            <a:ext cx="57151" cy="411482"/>
          </a:xfrm>
          <a:custGeom>
            <a:avLst/>
            <a:gdLst/>
            <a:ahLst/>
            <a:cxnLst/>
            <a:rect l="0" t="0" r="0" b="0"/>
            <a:pathLst>
              <a:path w="57151" h="411482">
                <a:moveTo>
                  <a:pt x="0" y="0"/>
                </a:moveTo>
                <a:lnTo>
                  <a:pt x="0" y="32937"/>
                </a:lnTo>
                <a:lnTo>
                  <a:pt x="1270" y="39738"/>
                </a:lnTo>
                <a:lnTo>
                  <a:pt x="3387" y="46812"/>
                </a:lnTo>
                <a:lnTo>
                  <a:pt x="6068" y="54068"/>
                </a:lnTo>
                <a:lnTo>
                  <a:pt x="7855" y="61446"/>
                </a:lnTo>
                <a:lnTo>
                  <a:pt x="9047" y="68904"/>
                </a:lnTo>
                <a:lnTo>
                  <a:pt x="9842" y="76416"/>
                </a:lnTo>
                <a:lnTo>
                  <a:pt x="11641" y="86504"/>
                </a:lnTo>
                <a:lnTo>
                  <a:pt x="14111" y="98310"/>
                </a:lnTo>
                <a:lnTo>
                  <a:pt x="17028" y="111260"/>
                </a:lnTo>
                <a:lnTo>
                  <a:pt x="18972" y="123703"/>
                </a:lnTo>
                <a:lnTo>
                  <a:pt x="20268" y="135809"/>
                </a:lnTo>
                <a:lnTo>
                  <a:pt x="21132" y="147690"/>
                </a:lnTo>
                <a:lnTo>
                  <a:pt x="21708" y="161960"/>
                </a:lnTo>
                <a:lnTo>
                  <a:pt x="22520" y="208573"/>
                </a:lnTo>
                <a:lnTo>
                  <a:pt x="22857" y="315616"/>
                </a:lnTo>
                <a:lnTo>
                  <a:pt x="24128" y="324711"/>
                </a:lnTo>
                <a:lnTo>
                  <a:pt x="26246" y="334584"/>
                </a:lnTo>
                <a:lnTo>
                  <a:pt x="38769" y="383873"/>
                </a:lnTo>
                <a:lnTo>
                  <a:pt x="42357" y="393075"/>
                </a:lnTo>
                <a:lnTo>
                  <a:pt x="46018" y="399210"/>
                </a:lnTo>
                <a:lnTo>
                  <a:pt x="57150" y="4114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58"/>
          <p:cNvSpPr/>
          <p:nvPr/>
        </p:nvSpPr>
        <p:spPr>
          <a:xfrm>
            <a:off x="5977890" y="3074825"/>
            <a:ext cx="331470" cy="422510"/>
          </a:xfrm>
          <a:custGeom>
            <a:avLst/>
            <a:gdLst/>
            <a:ahLst/>
            <a:cxnLst/>
            <a:rect l="0" t="0" r="0" b="0"/>
            <a:pathLst>
              <a:path w="331470" h="422510">
                <a:moveTo>
                  <a:pt x="0" y="56994"/>
                </a:moveTo>
                <a:lnTo>
                  <a:pt x="0" y="50927"/>
                </a:lnTo>
                <a:lnTo>
                  <a:pt x="1270" y="47869"/>
                </a:lnTo>
                <a:lnTo>
                  <a:pt x="6068" y="41086"/>
                </a:lnTo>
                <a:lnTo>
                  <a:pt x="9125" y="38768"/>
                </a:lnTo>
                <a:lnTo>
                  <a:pt x="12433" y="37224"/>
                </a:lnTo>
                <a:lnTo>
                  <a:pt x="15908" y="36194"/>
                </a:lnTo>
                <a:lnTo>
                  <a:pt x="23157" y="31663"/>
                </a:lnTo>
                <a:lnTo>
                  <a:pt x="31881" y="25416"/>
                </a:lnTo>
                <a:lnTo>
                  <a:pt x="37764" y="21972"/>
                </a:lnTo>
                <a:lnTo>
                  <a:pt x="44226" y="18406"/>
                </a:lnTo>
                <a:lnTo>
                  <a:pt x="51074" y="16029"/>
                </a:lnTo>
                <a:lnTo>
                  <a:pt x="58179" y="14444"/>
                </a:lnTo>
                <a:lnTo>
                  <a:pt x="65455" y="13388"/>
                </a:lnTo>
                <a:lnTo>
                  <a:pt x="71577" y="11413"/>
                </a:lnTo>
                <a:lnTo>
                  <a:pt x="81765" y="5833"/>
                </a:lnTo>
                <a:lnTo>
                  <a:pt x="87530" y="3837"/>
                </a:lnTo>
                <a:lnTo>
                  <a:pt x="93913" y="2506"/>
                </a:lnTo>
                <a:lnTo>
                  <a:pt x="100709" y="1619"/>
                </a:lnTo>
                <a:lnTo>
                  <a:pt x="107779" y="1027"/>
                </a:lnTo>
                <a:lnTo>
                  <a:pt x="115033" y="633"/>
                </a:lnTo>
                <a:lnTo>
                  <a:pt x="129865" y="195"/>
                </a:lnTo>
                <a:lnTo>
                  <a:pt x="144924" y="0"/>
                </a:lnTo>
                <a:lnTo>
                  <a:pt x="155036" y="1218"/>
                </a:lnTo>
                <a:lnTo>
                  <a:pt x="166857" y="3301"/>
                </a:lnTo>
                <a:lnTo>
                  <a:pt x="179817" y="5959"/>
                </a:lnTo>
                <a:lnTo>
                  <a:pt x="189728" y="9000"/>
                </a:lnTo>
                <a:lnTo>
                  <a:pt x="197606" y="12298"/>
                </a:lnTo>
                <a:lnTo>
                  <a:pt x="204126" y="15767"/>
                </a:lnTo>
                <a:lnTo>
                  <a:pt x="209745" y="19350"/>
                </a:lnTo>
                <a:lnTo>
                  <a:pt x="219373" y="26717"/>
                </a:lnTo>
                <a:lnTo>
                  <a:pt x="222448" y="30459"/>
                </a:lnTo>
                <a:lnTo>
                  <a:pt x="224499" y="34224"/>
                </a:lnTo>
                <a:lnTo>
                  <a:pt x="225865" y="38004"/>
                </a:lnTo>
                <a:lnTo>
                  <a:pt x="227384" y="48978"/>
                </a:lnTo>
                <a:lnTo>
                  <a:pt x="227790" y="55460"/>
                </a:lnTo>
                <a:lnTo>
                  <a:pt x="228240" y="69436"/>
                </a:lnTo>
                <a:lnTo>
                  <a:pt x="228359" y="76719"/>
                </a:lnTo>
                <a:lnTo>
                  <a:pt x="227169" y="84114"/>
                </a:lnTo>
                <a:lnTo>
                  <a:pt x="225106" y="91584"/>
                </a:lnTo>
                <a:lnTo>
                  <a:pt x="212670" y="127891"/>
                </a:lnTo>
                <a:lnTo>
                  <a:pt x="207820" y="137279"/>
                </a:lnTo>
                <a:lnTo>
                  <a:pt x="202046" y="146078"/>
                </a:lnTo>
                <a:lnTo>
                  <a:pt x="195657" y="154483"/>
                </a:lnTo>
                <a:lnTo>
                  <a:pt x="190128" y="163897"/>
                </a:lnTo>
                <a:lnTo>
                  <a:pt x="185172" y="173983"/>
                </a:lnTo>
                <a:lnTo>
                  <a:pt x="180598" y="184517"/>
                </a:lnTo>
                <a:lnTo>
                  <a:pt x="175008" y="195349"/>
                </a:lnTo>
                <a:lnTo>
                  <a:pt x="168742" y="206381"/>
                </a:lnTo>
                <a:lnTo>
                  <a:pt x="162024" y="217545"/>
                </a:lnTo>
                <a:lnTo>
                  <a:pt x="147787" y="240111"/>
                </a:lnTo>
                <a:lnTo>
                  <a:pt x="140435" y="251462"/>
                </a:lnTo>
                <a:lnTo>
                  <a:pt x="134263" y="262839"/>
                </a:lnTo>
                <a:lnTo>
                  <a:pt x="128879" y="274234"/>
                </a:lnTo>
                <a:lnTo>
                  <a:pt x="124019" y="285641"/>
                </a:lnTo>
                <a:lnTo>
                  <a:pt x="115233" y="305089"/>
                </a:lnTo>
                <a:lnTo>
                  <a:pt x="111112" y="313830"/>
                </a:lnTo>
                <a:lnTo>
                  <a:pt x="105825" y="322199"/>
                </a:lnTo>
                <a:lnTo>
                  <a:pt x="99759" y="330317"/>
                </a:lnTo>
                <a:lnTo>
                  <a:pt x="93177" y="338269"/>
                </a:lnTo>
                <a:lnTo>
                  <a:pt x="87517" y="346111"/>
                </a:lnTo>
                <a:lnTo>
                  <a:pt x="82475" y="353879"/>
                </a:lnTo>
                <a:lnTo>
                  <a:pt x="77843" y="361598"/>
                </a:lnTo>
                <a:lnTo>
                  <a:pt x="72697" y="373560"/>
                </a:lnTo>
                <a:lnTo>
                  <a:pt x="71324" y="378528"/>
                </a:lnTo>
                <a:lnTo>
                  <a:pt x="71679" y="384380"/>
                </a:lnTo>
                <a:lnTo>
                  <a:pt x="73186" y="390822"/>
                </a:lnTo>
                <a:lnTo>
                  <a:pt x="78247" y="403482"/>
                </a:lnTo>
                <a:lnTo>
                  <a:pt x="84730" y="413342"/>
                </a:lnTo>
                <a:lnTo>
                  <a:pt x="88236" y="416480"/>
                </a:lnTo>
                <a:lnTo>
                  <a:pt x="91844" y="418571"/>
                </a:lnTo>
                <a:lnTo>
                  <a:pt x="99239" y="420895"/>
                </a:lnTo>
                <a:lnTo>
                  <a:pt x="106759" y="421928"/>
                </a:lnTo>
                <a:lnTo>
                  <a:pt x="111812" y="422204"/>
                </a:lnTo>
                <a:lnTo>
                  <a:pt x="124201" y="422509"/>
                </a:lnTo>
                <a:lnTo>
                  <a:pt x="133601" y="421321"/>
                </a:lnTo>
                <a:lnTo>
                  <a:pt x="144947" y="419259"/>
                </a:lnTo>
                <a:lnTo>
                  <a:pt x="157591" y="416614"/>
                </a:lnTo>
                <a:lnTo>
                  <a:pt x="168561" y="413581"/>
                </a:lnTo>
                <a:lnTo>
                  <a:pt x="178414" y="410289"/>
                </a:lnTo>
                <a:lnTo>
                  <a:pt x="187522" y="406824"/>
                </a:lnTo>
                <a:lnTo>
                  <a:pt x="196135" y="404514"/>
                </a:lnTo>
                <a:lnTo>
                  <a:pt x="204416" y="402975"/>
                </a:lnTo>
                <a:lnTo>
                  <a:pt x="212477" y="401948"/>
                </a:lnTo>
                <a:lnTo>
                  <a:pt x="220391" y="399993"/>
                </a:lnTo>
                <a:lnTo>
                  <a:pt x="228207" y="397420"/>
                </a:lnTo>
                <a:lnTo>
                  <a:pt x="235958" y="394435"/>
                </a:lnTo>
                <a:lnTo>
                  <a:pt x="247475" y="391175"/>
                </a:lnTo>
                <a:lnTo>
                  <a:pt x="261503" y="387731"/>
                </a:lnTo>
                <a:lnTo>
                  <a:pt x="277206" y="384166"/>
                </a:lnTo>
                <a:lnTo>
                  <a:pt x="288943" y="381789"/>
                </a:lnTo>
                <a:lnTo>
                  <a:pt x="298039" y="380204"/>
                </a:lnTo>
                <a:lnTo>
                  <a:pt x="305372" y="379147"/>
                </a:lnTo>
                <a:lnTo>
                  <a:pt x="311532" y="377173"/>
                </a:lnTo>
                <a:lnTo>
                  <a:pt x="316908" y="374587"/>
                </a:lnTo>
                <a:lnTo>
                  <a:pt x="331469" y="3656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59"/>
          <p:cNvSpPr/>
          <p:nvPr/>
        </p:nvSpPr>
        <p:spPr>
          <a:xfrm>
            <a:off x="6400800" y="3230689"/>
            <a:ext cx="297025" cy="700999"/>
          </a:xfrm>
          <a:custGeom>
            <a:avLst/>
            <a:gdLst/>
            <a:ahLst/>
            <a:cxnLst/>
            <a:rect l="0" t="0" r="0" b="0"/>
            <a:pathLst>
              <a:path w="297025" h="700999">
                <a:moveTo>
                  <a:pt x="0" y="26861"/>
                </a:moveTo>
                <a:lnTo>
                  <a:pt x="7855" y="43841"/>
                </a:lnTo>
                <a:lnTo>
                  <a:pt x="11640" y="64347"/>
                </a:lnTo>
                <a:lnTo>
                  <a:pt x="17026" y="101095"/>
                </a:lnTo>
                <a:lnTo>
                  <a:pt x="20241" y="116990"/>
                </a:lnTo>
                <a:lnTo>
                  <a:pt x="23654" y="130127"/>
                </a:lnTo>
                <a:lnTo>
                  <a:pt x="29562" y="150227"/>
                </a:lnTo>
                <a:lnTo>
                  <a:pt x="32889" y="169953"/>
                </a:lnTo>
                <a:lnTo>
                  <a:pt x="33667" y="184013"/>
                </a:lnTo>
                <a:lnTo>
                  <a:pt x="35145" y="190049"/>
                </a:lnTo>
                <a:lnTo>
                  <a:pt x="40173" y="200142"/>
                </a:lnTo>
                <a:lnTo>
                  <a:pt x="46641" y="208861"/>
                </a:lnTo>
                <a:lnTo>
                  <a:pt x="50144" y="212964"/>
                </a:lnTo>
                <a:lnTo>
                  <a:pt x="53749" y="215700"/>
                </a:lnTo>
                <a:lnTo>
                  <a:pt x="61141" y="218739"/>
                </a:lnTo>
                <a:lnTo>
                  <a:pt x="68660" y="223476"/>
                </a:lnTo>
                <a:lnTo>
                  <a:pt x="72443" y="226518"/>
                </a:lnTo>
                <a:lnTo>
                  <a:pt x="76235" y="228545"/>
                </a:lnTo>
                <a:lnTo>
                  <a:pt x="83836" y="230798"/>
                </a:lnTo>
                <a:lnTo>
                  <a:pt x="91446" y="231800"/>
                </a:lnTo>
                <a:lnTo>
                  <a:pt x="95255" y="232066"/>
                </a:lnTo>
                <a:lnTo>
                  <a:pt x="99062" y="230974"/>
                </a:lnTo>
                <a:lnTo>
                  <a:pt x="106681" y="226374"/>
                </a:lnTo>
                <a:lnTo>
                  <a:pt x="114300" y="223483"/>
                </a:lnTo>
                <a:lnTo>
                  <a:pt x="118110" y="222712"/>
                </a:lnTo>
                <a:lnTo>
                  <a:pt x="125730" y="218469"/>
                </a:lnTo>
                <a:lnTo>
                  <a:pt x="133350" y="212350"/>
                </a:lnTo>
                <a:lnTo>
                  <a:pt x="140969" y="205397"/>
                </a:lnTo>
                <a:lnTo>
                  <a:pt x="158467" y="188275"/>
                </a:lnTo>
                <a:lnTo>
                  <a:pt x="165679" y="177763"/>
                </a:lnTo>
                <a:lnTo>
                  <a:pt x="170155" y="168858"/>
                </a:lnTo>
                <a:lnTo>
                  <a:pt x="176378" y="160667"/>
                </a:lnTo>
                <a:lnTo>
                  <a:pt x="183376" y="149407"/>
                </a:lnTo>
                <a:lnTo>
                  <a:pt x="190720" y="135936"/>
                </a:lnTo>
                <a:lnTo>
                  <a:pt x="198218" y="121481"/>
                </a:lnTo>
                <a:lnTo>
                  <a:pt x="202396" y="106591"/>
                </a:lnTo>
                <a:lnTo>
                  <a:pt x="205524" y="88966"/>
                </a:lnTo>
                <a:lnTo>
                  <a:pt x="211147" y="64200"/>
                </a:lnTo>
                <a:lnTo>
                  <a:pt x="214493" y="43032"/>
                </a:lnTo>
                <a:lnTo>
                  <a:pt x="216641" y="20883"/>
                </a:lnTo>
                <a:lnTo>
                  <a:pt x="217123" y="0"/>
                </a:lnTo>
                <a:lnTo>
                  <a:pt x="217139" y="64"/>
                </a:lnTo>
                <a:lnTo>
                  <a:pt x="217156" y="6907"/>
                </a:lnTo>
                <a:lnTo>
                  <a:pt x="220550" y="18416"/>
                </a:lnTo>
                <a:lnTo>
                  <a:pt x="226293" y="35807"/>
                </a:lnTo>
                <a:lnTo>
                  <a:pt x="229601" y="49335"/>
                </a:lnTo>
                <a:lnTo>
                  <a:pt x="233077" y="64704"/>
                </a:lnTo>
                <a:lnTo>
                  <a:pt x="236665" y="78759"/>
                </a:lnTo>
                <a:lnTo>
                  <a:pt x="240326" y="91940"/>
                </a:lnTo>
                <a:lnTo>
                  <a:pt x="244037" y="104536"/>
                </a:lnTo>
                <a:lnTo>
                  <a:pt x="251548" y="125306"/>
                </a:lnTo>
                <a:lnTo>
                  <a:pt x="255329" y="134401"/>
                </a:lnTo>
                <a:lnTo>
                  <a:pt x="257848" y="146814"/>
                </a:lnTo>
                <a:lnTo>
                  <a:pt x="259529" y="161439"/>
                </a:lnTo>
                <a:lnTo>
                  <a:pt x="260649" y="177540"/>
                </a:lnTo>
                <a:lnTo>
                  <a:pt x="262666" y="190814"/>
                </a:lnTo>
                <a:lnTo>
                  <a:pt x="268293" y="212335"/>
                </a:lnTo>
                <a:lnTo>
                  <a:pt x="278602" y="244799"/>
                </a:lnTo>
                <a:lnTo>
                  <a:pt x="280985" y="255973"/>
                </a:lnTo>
                <a:lnTo>
                  <a:pt x="282573" y="267232"/>
                </a:lnTo>
                <a:lnTo>
                  <a:pt x="283632" y="278548"/>
                </a:lnTo>
                <a:lnTo>
                  <a:pt x="285608" y="289902"/>
                </a:lnTo>
                <a:lnTo>
                  <a:pt x="288194" y="301282"/>
                </a:lnTo>
                <a:lnTo>
                  <a:pt x="291189" y="312678"/>
                </a:lnTo>
                <a:lnTo>
                  <a:pt x="293186" y="324085"/>
                </a:lnTo>
                <a:lnTo>
                  <a:pt x="294517" y="335501"/>
                </a:lnTo>
                <a:lnTo>
                  <a:pt x="295405" y="346921"/>
                </a:lnTo>
                <a:lnTo>
                  <a:pt x="295996" y="359614"/>
                </a:lnTo>
                <a:lnTo>
                  <a:pt x="296653" y="387264"/>
                </a:lnTo>
                <a:lnTo>
                  <a:pt x="297024" y="425323"/>
                </a:lnTo>
                <a:lnTo>
                  <a:pt x="295805" y="438552"/>
                </a:lnTo>
                <a:lnTo>
                  <a:pt x="293723" y="452452"/>
                </a:lnTo>
                <a:lnTo>
                  <a:pt x="291065" y="466798"/>
                </a:lnTo>
                <a:lnTo>
                  <a:pt x="286753" y="483982"/>
                </a:lnTo>
                <a:lnTo>
                  <a:pt x="281339" y="503058"/>
                </a:lnTo>
                <a:lnTo>
                  <a:pt x="275189" y="523396"/>
                </a:lnTo>
                <a:lnTo>
                  <a:pt x="268549" y="543304"/>
                </a:lnTo>
                <a:lnTo>
                  <a:pt x="254399" y="582358"/>
                </a:lnTo>
                <a:lnTo>
                  <a:pt x="248339" y="597852"/>
                </a:lnTo>
                <a:lnTo>
                  <a:pt x="243030" y="610721"/>
                </a:lnTo>
                <a:lnTo>
                  <a:pt x="238219" y="621841"/>
                </a:lnTo>
                <a:lnTo>
                  <a:pt x="232473" y="633064"/>
                </a:lnTo>
                <a:lnTo>
                  <a:pt x="226102" y="644356"/>
                </a:lnTo>
                <a:lnTo>
                  <a:pt x="219314" y="655694"/>
                </a:lnTo>
                <a:lnTo>
                  <a:pt x="213520" y="664523"/>
                </a:lnTo>
                <a:lnTo>
                  <a:pt x="208386" y="671679"/>
                </a:lnTo>
                <a:lnTo>
                  <a:pt x="199296" y="683016"/>
                </a:lnTo>
                <a:lnTo>
                  <a:pt x="191022" y="692288"/>
                </a:lnTo>
                <a:lnTo>
                  <a:pt x="187038" y="695269"/>
                </a:lnTo>
                <a:lnTo>
                  <a:pt x="179224" y="698581"/>
                </a:lnTo>
                <a:lnTo>
                  <a:pt x="171518" y="700053"/>
                </a:lnTo>
                <a:lnTo>
                  <a:pt x="162291" y="700998"/>
                </a:lnTo>
                <a:lnTo>
                  <a:pt x="157643" y="697740"/>
                </a:lnTo>
                <a:lnTo>
                  <a:pt x="154625" y="695094"/>
                </a:lnTo>
                <a:lnTo>
                  <a:pt x="152613" y="692059"/>
                </a:lnTo>
                <a:lnTo>
                  <a:pt x="150378" y="685301"/>
                </a:lnTo>
                <a:lnTo>
                  <a:pt x="149120" y="674356"/>
                </a:lnTo>
                <a:lnTo>
                  <a:pt x="147673" y="670614"/>
                </a:lnTo>
                <a:lnTo>
                  <a:pt x="145438" y="666850"/>
                </a:lnTo>
                <a:lnTo>
                  <a:pt x="137159" y="6555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60"/>
          <p:cNvSpPr/>
          <p:nvPr/>
        </p:nvSpPr>
        <p:spPr>
          <a:xfrm>
            <a:off x="6972300" y="3166109"/>
            <a:ext cx="354331" cy="125731"/>
          </a:xfrm>
          <a:custGeom>
            <a:avLst/>
            <a:gdLst/>
            <a:ahLst/>
            <a:cxnLst/>
            <a:rect l="0" t="0" r="0" b="0"/>
            <a:pathLst>
              <a:path w="354331" h="125731">
                <a:moveTo>
                  <a:pt x="0" y="125730"/>
                </a:moveTo>
                <a:lnTo>
                  <a:pt x="12135" y="119663"/>
                </a:lnTo>
                <a:lnTo>
                  <a:pt x="21480" y="116684"/>
                </a:lnTo>
                <a:lnTo>
                  <a:pt x="31136" y="115360"/>
                </a:lnTo>
                <a:lnTo>
                  <a:pt x="37268" y="115007"/>
                </a:lnTo>
                <a:lnTo>
                  <a:pt x="43894" y="114771"/>
                </a:lnTo>
                <a:lnTo>
                  <a:pt x="52123" y="113344"/>
                </a:lnTo>
                <a:lnTo>
                  <a:pt x="61418" y="111123"/>
                </a:lnTo>
                <a:lnTo>
                  <a:pt x="71425" y="108372"/>
                </a:lnTo>
                <a:lnTo>
                  <a:pt x="80636" y="105268"/>
                </a:lnTo>
                <a:lnTo>
                  <a:pt x="89318" y="101929"/>
                </a:lnTo>
                <a:lnTo>
                  <a:pt x="97645" y="98433"/>
                </a:lnTo>
                <a:lnTo>
                  <a:pt x="107006" y="94832"/>
                </a:lnTo>
                <a:lnTo>
                  <a:pt x="127568" y="87445"/>
                </a:lnTo>
                <a:lnTo>
                  <a:pt x="147275" y="78616"/>
                </a:lnTo>
                <a:lnTo>
                  <a:pt x="203039" y="51874"/>
                </a:lnTo>
                <a:lnTo>
                  <a:pt x="225529" y="42203"/>
                </a:lnTo>
                <a:lnTo>
                  <a:pt x="243063" y="35756"/>
                </a:lnTo>
                <a:lnTo>
                  <a:pt x="270588" y="27321"/>
                </a:lnTo>
                <a:lnTo>
                  <a:pt x="295521" y="19340"/>
                </a:lnTo>
                <a:lnTo>
                  <a:pt x="306234" y="15434"/>
                </a:lnTo>
                <a:lnTo>
                  <a:pt x="315916" y="11559"/>
                </a:lnTo>
                <a:lnTo>
                  <a:pt x="334905" y="3425"/>
                </a:lnTo>
                <a:lnTo>
                  <a:pt x="3543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61"/>
          <p:cNvSpPr/>
          <p:nvPr/>
        </p:nvSpPr>
        <p:spPr>
          <a:xfrm>
            <a:off x="7006590" y="3303270"/>
            <a:ext cx="274320" cy="68581"/>
          </a:xfrm>
          <a:custGeom>
            <a:avLst/>
            <a:gdLst/>
            <a:ahLst/>
            <a:cxnLst/>
            <a:rect l="0" t="0" r="0" b="0"/>
            <a:pathLst>
              <a:path w="274320" h="68581">
                <a:moveTo>
                  <a:pt x="0" y="68580"/>
                </a:moveTo>
                <a:lnTo>
                  <a:pt x="18202" y="62512"/>
                </a:lnTo>
                <a:lnTo>
                  <a:pt x="24835" y="60724"/>
                </a:lnTo>
                <a:lnTo>
                  <a:pt x="30526" y="59532"/>
                </a:lnTo>
                <a:lnTo>
                  <a:pt x="35591" y="58738"/>
                </a:lnTo>
                <a:lnTo>
                  <a:pt x="41507" y="56939"/>
                </a:lnTo>
                <a:lnTo>
                  <a:pt x="47991" y="54469"/>
                </a:lnTo>
                <a:lnTo>
                  <a:pt x="54854" y="51552"/>
                </a:lnTo>
                <a:lnTo>
                  <a:pt x="61970" y="49608"/>
                </a:lnTo>
                <a:lnTo>
                  <a:pt x="69253" y="48312"/>
                </a:lnTo>
                <a:lnTo>
                  <a:pt x="76648" y="47448"/>
                </a:lnTo>
                <a:lnTo>
                  <a:pt x="86659" y="45601"/>
                </a:lnTo>
                <a:lnTo>
                  <a:pt x="111329" y="40164"/>
                </a:lnTo>
                <a:lnTo>
                  <a:pt x="122478" y="36936"/>
                </a:lnTo>
                <a:lnTo>
                  <a:pt x="132452" y="33514"/>
                </a:lnTo>
                <a:lnTo>
                  <a:pt x="141641" y="29962"/>
                </a:lnTo>
                <a:lnTo>
                  <a:pt x="150307" y="27594"/>
                </a:lnTo>
                <a:lnTo>
                  <a:pt x="158625" y="26016"/>
                </a:lnTo>
                <a:lnTo>
                  <a:pt x="166710" y="24964"/>
                </a:lnTo>
                <a:lnTo>
                  <a:pt x="174639" y="22992"/>
                </a:lnTo>
                <a:lnTo>
                  <a:pt x="182467" y="20408"/>
                </a:lnTo>
                <a:lnTo>
                  <a:pt x="190224" y="17415"/>
                </a:lnTo>
                <a:lnTo>
                  <a:pt x="196666" y="15420"/>
                </a:lnTo>
                <a:lnTo>
                  <a:pt x="202231" y="14090"/>
                </a:lnTo>
                <a:lnTo>
                  <a:pt x="207210" y="13203"/>
                </a:lnTo>
                <a:lnTo>
                  <a:pt x="211800" y="11342"/>
                </a:lnTo>
                <a:lnTo>
                  <a:pt x="216130" y="8831"/>
                </a:lnTo>
                <a:lnTo>
                  <a:pt x="220286" y="5887"/>
                </a:lnTo>
                <a:lnTo>
                  <a:pt x="225598" y="3925"/>
                </a:lnTo>
                <a:lnTo>
                  <a:pt x="231678" y="2616"/>
                </a:lnTo>
                <a:lnTo>
                  <a:pt x="238272" y="1744"/>
                </a:lnTo>
                <a:lnTo>
                  <a:pt x="245208" y="1162"/>
                </a:lnTo>
                <a:lnTo>
                  <a:pt x="252372" y="775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62"/>
          <p:cNvSpPr/>
          <p:nvPr/>
        </p:nvSpPr>
        <p:spPr>
          <a:xfrm>
            <a:off x="7440930" y="3108959"/>
            <a:ext cx="80011" cy="445771"/>
          </a:xfrm>
          <a:custGeom>
            <a:avLst/>
            <a:gdLst/>
            <a:ahLst/>
            <a:cxnLst/>
            <a:rect l="0" t="0" r="0" b="0"/>
            <a:pathLst>
              <a:path w="80011" h="445771">
                <a:moveTo>
                  <a:pt x="0" y="0"/>
                </a:moveTo>
                <a:lnTo>
                  <a:pt x="0" y="12136"/>
                </a:lnTo>
                <a:lnTo>
                  <a:pt x="1270" y="16981"/>
                </a:lnTo>
                <a:lnTo>
                  <a:pt x="3386" y="21481"/>
                </a:lnTo>
                <a:lnTo>
                  <a:pt x="6068" y="25751"/>
                </a:lnTo>
                <a:lnTo>
                  <a:pt x="7855" y="31137"/>
                </a:lnTo>
                <a:lnTo>
                  <a:pt x="9841" y="43896"/>
                </a:lnTo>
                <a:lnTo>
                  <a:pt x="10370" y="50854"/>
                </a:lnTo>
                <a:lnTo>
                  <a:pt x="10723" y="58033"/>
                </a:lnTo>
                <a:lnTo>
                  <a:pt x="10959" y="65359"/>
                </a:lnTo>
                <a:lnTo>
                  <a:pt x="12386" y="72783"/>
                </a:lnTo>
                <a:lnTo>
                  <a:pt x="14607" y="80272"/>
                </a:lnTo>
                <a:lnTo>
                  <a:pt x="17358" y="87805"/>
                </a:lnTo>
                <a:lnTo>
                  <a:pt x="19192" y="95367"/>
                </a:lnTo>
                <a:lnTo>
                  <a:pt x="20414" y="102948"/>
                </a:lnTo>
                <a:lnTo>
                  <a:pt x="21229" y="110542"/>
                </a:lnTo>
                <a:lnTo>
                  <a:pt x="21773" y="118145"/>
                </a:lnTo>
                <a:lnTo>
                  <a:pt x="22136" y="125754"/>
                </a:lnTo>
                <a:lnTo>
                  <a:pt x="22377" y="133366"/>
                </a:lnTo>
                <a:lnTo>
                  <a:pt x="23808" y="142251"/>
                </a:lnTo>
                <a:lnTo>
                  <a:pt x="26032" y="151984"/>
                </a:lnTo>
                <a:lnTo>
                  <a:pt x="28784" y="162283"/>
                </a:lnTo>
                <a:lnTo>
                  <a:pt x="30619" y="171689"/>
                </a:lnTo>
                <a:lnTo>
                  <a:pt x="31843" y="180499"/>
                </a:lnTo>
                <a:lnTo>
                  <a:pt x="32658" y="188913"/>
                </a:lnTo>
                <a:lnTo>
                  <a:pt x="33202" y="198332"/>
                </a:lnTo>
                <a:lnTo>
                  <a:pt x="33806" y="218958"/>
                </a:lnTo>
                <a:lnTo>
                  <a:pt x="35237" y="228522"/>
                </a:lnTo>
                <a:lnTo>
                  <a:pt x="37462" y="237438"/>
                </a:lnTo>
                <a:lnTo>
                  <a:pt x="40214" y="245922"/>
                </a:lnTo>
                <a:lnTo>
                  <a:pt x="42049" y="254119"/>
                </a:lnTo>
                <a:lnTo>
                  <a:pt x="43273" y="262122"/>
                </a:lnTo>
                <a:lnTo>
                  <a:pt x="44089" y="269999"/>
                </a:lnTo>
                <a:lnTo>
                  <a:pt x="44632" y="277789"/>
                </a:lnTo>
                <a:lnTo>
                  <a:pt x="44995" y="285523"/>
                </a:lnTo>
                <a:lnTo>
                  <a:pt x="45397" y="300889"/>
                </a:lnTo>
                <a:lnTo>
                  <a:pt x="45678" y="339077"/>
                </a:lnTo>
                <a:lnTo>
                  <a:pt x="46961" y="350512"/>
                </a:lnTo>
                <a:lnTo>
                  <a:pt x="49088" y="364484"/>
                </a:lnTo>
                <a:lnTo>
                  <a:pt x="51775" y="380150"/>
                </a:lnTo>
                <a:lnTo>
                  <a:pt x="54836" y="391863"/>
                </a:lnTo>
                <a:lnTo>
                  <a:pt x="58147" y="400942"/>
                </a:lnTo>
                <a:lnTo>
                  <a:pt x="61625" y="408265"/>
                </a:lnTo>
                <a:lnTo>
                  <a:pt x="63943" y="414417"/>
                </a:lnTo>
                <a:lnTo>
                  <a:pt x="65488" y="419788"/>
                </a:lnTo>
                <a:lnTo>
                  <a:pt x="67663" y="433415"/>
                </a:lnTo>
                <a:lnTo>
                  <a:pt x="67969" y="437533"/>
                </a:lnTo>
                <a:lnTo>
                  <a:pt x="69442" y="440279"/>
                </a:lnTo>
                <a:lnTo>
                  <a:pt x="71695" y="442109"/>
                </a:lnTo>
                <a:lnTo>
                  <a:pt x="80010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63"/>
          <p:cNvSpPr/>
          <p:nvPr/>
        </p:nvSpPr>
        <p:spPr>
          <a:xfrm>
            <a:off x="7578090" y="3120543"/>
            <a:ext cx="502920" cy="422556"/>
          </a:xfrm>
          <a:custGeom>
            <a:avLst/>
            <a:gdLst/>
            <a:ahLst/>
            <a:cxnLst/>
            <a:rect l="0" t="0" r="0" b="0"/>
            <a:pathLst>
              <a:path w="502920" h="422556">
                <a:moveTo>
                  <a:pt x="0" y="68426"/>
                </a:moveTo>
                <a:lnTo>
                  <a:pt x="0" y="50223"/>
                </a:lnTo>
                <a:lnTo>
                  <a:pt x="1270" y="43591"/>
                </a:lnTo>
                <a:lnTo>
                  <a:pt x="6068" y="32835"/>
                </a:lnTo>
                <a:lnTo>
                  <a:pt x="9841" y="25708"/>
                </a:lnTo>
                <a:lnTo>
                  <a:pt x="17027" y="17528"/>
                </a:lnTo>
                <a:lnTo>
                  <a:pt x="20241" y="15444"/>
                </a:lnTo>
                <a:lnTo>
                  <a:pt x="32102" y="11241"/>
                </a:lnTo>
                <a:lnTo>
                  <a:pt x="44324" y="5758"/>
                </a:lnTo>
                <a:lnTo>
                  <a:pt x="58223" y="2474"/>
                </a:lnTo>
                <a:lnTo>
                  <a:pt x="65486" y="1598"/>
                </a:lnTo>
                <a:lnTo>
                  <a:pt x="74137" y="1014"/>
                </a:lnTo>
                <a:lnTo>
                  <a:pt x="83715" y="625"/>
                </a:lnTo>
                <a:lnTo>
                  <a:pt x="105786" y="192"/>
                </a:lnTo>
                <a:lnTo>
                  <a:pt x="132529" y="0"/>
                </a:lnTo>
                <a:lnTo>
                  <a:pt x="144233" y="1219"/>
                </a:lnTo>
                <a:lnTo>
                  <a:pt x="154575" y="3301"/>
                </a:lnTo>
                <a:lnTo>
                  <a:pt x="164010" y="5960"/>
                </a:lnTo>
                <a:lnTo>
                  <a:pt x="172839" y="7732"/>
                </a:lnTo>
                <a:lnTo>
                  <a:pt x="181266" y="8914"/>
                </a:lnTo>
                <a:lnTo>
                  <a:pt x="189424" y="9701"/>
                </a:lnTo>
                <a:lnTo>
                  <a:pt x="197402" y="11496"/>
                </a:lnTo>
                <a:lnTo>
                  <a:pt x="213041" y="16878"/>
                </a:lnTo>
                <a:lnTo>
                  <a:pt x="225071" y="23502"/>
                </a:lnTo>
                <a:lnTo>
                  <a:pt x="238984" y="34372"/>
                </a:lnTo>
                <a:lnTo>
                  <a:pt x="251149" y="45636"/>
                </a:lnTo>
                <a:lnTo>
                  <a:pt x="255063" y="49423"/>
                </a:lnTo>
                <a:lnTo>
                  <a:pt x="257672" y="53218"/>
                </a:lnTo>
                <a:lnTo>
                  <a:pt x="260571" y="60820"/>
                </a:lnTo>
                <a:lnTo>
                  <a:pt x="261859" y="71819"/>
                </a:lnTo>
                <a:lnTo>
                  <a:pt x="262202" y="78308"/>
                </a:lnTo>
                <a:lnTo>
                  <a:pt x="262584" y="92292"/>
                </a:lnTo>
                <a:lnTo>
                  <a:pt x="262687" y="99577"/>
                </a:lnTo>
                <a:lnTo>
                  <a:pt x="261484" y="105703"/>
                </a:lnTo>
                <a:lnTo>
                  <a:pt x="256762" y="115897"/>
                </a:lnTo>
                <a:lnTo>
                  <a:pt x="246962" y="134844"/>
                </a:lnTo>
                <a:lnTo>
                  <a:pt x="236016" y="156544"/>
                </a:lnTo>
                <a:lnTo>
                  <a:pt x="231004" y="164002"/>
                </a:lnTo>
                <a:lnTo>
                  <a:pt x="225122" y="171513"/>
                </a:lnTo>
                <a:lnTo>
                  <a:pt x="218662" y="179061"/>
                </a:lnTo>
                <a:lnTo>
                  <a:pt x="209274" y="191713"/>
                </a:lnTo>
                <a:lnTo>
                  <a:pt x="185298" y="226091"/>
                </a:lnTo>
                <a:lnTo>
                  <a:pt x="174332" y="240846"/>
                </a:lnTo>
                <a:lnTo>
                  <a:pt x="164481" y="253223"/>
                </a:lnTo>
                <a:lnTo>
                  <a:pt x="155374" y="264014"/>
                </a:lnTo>
                <a:lnTo>
                  <a:pt x="148032" y="273748"/>
                </a:lnTo>
                <a:lnTo>
                  <a:pt x="141868" y="282777"/>
                </a:lnTo>
                <a:lnTo>
                  <a:pt x="136488" y="291337"/>
                </a:lnTo>
                <a:lnTo>
                  <a:pt x="130362" y="299583"/>
                </a:lnTo>
                <a:lnTo>
                  <a:pt x="123738" y="307621"/>
                </a:lnTo>
                <a:lnTo>
                  <a:pt x="116782" y="315520"/>
                </a:lnTo>
                <a:lnTo>
                  <a:pt x="109605" y="325865"/>
                </a:lnTo>
                <a:lnTo>
                  <a:pt x="102279" y="337842"/>
                </a:lnTo>
                <a:lnTo>
                  <a:pt x="94857" y="350907"/>
                </a:lnTo>
                <a:lnTo>
                  <a:pt x="89907" y="360887"/>
                </a:lnTo>
                <a:lnTo>
                  <a:pt x="86608" y="368810"/>
                </a:lnTo>
                <a:lnTo>
                  <a:pt x="82942" y="381001"/>
                </a:lnTo>
                <a:lnTo>
                  <a:pt x="81313" y="390651"/>
                </a:lnTo>
                <a:lnTo>
                  <a:pt x="80396" y="403225"/>
                </a:lnTo>
                <a:lnTo>
                  <a:pt x="80123" y="414994"/>
                </a:lnTo>
                <a:lnTo>
                  <a:pt x="81356" y="417581"/>
                </a:lnTo>
                <a:lnTo>
                  <a:pt x="83447" y="419306"/>
                </a:lnTo>
                <a:lnTo>
                  <a:pt x="86111" y="420456"/>
                </a:lnTo>
                <a:lnTo>
                  <a:pt x="95845" y="421734"/>
                </a:lnTo>
                <a:lnTo>
                  <a:pt x="108637" y="422302"/>
                </a:lnTo>
                <a:lnTo>
                  <a:pt x="122790" y="422555"/>
                </a:lnTo>
                <a:lnTo>
                  <a:pt x="137546" y="419280"/>
                </a:lnTo>
                <a:lnTo>
                  <a:pt x="152572" y="413591"/>
                </a:lnTo>
                <a:lnTo>
                  <a:pt x="167716" y="406830"/>
                </a:lnTo>
                <a:lnTo>
                  <a:pt x="176580" y="403248"/>
                </a:lnTo>
                <a:lnTo>
                  <a:pt x="196590" y="395883"/>
                </a:lnTo>
                <a:lnTo>
                  <a:pt x="348320" y="344764"/>
                </a:lnTo>
                <a:lnTo>
                  <a:pt x="366833" y="337742"/>
                </a:lnTo>
                <a:lnTo>
                  <a:pt x="384255" y="330520"/>
                </a:lnTo>
                <a:lnTo>
                  <a:pt x="400950" y="323165"/>
                </a:lnTo>
                <a:lnTo>
                  <a:pt x="414619" y="318262"/>
                </a:lnTo>
                <a:lnTo>
                  <a:pt x="426274" y="314994"/>
                </a:lnTo>
                <a:lnTo>
                  <a:pt x="436582" y="312814"/>
                </a:lnTo>
                <a:lnTo>
                  <a:pt x="451423" y="307007"/>
                </a:lnTo>
                <a:lnTo>
                  <a:pt x="457159" y="303680"/>
                </a:lnTo>
                <a:lnTo>
                  <a:pt x="470304" y="299984"/>
                </a:lnTo>
                <a:lnTo>
                  <a:pt x="483344" y="298341"/>
                </a:lnTo>
                <a:lnTo>
                  <a:pt x="493373" y="297611"/>
                </a:lnTo>
                <a:lnTo>
                  <a:pt x="496555" y="298686"/>
                </a:lnTo>
                <a:lnTo>
                  <a:pt x="498676" y="300672"/>
                </a:lnTo>
                <a:lnTo>
                  <a:pt x="500091" y="303267"/>
                </a:lnTo>
                <a:lnTo>
                  <a:pt x="501662" y="309537"/>
                </a:lnTo>
                <a:lnTo>
                  <a:pt x="502919" y="3198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64"/>
          <p:cNvSpPr/>
          <p:nvPr/>
        </p:nvSpPr>
        <p:spPr>
          <a:xfrm>
            <a:off x="4366259" y="3463289"/>
            <a:ext cx="331471" cy="11432"/>
          </a:xfrm>
          <a:custGeom>
            <a:avLst/>
            <a:gdLst/>
            <a:ahLst/>
            <a:cxnLst/>
            <a:rect l="0" t="0" r="0" b="0"/>
            <a:pathLst>
              <a:path w="331471" h="11432">
                <a:moveTo>
                  <a:pt x="0" y="0"/>
                </a:moveTo>
                <a:lnTo>
                  <a:pt x="9842" y="0"/>
                </a:lnTo>
                <a:lnTo>
                  <a:pt x="10371" y="1270"/>
                </a:lnTo>
                <a:lnTo>
                  <a:pt x="10724" y="3387"/>
                </a:lnTo>
                <a:lnTo>
                  <a:pt x="10960" y="6069"/>
                </a:lnTo>
                <a:lnTo>
                  <a:pt x="12387" y="7856"/>
                </a:lnTo>
                <a:lnTo>
                  <a:pt x="14608" y="9047"/>
                </a:lnTo>
                <a:lnTo>
                  <a:pt x="17359" y="9842"/>
                </a:lnTo>
                <a:lnTo>
                  <a:pt x="20463" y="10371"/>
                </a:lnTo>
                <a:lnTo>
                  <a:pt x="23802" y="10724"/>
                </a:lnTo>
                <a:lnTo>
                  <a:pt x="27298" y="10960"/>
                </a:lnTo>
                <a:lnTo>
                  <a:pt x="32169" y="11117"/>
                </a:lnTo>
                <a:lnTo>
                  <a:pt x="59427" y="11389"/>
                </a:lnTo>
                <a:lnTo>
                  <a:pt x="190862" y="11431"/>
                </a:lnTo>
                <a:lnTo>
                  <a:pt x="202171" y="10161"/>
                </a:lnTo>
                <a:lnTo>
                  <a:pt x="216061" y="8044"/>
                </a:lnTo>
                <a:lnTo>
                  <a:pt x="33147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65"/>
          <p:cNvSpPr/>
          <p:nvPr/>
        </p:nvSpPr>
        <p:spPr>
          <a:xfrm>
            <a:off x="4629150" y="3234703"/>
            <a:ext cx="354226" cy="520255"/>
          </a:xfrm>
          <a:custGeom>
            <a:avLst/>
            <a:gdLst/>
            <a:ahLst/>
            <a:cxnLst/>
            <a:rect l="0" t="0" r="0" b="0"/>
            <a:pathLst>
              <a:path w="354226" h="520255">
                <a:moveTo>
                  <a:pt x="125729" y="22847"/>
                </a:moveTo>
                <a:lnTo>
                  <a:pt x="131798" y="16779"/>
                </a:lnTo>
                <a:lnTo>
                  <a:pt x="134855" y="14991"/>
                </a:lnTo>
                <a:lnTo>
                  <a:pt x="146496" y="11206"/>
                </a:lnTo>
                <a:lnTo>
                  <a:pt x="152274" y="8736"/>
                </a:lnTo>
                <a:lnTo>
                  <a:pt x="158666" y="5819"/>
                </a:lnTo>
                <a:lnTo>
                  <a:pt x="169155" y="2579"/>
                </a:lnTo>
                <a:lnTo>
                  <a:pt x="178049" y="1139"/>
                </a:lnTo>
                <a:lnTo>
                  <a:pt x="186236" y="498"/>
                </a:lnTo>
                <a:lnTo>
                  <a:pt x="200881" y="214"/>
                </a:lnTo>
                <a:lnTo>
                  <a:pt x="255022" y="0"/>
                </a:lnTo>
                <a:lnTo>
                  <a:pt x="263995" y="1265"/>
                </a:lnTo>
                <a:lnTo>
                  <a:pt x="272516" y="3379"/>
                </a:lnTo>
                <a:lnTo>
                  <a:pt x="280737" y="6058"/>
                </a:lnTo>
                <a:lnTo>
                  <a:pt x="287488" y="7844"/>
                </a:lnTo>
                <a:lnTo>
                  <a:pt x="298375" y="9829"/>
                </a:lnTo>
                <a:lnTo>
                  <a:pt x="307448" y="14097"/>
                </a:lnTo>
                <a:lnTo>
                  <a:pt x="311645" y="17014"/>
                </a:lnTo>
                <a:lnTo>
                  <a:pt x="314443" y="20228"/>
                </a:lnTo>
                <a:lnTo>
                  <a:pt x="316308" y="23641"/>
                </a:lnTo>
                <a:lnTo>
                  <a:pt x="318381" y="30820"/>
                </a:lnTo>
                <a:lnTo>
                  <a:pt x="319712" y="45776"/>
                </a:lnTo>
                <a:lnTo>
                  <a:pt x="319821" y="49563"/>
                </a:lnTo>
                <a:lnTo>
                  <a:pt x="316556" y="60544"/>
                </a:lnTo>
                <a:lnTo>
                  <a:pt x="312141" y="72621"/>
                </a:lnTo>
                <a:lnTo>
                  <a:pt x="310179" y="82222"/>
                </a:lnTo>
                <a:lnTo>
                  <a:pt x="302534" y="94109"/>
                </a:lnTo>
                <a:lnTo>
                  <a:pt x="291939" y="106589"/>
                </a:lnTo>
                <a:lnTo>
                  <a:pt x="282997" y="116368"/>
                </a:lnTo>
                <a:lnTo>
                  <a:pt x="264755" y="135082"/>
                </a:lnTo>
                <a:lnTo>
                  <a:pt x="249331" y="150646"/>
                </a:lnTo>
                <a:lnTo>
                  <a:pt x="243691" y="155036"/>
                </a:lnTo>
                <a:lnTo>
                  <a:pt x="237390" y="159233"/>
                </a:lnTo>
                <a:lnTo>
                  <a:pt x="230650" y="163301"/>
                </a:lnTo>
                <a:lnTo>
                  <a:pt x="223616" y="169823"/>
                </a:lnTo>
                <a:lnTo>
                  <a:pt x="216387" y="177980"/>
                </a:lnTo>
                <a:lnTo>
                  <a:pt x="209028" y="187229"/>
                </a:lnTo>
                <a:lnTo>
                  <a:pt x="202852" y="193395"/>
                </a:lnTo>
                <a:lnTo>
                  <a:pt x="192603" y="200246"/>
                </a:lnTo>
                <a:lnTo>
                  <a:pt x="189362" y="203342"/>
                </a:lnTo>
                <a:lnTo>
                  <a:pt x="187201" y="206677"/>
                </a:lnTo>
                <a:lnTo>
                  <a:pt x="185761" y="210170"/>
                </a:lnTo>
                <a:lnTo>
                  <a:pt x="184800" y="211229"/>
                </a:lnTo>
                <a:lnTo>
                  <a:pt x="184160" y="210665"/>
                </a:lnTo>
                <a:lnTo>
                  <a:pt x="183733" y="209018"/>
                </a:lnTo>
                <a:lnTo>
                  <a:pt x="185989" y="207921"/>
                </a:lnTo>
                <a:lnTo>
                  <a:pt x="195268" y="206702"/>
                </a:lnTo>
                <a:lnTo>
                  <a:pt x="204472" y="206160"/>
                </a:lnTo>
                <a:lnTo>
                  <a:pt x="214066" y="205919"/>
                </a:lnTo>
                <a:lnTo>
                  <a:pt x="284300" y="205734"/>
                </a:lnTo>
                <a:lnTo>
                  <a:pt x="291133" y="207002"/>
                </a:lnTo>
                <a:lnTo>
                  <a:pt x="298229" y="209117"/>
                </a:lnTo>
                <a:lnTo>
                  <a:pt x="305499" y="211797"/>
                </a:lnTo>
                <a:lnTo>
                  <a:pt x="311616" y="214853"/>
                </a:lnTo>
                <a:lnTo>
                  <a:pt x="321799" y="221636"/>
                </a:lnTo>
                <a:lnTo>
                  <a:pt x="327562" y="226493"/>
                </a:lnTo>
                <a:lnTo>
                  <a:pt x="333945" y="232271"/>
                </a:lnTo>
                <a:lnTo>
                  <a:pt x="340740" y="238663"/>
                </a:lnTo>
                <a:lnTo>
                  <a:pt x="348290" y="249152"/>
                </a:lnTo>
                <a:lnTo>
                  <a:pt x="350303" y="253726"/>
                </a:lnTo>
                <a:lnTo>
                  <a:pt x="352540" y="268970"/>
                </a:lnTo>
                <a:lnTo>
                  <a:pt x="353136" y="278369"/>
                </a:lnTo>
                <a:lnTo>
                  <a:pt x="353799" y="295585"/>
                </a:lnTo>
                <a:lnTo>
                  <a:pt x="354172" y="319558"/>
                </a:lnTo>
                <a:lnTo>
                  <a:pt x="354225" y="327334"/>
                </a:lnTo>
                <a:lnTo>
                  <a:pt x="352990" y="333788"/>
                </a:lnTo>
                <a:lnTo>
                  <a:pt x="348231" y="344346"/>
                </a:lnTo>
                <a:lnTo>
                  <a:pt x="327459" y="385259"/>
                </a:lnTo>
                <a:lnTo>
                  <a:pt x="316170" y="407794"/>
                </a:lnTo>
                <a:lnTo>
                  <a:pt x="311110" y="414098"/>
                </a:lnTo>
                <a:lnTo>
                  <a:pt x="305196" y="419571"/>
                </a:lnTo>
                <a:lnTo>
                  <a:pt x="298714" y="424489"/>
                </a:lnTo>
                <a:lnTo>
                  <a:pt x="288125" y="436728"/>
                </a:lnTo>
                <a:lnTo>
                  <a:pt x="283523" y="443547"/>
                </a:lnTo>
                <a:lnTo>
                  <a:pt x="277915" y="449364"/>
                </a:lnTo>
                <a:lnTo>
                  <a:pt x="271637" y="454511"/>
                </a:lnTo>
                <a:lnTo>
                  <a:pt x="264911" y="459213"/>
                </a:lnTo>
                <a:lnTo>
                  <a:pt x="254051" y="467824"/>
                </a:lnTo>
                <a:lnTo>
                  <a:pt x="244992" y="475884"/>
                </a:lnTo>
                <a:lnTo>
                  <a:pt x="236732" y="483700"/>
                </a:lnTo>
                <a:lnTo>
                  <a:pt x="231481" y="486292"/>
                </a:lnTo>
                <a:lnTo>
                  <a:pt x="225441" y="488020"/>
                </a:lnTo>
                <a:lnTo>
                  <a:pt x="218873" y="489172"/>
                </a:lnTo>
                <a:lnTo>
                  <a:pt x="210685" y="492480"/>
                </a:lnTo>
                <a:lnTo>
                  <a:pt x="201417" y="497226"/>
                </a:lnTo>
                <a:lnTo>
                  <a:pt x="191428" y="502930"/>
                </a:lnTo>
                <a:lnTo>
                  <a:pt x="180958" y="506732"/>
                </a:lnTo>
                <a:lnTo>
                  <a:pt x="170169" y="509267"/>
                </a:lnTo>
                <a:lnTo>
                  <a:pt x="159166" y="510957"/>
                </a:lnTo>
                <a:lnTo>
                  <a:pt x="146750" y="513353"/>
                </a:lnTo>
                <a:lnTo>
                  <a:pt x="119408" y="519403"/>
                </a:lnTo>
                <a:lnTo>
                  <a:pt x="106276" y="520254"/>
                </a:lnTo>
                <a:lnTo>
                  <a:pt x="93710" y="519551"/>
                </a:lnTo>
                <a:lnTo>
                  <a:pt x="81523" y="517813"/>
                </a:lnTo>
                <a:lnTo>
                  <a:pt x="70859" y="516654"/>
                </a:lnTo>
                <a:lnTo>
                  <a:pt x="61209" y="515882"/>
                </a:lnTo>
                <a:lnTo>
                  <a:pt x="52236" y="515367"/>
                </a:lnTo>
                <a:lnTo>
                  <a:pt x="44984" y="513753"/>
                </a:lnTo>
                <a:lnTo>
                  <a:pt x="38879" y="511408"/>
                </a:lnTo>
                <a:lnTo>
                  <a:pt x="28709" y="506685"/>
                </a:lnTo>
                <a:lnTo>
                  <a:pt x="19956" y="504586"/>
                </a:lnTo>
                <a:lnTo>
                  <a:pt x="11832" y="503653"/>
                </a:lnTo>
                <a:lnTo>
                  <a:pt x="7888" y="503404"/>
                </a:lnTo>
                <a:lnTo>
                  <a:pt x="5258" y="501968"/>
                </a:lnTo>
                <a:lnTo>
                  <a:pt x="3506" y="499741"/>
                </a:lnTo>
                <a:lnTo>
                  <a:pt x="0" y="4914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66"/>
          <p:cNvSpPr/>
          <p:nvPr/>
        </p:nvSpPr>
        <p:spPr>
          <a:xfrm>
            <a:off x="5737859" y="3394709"/>
            <a:ext cx="337537" cy="91442"/>
          </a:xfrm>
          <a:custGeom>
            <a:avLst/>
            <a:gdLst/>
            <a:ahLst/>
            <a:cxnLst/>
            <a:rect l="0" t="0" r="0" b="0"/>
            <a:pathLst>
              <a:path w="337537" h="91442">
                <a:moveTo>
                  <a:pt x="0" y="91441"/>
                </a:moveTo>
                <a:lnTo>
                  <a:pt x="28045" y="91441"/>
                </a:lnTo>
                <a:lnTo>
                  <a:pt x="37747" y="90170"/>
                </a:lnTo>
                <a:lnTo>
                  <a:pt x="48025" y="88054"/>
                </a:lnTo>
                <a:lnTo>
                  <a:pt x="58687" y="85373"/>
                </a:lnTo>
                <a:lnTo>
                  <a:pt x="68335" y="83585"/>
                </a:lnTo>
                <a:lnTo>
                  <a:pt x="77307" y="82393"/>
                </a:lnTo>
                <a:lnTo>
                  <a:pt x="85828" y="81599"/>
                </a:lnTo>
                <a:lnTo>
                  <a:pt x="95319" y="78530"/>
                </a:lnTo>
                <a:lnTo>
                  <a:pt x="105456" y="73943"/>
                </a:lnTo>
                <a:lnTo>
                  <a:pt x="116024" y="68346"/>
                </a:lnTo>
                <a:lnTo>
                  <a:pt x="125610" y="64614"/>
                </a:lnTo>
                <a:lnTo>
                  <a:pt x="134540" y="62126"/>
                </a:lnTo>
                <a:lnTo>
                  <a:pt x="143033" y="60467"/>
                </a:lnTo>
                <a:lnTo>
                  <a:pt x="151236" y="58092"/>
                </a:lnTo>
                <a:lnTo>
                  <a:pt x="159244" y="55238"/>
                </a:lnTo>
                <a:lnTo>
                  <a:pt x="208550" y="35465"/>
                </a:lnTo>
                <a:lnTo>
                  <a:pt x="221584" y="31264"/>
                </a:lnTo>
                <a:lnTo>
                  <a:pt x="232813" y="28463"/>
                </a:lnTo>
                <a:lnTo>
                  <a:pt x="242839" y="26595"/>
                </a:lnTo>
                <a:lnTo>
                  <a:pt x="252062" y="24080"/>
                </a:lnTo>
                <a:lnTo>
                  <a:pt x="260752" y="21134"/>
                </a:lnTo>
                <a:lnTo>
                  <a:pt x="269085" y="17899"/>
                </a:lnTo>
                <a:lnTo>
                  <a:pt x="277180" y="14473"/>
                </a:lnTo>
                <a:lnTo>
                  <a:pt x="292948" y="7279"/>
                </a:lnTo>
                <a:lnTo>
                  <a:pt x="301979" y="4853"/>
                </a:lnTo>
                <a:lnTo>
                  <a:pt x="311809" y="3236"/>
                </a:lnTo>
                <a:lnTo>
                  <a:pt x="336759" y="639"/>
                </a:lnTo>
                <a:lnTo>
                  <a:pt x="337536" y="427"/>
                </a:lnTo>
                <a:lnTo>
                  <a:pt x="33147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67"/>
          <p:cNvSpPr/>
          <p:nvPr/>
        </p:nvSpPr>
        <p:spPr>
          <a:xfrm>
            <a:off x="6115054" y="3086100"/>
            <a:ext cx="192176" cy="628651"/>
          </a:xfrm>
          <a:custGeom>
            <a:avLst/>
            <a:gdLst/>
            <a:ahLst/>
            <a:cxnLst/>
            <a:rect l="0" t="0" r="0" b="0"/>
            <a:pathLst>
              <a:path w="192176" h="628651">
                <a:moveTo>
                  <a:pt x="34285" y="0"/>
                </a:moveTo>
                <a:lnTo>
                  <a:pt x="34285" y="37885"/>
                </a:lnTo>
                <a:lnTo>
                  <a:pt x="33016" y="48117"/>
                </a:lnTo>
                <a:lnTo>
                  <a:pt x="30899" y="58748"/>
                </a:lnTo>
                <a:lnTo>
                  <a:pt x="18377" y="109253"/>
                </a:lnTo>
                <a:lnTo>
                  <a:pt x="16060" y="121095"/>
                </a:lnTo>
                <a:lnTo>
                  <a:pt x="14515" y="131530"/>
                </a:lnTo>
                <a:lnTo>
                  <a:pt x="13485" y="141026"/>
                </a:lnTo>
                <a:lnTo>
                  <a:pt x="11529" y="152437"/>
                </a:lnTo>
                <a:lnTo>
                  <a:pt x="8954" y="165125"/>
                </a:lnTo>
                <a:lnTo>
                  <a:pt x="5968" y="178663"/>
                </a:lnTo>
                <a:lnTo>
                  <a:pt x="3977" y="192768"/>
                </a:lnTo>
                <a:lnTo>
                  <a:pt x="2650" y="207252"/>
                </a:lnTo>
                <a:lnTo>
                  <a:pt x="1765" y="221988"/>
                </a:lnTo>
                <a:lnTo>
                  <a:pt x="782" y="248521"/>
                </a:lnTo>
                <a:lnTo>
                  <a:pt x="345" y="276824"/>
                </a:lnTo>
                <a:lnTo>
                  <a:pt x="0" y="400970"/>
                </a:lnTo>
                <a:lnTo>
                  <a:pt x="3384" y="413582"/>
                </a:lnTo>
                <a:lnTo>
                  <a:pt x="7852" y="427654"/>
                </a:lnTo>
                <a:lnTo>
                  <a:pt x="9837" y="442375"/>
                </a:lnTo>
                <a:lnTo>
                  <a:pt x="14106" y="453997"/>
                </a:lnTo>
                <a:lnTo>
                  <a:pt x="17022" y="458875"/>
                </a:lnTo>
                <a:lnTo>
                  <a:pt x="20237" y="465936"/>
                </a:lnTo>
                <a:lnTo>
                  <a:pt x="23650" y="474454"/>
                </a:lnTo>
                <a:lnTo>
                  <a:pt x="29558" y="491538"/>
                </a:lnTo>
                <a:lnTo>
                  <a:pt x="34155" y="508296"/>
                </a:lnTo>
                <a:lnTo>
                  <a:pt x="39731" y="517163"/>
                </a:lnTo>
                <a:lnTo>
                  <a:pt x="44266" y="521305"/>
                </a:lnTo>
                <a:lnTo>
                  <a:pt x="49829" y="525336"/>
                </a:lnTo>
                <a:lnTo>
                  <a:pt x="56078" y="529294"/>
                </a:lnTo>
                <a:lnTo>
                  <a:pt x="60244" y="533203"/>
                </a:lnTo>
                <a:lnTo>
                  <a:pt x="63021" y="537078"/>
                </a:lnTo>
                <a:lnTo>
                  <a:pt x="64873" y="540932"/>
                </a:lnTo>
                <a:lnTo>
                  <a:pt x="67377" y="543501"/>
                </a:lnTo>
                <a:lnTo>
                  <a:pt x="70317" y="545214"/>
                </a:lnTo>
                <a:lnTo>
                  <a:pt x="73546" y="546356"/>
                </a:lnTo>
                <a:lnTo>
                  <a:pt x="76969" y="547117"/>
                </a:lnTo>
                <a:lnTo>
                  <a:pt x="80521" y="547624"/>
                </a:lnTo>
                <a:lnTo>
                  <a:pt x="84159" y="547963"/>
                </a:lnTo>
                <a:lnTo>
                  <a:pt x="87854" y="548189"/>
                </a:lnTo>
                <a:lnTo>
                  <a:pt x="100638" y="548580"/>
                </a:lnTo>
                <a:lnTo>
                  <a:pt x="105262" y="545227"/>
                </a:lnTo>
                <a:lnTo>
                  <a:pt x="108273" y="542554"/>
                </a:lnTo>
                <a:lnTo>
                  <a:pt x="115006" y="536198"/>
                </a:lnTo>
                <a:lnTo>
                  <a:pt x="118579" y="532725"/>
                </a:lnTo>
                <a:lnTo>
                  <a:pt x="122231" y="530410"/>
                </a:lnTo>
                <a:lnTo>
                  <a:pt x="125936" y="528866"/>
                </a:lnTo>
                <a:lnTo>
                  <a:pt x="129676" y="527837"/>
                </a:lnTo>
                <a:lnTo>
                  <a:pt x="134709" y="523342"/>
                </a:lnTo>
                <a:lnTo>
                  <a:pt x="140604" y="516534"/>
                </a:lnTo>
                <a:lnTo>
                  <a:pt x="147075" y="508186"/>
                </a:lnTo>
                <a:lnTo>
                  <a:pt x="152658" y="501350"/>
                </a:lnTo>
                <a:lnTo>
                  <a:pt x="157651" y="495524"/>
                </a:lnTo>
                <a:lnTo>
                  <a:pt x="162249" y="490369"/>
                </a:lnTo>
                <a:lnTo>
                  <a:pt x="167358" y="481255"/>
                </a:lnTo>
                <a:lnTo>
                  <a:pt x="176706" y="452920"/>
                </a:lnTo>
                <a:lnTo>
                  <a:pt x="180033" y="445456"/>
                </a:lnTo>
                <a:lnTo>
                  <a:pt x="183520" y="439211"/>
                </a:lnTo>
                <a:lnTo>
                  <a:pt x="189512" y="428885"/>
                </a:lnTo>
                <a:lnTo>
                  <a:pt x="192175" y="420062"/>
                </a:lnTo>
                <a:lnTo>
                  <a:pt x="191615" y="414661"/>
                </a:lnTo>
                <a:lnTo>
                  <a:pt x="187607" y="401887"/>
                </a:lnTo>
                <a:lnTo>
                  <a:pt x="184978" y="387743"/>
                </a:lnTo>
                <a:lnTo>
                  <a:pt x="184278" y="380415"/>
                </a:lnTo>
                <a:lnTo>
                  <a:pt x="182540" y="374260"/>
                </a:lnTo>
                <a:lnTo>
                  <a:pt x="177223" y="364034"/>
                </a:lnTo>
                <a:lnTo>
                  <a:pt x="173157" y="357205"/>
                </a:lnTo>
                <a:lnTo>
                  <a:pt x="171317" y="356246"/>
                </a:lnTo>
                <a:lnTo>
                  <a:pt x="165885" y="355182"/>
                </a:lnTo>
                <a:lnTo>
                  <a:pt x="162659" y="354898"/>
                </a:lnTo>
                <a:lnTo>
                  <a:pt x="159238" y="354708"/>
                </a:lnTo>
                <a:lnTo>
                  <a:pt x="155687" y="354582"/>
                </a:lnTo>
                <a:lnTo>
                  <a:pt x="152050" y="355768"/>
                </a:lnTo>
                <a:lnTo>
                  <a:pt x="148355" y="357828"/>
                </a:lnTo>
                <a:lnTo>
                  <a:pt x="144622" y="360472"/>
                </a:lnTo>
                <a:lnTo>
                  <a:pt x="140863" y="362235"/>
                </a:lnTo>
                <a:lnTo>
                  <a:pt x="137087" y="363409"/>
                </a:lnTo>
                <a:lnTo>
                  <a:pt x="133300" y="364193"/>
                </a:lnTo>
                <a:lnTo>
                  <a:pt x="129505" y="365985"/>
                </a:lnTo>
                <a:lnTo>
                  <a:pt x="125705" y="368450"/>
                </a:lnTo>
                <a:lnTo>
                  <a:pt x="121902" y="371363"/>
                </a:lnTo>
                <a:lnTo>
                  <a:pt x="119367" y="374575"/>
                </a:lnTo>
                <a:lnTo>
                  <a:pt x="117676" y="377987"/>
                </a:lnTo>
                <a:lnTo>
                  <a:pt x="116550" y="381531"/>
                </a:lnTo>
                <a:lnTo>
                  <a:pt x="111911" y="388856"/>
                </a:lnTo>
                <a:lnTo>
                  <a:pt x="108896" y="392587"/>
                </a:lnTo>
                <a:lnTo>
                  <a:pt x="105615" y="397614"/>
                </a:lnTo>
                <a:lnTo>
                  <a:pt x="102159" y="403506"/>
                </a:lnTo>
                <a:lnTo>
                  <a:pt x="98585" y="409974"/>
                </a:lnTo>
                <a:lnTo>
                  <a:pt x="94931" y="418096"/>
                </a:lnTo>
                <a:lnTo>
                  <a:pt x="91226" y="427321"/>
                </a:lnTo>
                <a:lnTo>
                  <a:pt x="87486" y="437280"/>
                </a:lnTo>
                <a:lnTo>
                  <a:pt x="82453" y="447730"/>
                </a:lnTo>
                <a:lnTo>
                  <a:pt x="76557" y="458506"/>
                </a:lnTo>
                <a:lnTo>
                  <a:pt x="70087" y="469501"/>
                </a:lnTo>
                <a:lnTo>
                  <a:pt x="59510" y="488490"/>
                </a:lnTo>
                <a:lnTo>
                  <a:pt x="54912" y="497110"/>
                </a:lnTo>
                <a:lnTo>
                  <a:pt x="50577" y="506666"/>
                </a:lnTo>
                <a:lnTo>
                  <a:pt x="46417" y="516847"/>
                </a:lnTo>
                <a:lnTo>
                  <a:pt x="42372" y="527445"/>
                </a:lnTo>
                <a:lnTo>
                  <a:pt x="38407" y="537050"/>
                </a:lnTo>
                <a:lnTo>
                  <a:pt x="34493" y="545993"/>
                </a:lnTo>
                <a:lnTo>
                  <a:pt x="30614" y="554495"/>
                </a:lnTo>
                <a:lnTo>
                  <a:pt x="25154" y="572529"/>
                </a:lnTo>
                <a:lnTo>
                  <a:pt x="23537" y="585916"/>
                </a:lnTo>
                <a:lnTo>
                  <a:pt x="23158" y="600766"/>
                </a:lnTo>
                <a:lnTo>
                  <a:pt x="22855" y="6286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68"/>
          <p:cNvSpPr/>
          <p:nvPr/>
        </p:nvSpPr>
        <p:spPr>
          <a:xfrm>
            <a:off x="7258050" y="3145057"/>
            <a:ext cx="782983" cy="466823"/>
          </a:xfrm>
          <a:custGeom>
            <a:avLst/>
            <a:gdLst/>
            <a:ahLst/>
            <a:cxnLst/>
            <a:rect l="0" t="0" r="0" b="0"/>
            <a:pathLst>
              <a:path w="782983" h="466823">
                <a:moveTo>
                  <a:pt x="0" y="466822"/>
                </a:moveTo>
                <a:lnTo>
                  <a:pt x="6067" y="460755"/>
                </a:lnTo>
                <a:lnTo>
                  <a:pt x="7855" y="457697"/>
                </a:lnTo>
                <a:lnTo>
                  <a:pt x="11640" y="447326"/>
                </a:lnTo>
                <a:lnTo>
                  <a:pt x="17026" y="439954"/>
                </a:lnTo>
                <a:lnTo>
                  <a:pt x="20241" y="437480"/>
                </a:lnTo>
                <a:lnTo>
                  <a:pt x="23654" y="435831"/>
                </a:lnTo>
                <a:lnTo>
                  <a:pt x="27199" y="434732"/>
                </a:lnTo>
                <a:lnTo>
                  <a:pt x="50393" y="421048"/>
                </a:lnTo>
                <a:lnTo>
                  <a:pt x="83002" y="397714"/>
                </a:lnTo>
                <a:lnTo>
                  <a:pt x="215131" y="311856"/>
                </a:lnTo>
                <a:lnTo>
                  <a:pt x="227241" y="302551"/>
                </a:lnTo>
                <a:lnTo>
                  <a:pt x="239123" y="292538"/>
                </a:lnTo>
                <a:lnTo>
                  <a:pt x="250856" y="282053"/>
                </a:lnTo>
                <a:lnTo>
                  <a:pt x="263756" y="272523"/>
                </a:lnTo>
                <a:lnTo>
                  <a:pt x="277438" y="263629"/>
                </a:lnTo>
                <a:lnTo>
                  <a:pt x="291639" y="255160"/>
                </a:lnTo>
                <a:lnTo>
                  <a:pt x="306185" y="246974"/>
                </a:lnTo>
                <a:lnTo>
                  <a:pt x="335895" y="231105"/>
                </a:lnTo>
                <a:lnTo>
                  <a:pt x="350930" y="222048"/>
                </a:lnTo>
                <a:lnTo>
                  <a:pt x="366034" y="212199"/>
                </a:lnTo>
                <a:lnTo>
                  <a:pt x="381182" y="201824"/>
                </a:lnTo>
                <a:lnTo>
                  <a:pt x="396361" y="192367"/>
                </a:lnTo>
                <a:lnTo>
                  <a:pt x="411561" y="183522"/>
                </a:lnTo>
                <a:lnTo>
                  <a:pt x="426773" y="175085"/>
                </a:lnTo>
                <a:lnTo>
                  <a:pt x="440725" y="166921"/>
                </a:lnTo>
                <a:lnTo>
                  <a:pt x="466388" y="151076"/>
                </a:lnTo>
                <a:lnTo>
                  <a:pt x="479835" y="143295"/>
                </a:lnTo>
                <a:lnTo>
                  <a:pt x="508324" y="127876"/>
                </a:lnTo>
                <a:lnTo>
                  <a:pt x="570545" y="96011"/>
                </a:lnTo>
                <a:lnTo>
                  <a:pt x="610444" y="75957"/>
                </a:lnTo>
                <a:lnTo>
                  <a:pt x="631753" y="66546"/>
                </a:lnTo>
                <a:lnTo>
                  <a:pt x="653578" y="57731"/>
                </a:lnTo>
                <a:lnTo>
                  <a:pt x="675749" y="49315"/>
                </a:lnTo>
                <a:lnTo>
                  <a:pt x="693070" y="42434"/>
                </a:lnTo>
                <a:lnTo>
                  <a:pt x="707156" y="36577"/>
                </a:lnTo>
                <a:lnTo>
                  <a:pt x="728312" y="26682"/>
                </a:lnTo>
                <a:lnTo>
                  <a:pt x="748631" y="15241"/>
                </a:lnTo>
                <a:lnTo>
                  <a:pt x="762831" y="12120"/>
                </a:lnTo>
                <a:lnTo>
                  <a:pt x="767634" y="10017"/>
                </a:lnTo>
                <a:lnTo>
                  <a:pt x="770836" y="7346"/>
                </a:lnTo>
                <a:lnTo>
                  <a:pt x="772971" y="4295"/>
                </a:lnTo>
                <a:lnTo>
                  <a:pt x="775664" y="2261"/>
                </a:lnTo>
                <a:lnTo>
                  <a:pt x="778729" y="905"/>
                </a:lnTo>
                <a:lnTo>
                  <a:pt x="782042" y="0"/>
                </a:lnTo>
                <a:lnTo>
                  <a:pt x="782982" y="668"/>
                </a:lnTo>
                <a:lnTo>
                  <a:pt x="782338" y="2383"/>
                </a:lnTo>
                <a:lnTo>
                  <a:pt x="776640" y="9939"/>
                </a:lnTo>
                <a:lnTo>
                  <a:pt x="765809" y="2105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69"/>
          <p:cNvSpPr/>
          <p:nvPr/>
        </p:nvSpPr>
        <p:spPr>
          <a:xfrm>
            <a:off x="7463790" y="3680459"/>
            <a:ext cx="228601" cy="91442"/>
          </a:xfrm>
          <a:custGeom>
            <a:avLst/>
            <a:gdLst/>
            <a:ahLst/>
            <a:cxnLst/>
            <a:rect l="0" t="0" r="0" b="0"/>
            <a:pathLst>
              <a:path w="228601" h="91442">
                <a:moveTo>
                  <a:pt x="0" y="91441"/>
                </a:moveTo>
                <a:lnTo>
                  <a:pt x="48542" y="67169"/>
                </a:lnTo>
                <a:lnTo>
                  <a:pt x="75541" y="54940"/>
                </a:lnTo>
                <a:lnTo>
                  <a:pt x="139407" y="27804"/>
                </a:lnTo>
                <a:lnTo>
                  <a:pt x="164058" y="18536"/>
                </a:lnTo>
                <a:lnTo>
                  <a:pt x="183031" y="12358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70"/>
          <p:cNvSpPr/>
          <p:nvPr/>
        </p:nvSpPr>
        <p:spPr>
          <a:xfrm>
            <a:off x="7795259" y="3510754"/>
            <a:ext cx="227832" cy="363800"/>
          </a:xfrm>
          <a:custGeom>
            <a:avLst/>
            <a:gdLst/>
            <a:ahLst/>
            <a:cxnLst/>
            <a:rect l="0" t="0" r="0" b="0"/>
            <a:pathLst>
              <a:path w="227832" h="363800">
                <a:moveTo>
                  <a:pt x="0" y="66835"/>
                </a:moveTo>
                <a:lnTo>
                  <a:pt x="6068" y="54700"/>
                </a:lnTo>
                <a:lnTo>
                  <a:pt x="9125" y="51125"/>
                </a:lnTo>
                <a:lnTo>
                  <a:pt x="12434" y="48742"/>
                </a:lnTo>
                <a:lnTo>
                  <a:pt x="19496" y="44824"/>
                </a:lnTo>
                <a:lnTo>
                  <a:pt x="23158" y="42001"/>
                </a:lnTo>
                <a:lnTo>
                  <a:pt x="26869" y="38849"/>
                </a:lnTo>
                <a:lnTo>
                  <a:pt x="31883" y="35478"/>
                </a:lnTo>
                <a:lnTo>
                  <a:pt x="37765" y="31960"/>
                </a:lnTo>
                <a:lnTo>
                  <a:pt x="44227" y="28345"/>
                </a:lnTo>
                <a:lnTo>
                  <a:pt x="51075" y="25935"/>
                </a:lnTo>
                <a:lnTo>
                  <a:pt x="58180" y="24329"/>
                </a:lnTo>
                <a:lnTo>
                  <a:pt x="65457" y="23258"/>
                </a:lnTo>
                <a:lnTo>
                  <a:pt x="72849" y="21274"/>
                </a:lnTo>
                <a:lnTo>
                  <a:pt x="80316" y="18681"/>
                </a:lnTo>
                <a:lnTo>
                  <a:pt x="87834" y="15682"/>
                </a:lnTo>
                <a:lnTo>
                  <a:pt x="95386" y="13683"/>
                </a:lnTo>
                <a:lnTo>
                  <a:pt x="102961" y="12351"/>
                </a:lnTo>
                <a:lnTo>
                  <a:pt x="110551" y="11462"/>
                </a:lnTo>
                <a:lnTo>
                  <a:pt x="116881" y="9600"/>
                </a:lnTo>
                <a:lnTo>
                  <a:pt x="122370" y="7089"/>
                </a:lnTo>
                <a:lnTo>
                  <a:pt x="127301" y="4144"/>
                </a:lnTo>
                <a:lnTo>
                  <a:pt x="133127" y="2181"/>
                </a:lnTo>
                <a:lnTo>
                  <a:pt x="139552" y="873"/>
                </a:lnTo>
                <a:lnTo>
                  <a:pt x="146374" y="0"/>
                </a:lnTo>
                <a:lnTo>
                  <a:pt x="152193" y="689"/>
                </a:lnTo>
                <a:lnTo>
                  <a:pt x="157342" y="2417"/>
                </a:lnTo>
                <a:lnTo>
                  <a:pt x="162045" y="4840"/>
                </a:lnTo>
                <a:lnTo>
                  <a:pt x="166450" y="6455"/>
                </a:lnTo>
                <a:lnTo>
                  <a:pt x="170657" y="7532"/>
                </a:lnTo>
                <a:lnTo>
                  <a:pt x="174732" y="8250"/>
                </a:lnTo>
                <a:lnTo>
                  <a:pt x="177448" y="9998"/>
                </a:lnTo>
                <a:lnTo>
                  <a:pt x="179259" y="12434"/>
                </a:lnTo>
                <a:lnTo>
                  <a:pt x="180466" y="15328"/>
                </a:lnTo>
                <a:lnTo>
                  <a:pt x="182165" y="25468"/>
                </a:lnTo>
                <a:lnTo>
                  <a:pt x="182669" y="36516"/>
                </a:lnTo>
                <a:lnTo>
                  <a:pt x="179400" y="47434"/>
                </a:lnTo>
                <a:lnTo>
                  <a:pt x="176750" y="53901"/>
                </a:lnTo>
                <a:lnTo>
                  <a:pt x="172443" y="59482"/>
                </a:lnTo>
                <a:lnTo>
                  <a:pt x="167032" y="64473"/>
                </a:lnTo>
                <a:lnTo>
                  <a:pt x="160885" y="69071"/>
                </a:lnTo>
                <a:lnTo>
                  <a:pt x="152977" y="78485"/>
                </a:lnTo>
                <a:lnTo>
                  <a:pt x="143895" y="91112"/>
                </a:lnTo>
                <a:lnTo>
                  <a:pt x="134030" y="105880"/>
                </a:lnTo>
                <a:lnTo>
                  <a:pt x="124914" y="116995"/>
                </a:lnTo>
                <a:lnTo>
                  <a:pt x="116296" y="125675"/>
                </a:lnTo>
                <a:lnTo>
                  <a:pt x="108011" y="132732"/>
                </a:lnTo>
                <a:lnTo>
                  <a:pt x="99947" y="139977"/>
                </a:lnTo>
                <a:lnTo>
                  <a:pt x="84215" y="154799"/>
                </a:lnTo>
                <a:lnTo>
                  <a:pt x="77734" y="162308"/>
                </a:lnTo>
                <a:lnTo>
                  <a:pt x="72142" y="169854"/>
                </a:lnTo>
                <a:lnTo>
                  <a:pt x="67145" y="177424"/>
                </a:lnTo>
                <a:lnTo>
                  <a:pt x="62544" y="182471"/>
                </a:lnTo>
                <a:lnTo>
                  <a:pt x="58206" y="185836"/>
                </a:lnTo>
                <a:lnTo>
                  <a:pt x="54044" y="188079"/>
                </a:lnTo>
                <a:lnTo>
                  <a:pt x="50000" y="190845"/>
                </a:lnTo>
                <a:lnTo>
                  <a:pt x="46033" y="193958"/>
                </a:lnTo>
                <a:lnTo>
                  <a:pt x="36610" y="202013"/>
                </a:lnTo>
                <a:lnTo>
                  <a:pt x="31935" y="203114"/>
                </a:lnTo>
                <a:lnTo>
                  <a:pt x="28909" y="203408"/>
                </a:lnTo>
                <a:lnTo>
                  <a:pt x="28163" y="202334"/>
                </a:lnTo>
                <a:lnTo>
                  <a:pt x="28936" y="200348"/>
                </a:lnTo>
                <a:lnTo>
                  <a:pt x="30721" y="197754"/>
                </a:lnTo>
                <a:lnTo>
                  <a:pt x="33180" y="196024"/>
                </a:lnTo>
                <a:lnTo>
                  <a:pt x="39301" y="194103"/>
                </a:lnTo>
                <a:lnTo>
                  <a:pt x="43981" y="191050"/>
                </a:lnTo>
                <a:lnTo>
                  <a:pt x="49641" y="186475"/>
                </a:lnTo>
                <a:lnTo>
                  <a:pt x="55954" y="180885"/>
                </a:lnTo>
                <a:lnTo>
                  <a:pt x="63972" y="175889"/>
                </a:lnTo>
                <a:lnTo>
                  <a:pt x="73129" y="171288"/>
                </a:lnTo>
                <a:lnTo>
                  <a:pt x="83043" y="166950"/>
                </a:lnTo>
                <a:lnTo>
                  <a:pt x="100832" y="158744"/>
                </a:lnTo>
                <a:lnTo>
                  <a:pt x="109131" y="154778"/>
                </a:lnTo>
                <a:lnTo>
                  <a:pt x="117204" y="152134"/>
                </a:lnTo>
                <a:lnTo>
                  <a:pt x="125126" y="150371"/>
                </a:lnTo>
                <a:lnTo>
                  <a:pt x="132948" y="149196"/>
                </a:lnTo>
                <a:lnTo>
                  <a:pt x="140703" y="148412"/>
                </a:lnTo>
                <a:lnTo>
                  <a:pt x="148411" y="147890"/>
                </a:lnTo>
                <a:lnTo>
                  <a:pt x="156092" y="147542"/>
                </a:lnTo>
                <a:lnTo>
                  <a:pt x="165021" y="148580"/>
                </a:lnTo>
                <a:lnTo>
                  <a:pt x="174784" y="150542"/>
                </a:lnTo>
                <a:lnTo>
                  <a:pt x="185103" y="153120"/>
                </a:lnTo>
                <a:lnTo>
                  <a:pt x="193252" y="156108"/>
                </a:lnTo>
                <a:lnTo>
                  <a:pt x="199955" y="159371"/>
                </a:lnTo>
                <a:lnTo>
                  <a:pt x="205694" y="162815"/>
                </a:lnTo>
                <a:lnTo>
                  <a:pt x="210789" y="167652"/>
                </a:lnTo>
                <a:lnTo>
                  <a:pt x="215456" y="173416"/>
                </a:lnTo>
                <a:lnTo>
                  <a:pt x="219837" y="179799"/>
                </a:lnTo>
                <a:lnTo>
                  <a:pt x="222758" y="186595"/>
                </a:lnTo>
                <a:lnTo>
                  <a:pt x="224706" y="193665"/>
                </a:lnTo>
                <a:lnTo>
                  <a:pt x="226004" y="200919"/>
                </a:lnTo>
                <a:lnTo>
                  <a:pt x="226869" y="207024"/>
                </a:lnTo>
                <a:lnTo>
                  <a:pt x="227831" y="217195"/>
                </a:lnTo>
                <a:lnTo>
                  <a:pt x="226818" y="224225"/>
                </a:lnTo>
                <a:lnTo>
                  <a:pt x="224872" y="232722"/>
                </a:lnTo>
                <a:lnTo>
                  <a:pt x="222305" y="242196"/>
                </a:lnTo>
                <a:lnTo>
                  <a:pt x="216066" y="262883"/>
                </a:lnTo>
                <a:lnTo>
                  <a:pt x="212624" y="273734"/>
                </a:lnTo>
                <a:lnTo>
                  <a:pt x="209059" y="283508"/>
                </a:lnTo>
                <a:lnTo>
                  <a:pt x="205413" y="292564"/>
                </a:lnTo>
                <a:lnTo>
                  <a:pt x="201712" y="301141"/>
                </a:lnTo>
                <a:lnTo>
                  <a:pt x="196705" y="309399"/>
                </a:lnTo>
                <a:lnTo>
                  <a:pt x="190827" y="317445"/>
                </a:lnTo>
                <a:lnTo>
                  <a:pt x="184367" y="325348"/>
                </a:lnTo>
                <a:lnTo>
                  <a:pt x="178793" y="331887"/>
                </a:lnTo>
                <a:lnTo>
                  <a:pt x="173805" y="337516"/>
                </a:lnTo>
                <a:lnTo>
                  <a:pt x="169210" y="342539"/>
                </a:lnTo>
                <a:lnTo>
                  <a:pt x="164105" y="351507"/>
                </a:lnTo>
                <a:lnTo>
                  <a:pt x="162743" y="355677"/>
                </a:lnTo>
                <a:lnTo>
                  <a:pt x="160566" y="358456"/>
                </a:lnTo>
                <a:lnTo>
                  <a:pt x="157843" y="360309"/>
                </a:lnTo>
                <a:lnTo>
                  <a:pt x="151433" y="362368"/>
                </a:lnTo>
                <a:lnTo>
                  <a:pt x="144350" y="363283"/>
                </a:lnTo>
                <a:lnTo>
                  <a:pt x="140684" y="363527"/>
                </a:lnTo>
                <a:lnTo>
                  <a:pt x="136970" y="363690"/>
                </a:lnTo>
                <a:lnTo>
                  <a:pt x="133223" y="363799"/>
                </a:lnTo>
                <a:lnTo>
                  <a:pt x="130726" y="362601"/>
                </a:lnTo>
                <a:lnTo>
                  <a:pt x="129061" y="360532"/>
                </a:lnTo>
                <a:lnTo>
                  <a:pt x="125731" y="3525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71"/>
          <p:cNvSpPr/>
          <p:nvPr/>
        </p:nvSpPr>
        <p:spPr>
          <a:xfrm>
            <a:off x="8132015" y="3406139"/>
            <a:ext cx="267137" cy="468632"/>
          </a:xfrm>
          <a:custGeom>
            <a:avLst/>
            <a:gdLst/>
            <a:ahLst/>
            <a:cxnLst/>
            <a:rect l="0" t="0" r="0" b="0"/>
            <a:pathLst>
              <a:path w="267137" h="468632">
                <a:moveTo>
                  <a:pt x="86154" y="0"/>
                </a:moveTo>
                <a:lnTo>
                  <a:pt x="86154" y="18204"/>
                </a:lnTo>
                <a:lnTo>
                  <a:pt x="84885" y="24836"/>
                </a:lnTo>
                <a:lnTo>
                  <a:pt x="80087" y="35592"/>
                </a:lnTo>
                <a:lnTo>
                  <a:pt x="53218" y="88784"/>
                </a:lnTo>
                <a:lnTo>
                  <a:pt x="48957" y="99830"/>
                </a:lnTo>
                <a:lnTo>
                  <a:pt x="46116" y="109733"/>
                </a:lnTo>
                <a:lnTo>
                  <a:pt x="44222" y="118876"/>
                </a:lnTo>
                <a:lnTo>
                  <a:pt x="41689" y="127511"/>
                </a:lnTo>
                <a:lnTo>
                  <a:pt x="38732" y="135807"/>
                </a:lnTo>
                <a:lnTo>
                  <a:pt x="35489" y="143878"/>
                </a:lnTo>
                <a:lnTo>
                  <a:pt x="32057" y="151799"/>
                </a:lnTo>
                <a:lnTo>
                  <a:pt x="24858" y="167373"/>
                </a:lnTo>
                <a:lnTo>
                  <a:pt x="13665" y="190421"/>
                </a:lnTo>
                <a:lnTo>
                  <a:pt x="11158" y="199338"/>
                </a:lnTo>
                <a:lnTo>
                  <a:pt x="9487" y="209092"/>
                </a:lnTo>
                <a:lnTo>
                  <a:pt x="8373" y="219405"/>
                </a:lnTo>
                <a:lnTo>
                  <a:pt x="3748" y="251183"/>
                </a:lnTo>
                <a:lnTo>
                  <a:pt x="737" y="270326"/>
                </a:lnTo>
                <a:lnTo>
                  <a:pt x="0" y="284357"/>
                </a:lnTo>
                <a:lnTo>
                  <a:pt x="778" y="294982"/>
                </a:lnTo>
                <a:lnTo>
                  <a:pt x="2567" y="303334"/>
                </a:lnTo>
                <a:lnTo>
                  <a:pt x="3759" y="311443"/>
                </a:lnTo>
                <a:lnTo>
                  <a:pt x="4555" y="319389"/>
                </a:lnTo>
                <a:lnTo>
                  <a:pt x="5085" y="327226"/>
                </a:lnTo>
                <a:lnTo>
                  <a:pt x="5437" y="334991"/>
                </a:lnTo>
                <a:lnTo>
                  <a:pt x="5830" y="350392"/>
                </a:lnTo>
                <a:lnTo>
                  <a:pt x="7205" y="356785"/>
                </a:lnTo>
                <a:lnTo>
                  <a:pt x="12119" y="367275"/>
                </a:lnTo>
                <a:lnTo>
                  <a:pt x="16478" y="374390"/>
                </a:lnTo>
                <a:lnTo>
                  <a:pt x="28094" y="392456"/>
                </a:lnTo>
                <a:lnTo>
                  <a:pt x="33478" y="400067"/>
                </a:lnTo>
                <a:lnTo>
                  <a:pt x="38337" y="406412"/>
                </a:lnTo>
                <a:lnTo>
                  <a:pt x="49192" y="419651"/>
                </a:lnTo>
                <a:lnTo>
                  <a:pt x="57451" y="424849"/>
                </a:lnTo>
                <a:lnTo>
                  <a:pt x="63208" y="428013"/>
                </a:lnTo>
                <a:lnTo>
                  <a:pt x="68317" y="430122"/>
                </a:lnTo>
                <a:lnTo>
                  <a:pt x="72993" y="431528"/>
                </a:lnTo>
                <a:lnTo>
                  <a:pt x="77380" y="432465"/>
                </a:lnTo>
                <a:lnTo>
                  <a:pt x="85642" y="433507"/>
                </a:lnTo>
                <a:lnTo>
                  <a:pt x="93547" y="433970"/>
                </a:lnTo>
                <a:lnTo>
                  <a:pt x="101293" y="434176"/>
                </a:lnTo>
                <a:lnTo>
                  <a:pt x="107677" y="432961"/>
                </a:lnTo>
                <a:lnTo>
                  <a:pt x="115743" y="430881"/>
                </a:lnTo>
                <a:lnTo>
                  <a:pt x="124930" y="428224"/>
                </a:lnTo>
                <a:lnTo>
                  <a:pt x="132325" y="425183"/>
                </a:lnTo>
                <a:lnTo>
                  <a:pt x="138525" y="421885"/>
                </a:lnTo>
                <a:lnTo>
                  <a:pt x="143928" y="418417"/>
                </a:lnTo>
                <a:lnTo>
                  <a:pt x="150070" y="414835"/>
                </a:lnTo>
                <a:lnTo>
                  <a:pt x="156705" y="411177"/>
                </a:lnTo>
                <a:lnTo>
                  <a:pt x="163668" y="407468"/>
                </a:lnTo>
                <a:lnTo>
                  <a:pt x="172120" y="402456"/>
                </a:lnTo>
                <a:lnTo>
                  <a:pt x="191671" y="390113"/>
                </a:lnTo>
                <a:lnTo>
                  <a:pt x="202219" y="380725"/>
                </a:lnTo>
                <a:lnTo>
                  <a:pt x="213061" y="369387"/>
                </a:lnTo>
                <a:lnTo>
                  <a:pt x="232727" y="347052"/>
                </a:lnTo>
                <a:lnTo>
                  <a:pt x="245701" y="332892"/>
                </a:lnTo>
                <a:lnTo>
                  <a:pt x="252315" y="322365"/>
                </a:lnTo>
                <a:lnTo>
                  <a:pt x="256523" y="313454"/>
                </a:lnTo>
                <a:lnTo>
                  <a:pt x="264763" y="301297"/>
                </a:lnTo>
                <a:lnTo>
                  <a:pt x="267136" y="293506"/>
                </a:lnTo>
                <a:lnTo>
                  <a:pt x="266499" y="290921"/>
                </a:lnTo>
                <a:lnTo>
                  <a:pt x="264804" y="289197"/>
                </a:lnTo>
                <a:lnTo>
                  <a:pt x="259027" y="286431"/>
                </a:lnTo>
                <a:lnTo>
                  <a:pt x="251958" y="285952"/>
                </a:lnTo>
                <a:lnTo>
                  <a:pt x="241821" y="285810"/>
                </a:lnTo>
                <a:lnTo>
                  <a:pt x="236922" y="287060"/>
                </a:lnTo>
                <a:lnTo>
                  <a:pt x="231116" y="289164"/>
                </a:lnTo>
                <a:lnTo>
                  <a:pt x="224705" y="291836"/>
                </a:lnTo>
                <a:lnTo>
                  <a:pt x="214082" y="297427"/>
                </a:lnTo>
                <a:lnTo>
                  <a:pt x="185344" y="313800"/>
                </a:lnTo>
                <a:lnTo>
                  <a:pt x="172601" y="322230"/>
                </a:lnTo>
                <a:lnTo>
                  <a:pt x="161566" y="330391"/>
                </a:lnTo>
                <a:lnTo>
                  <a:pt x="151668" y="338370"/>
                </a:lnTo>
                <a:lnTo>
                  <a:pt x="141260" y="346231"/>
                </a:lnTo>
                <a:lnTo>
                  <a:pt x="119536" y="361737"/>
                </a:lnTo>
                <a:lnTo>
                  <a:pt x="110949" y="369428"/>
                </a:lnTo>
                <a:lnTo>
                  <a:pt x="103955" y="377095"/>
                </a:lnTo>
                <a:lnTo>
                  <a:pt x="98021" y="384747"/>
                </a:lnTo>
                <a:lnTo>
                  <a:pt x="91525" y="393658"/>
                </a:lnTo>
                <a:lnTo>
                  <a:pt x="77535" y="413720"/>
                </a:lnTo>
                <a:lnTo>
                  <a:pt x="71518" y="420593"/>
                </a:lnTo>
                <a:lnTo>
                  <a:pt x="66237" y="425175"/>
                </a:lnTo>
                <a:lnTo>
                  <a:pt x="61446" y="428231"/>
                </a:lnTo>
                <a:lnTo>
                  <a:pt x="58252" y="434077"/>
                </a:lnTo>
                <a:lnTo>
                  <a:pt x="56123" y="441785"/>
                </a:lnTo>
                <a:lnTo>
                  <a:pt x="51864" y="4686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72"/>
          <p:cNvSpPr/>
          <p:nvPr/>
        </p:nvSpPr>
        <p:spPr>
          <a:xfrm>
            <a:off x="5692140" y="4366259"/>
            <a:ext cx="285751" cy="80011"/>
          </a:xfrm>
          <a:custGeom>
            <a:avLst/>
            <a:gdLst/>
            <a:ahLst/>
            <a:cxnLst/>
            <a:rect l="0" t="0" r="0" b="0"/>
            <a:pathLst>
              <a:path w="285751" h="80011">
                <a:moveTo>
                  <a:pt x="0" y="80010"/>
                </a:moveTo>
                <a:lnTo>
                  <a:pt x="20800" y="80010"/>
                </a:lnTo>
                <a:lnTo>
                  <a:pt x="24026" y="78741"/>
                </a:lnTo>
                <a:lnTo>
                  <a:pt x="28718" y="76624"/>
                </a:lnTo>
                <a:lnTo>
                  <a:pt x="34385" y="73943"/>
                </a:lnTo>
                <a:lnTo>
                  <a:pt x="40703" y="72155"/>
                </a:lnTo>
                <a:lnTo>
                  <a:pt x="47455" y="70963"/>
                </a:lnTo>
                <a:lnTo>
                  <a:pt x="54497" y="70169"/>
                </a:lnTo>
                <a:lnTo>
                  <a:pt x="60461" y="68370"/>
                </a:lnTo>
                <a:lnTo>
                  <a:pt x="65707" y="65900"/>
                </a:lnTo>
                <a:lnTo>
                  <a:pt x="70474" y="62983"/>
                </a:lnTo>
                <a:lnTo>
                  <a:pt x="76193" y="59769"/>
                </a:lnTo>
                <a:lnTo>
                  <a:pt x="89320" y="52811"/>
                </a:lnTo>
                <a:lnTo>
                  <a:pt x="97646" y="49178"/>
                </a:lnTo>
                <a:lnTo>
                  <a:pt x="107007" y="45485"/>
                </a:lnTo>
                <a:lnTo>
                  <a:pt x="117058" y="41754"/>
                </a:lnTo>
                <a:lnTo>
                  <a:pt x="128839" y="36726"/>
                </a:lnTo>
                <a:lnTo>
                  <a:pt x="155475" y="24366"/>
                </a:lnTo>
                <a:lnTo>
                  <a:pt x="167150" y="20054"/>
                </a:lnTo>
                <a:lnTo>
                  <a:pt x="177473" y="17180"/>
                </a:lnTo>
                <a:lnTo>
                  <a:pt x="186896" y="15263"/>
                </a:lnTo>
                <a:lnTo>
                  <a:pt x="210911" y="9747"/>
                </a:lnTo>
                <a:lnTo>
                  <a:pt x="243450" y="1926"/>
                </a:lnTo>
                <a:lnTo>
                  <a:pt x="251287" y="856"/>
                </a:lnTo>
                <a:lnTo>
                  <a:pt x="259003" y="381"/>
                </a:lnTo>
                <a:lnTo>
                  <a:pt x="272052" y="51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73"/>
          <p:cNvSpPr/>
          <p:nvPr/>
        </p:nvSpPr>
        <p:spPr>
          <a:xfrm>
            <a:off x="5989320" y="4048007"/>
            <a:ext cx="353657" cy="466844"/>
          </a:xfrm>
          <a:custGeom>
            <a:avLst/>
            <a:gdLst/>
            <a:ahLst/>
            <a:cxnLst/>
            <a:rect l="0" t="0" r="0" b="0"/>
            <a:pathLst>
              <a:path w="353657" h="466844">
                <a:moveTo>
                  <a:pt x="0" y="89652"/>
                </a:moveTo>
                <a:lnTo>
                  <a:pt x="9841" y="99494"/>
                </a:lnTo>
                <a:lnTo>
                  <a:pt x="15451" y="98753"/>
                </a:lnTo>
                <a:lnTo>
                  <a:pt x="24270" y="96990"/>
                </a:lnTo>
                <a:lnTo>
                  <a:pt x="35230" y="94544"/>
                </a:lnTo>
                <a:lnTo>
                  <a:pt x="43807" y="92913"/>
                </a:lnTo>
                <a:lnTo>
                  <a:pt x="50794" y="91827"/>
                </a:lnTo>
                <a:lnTo>
                  <a:pt x="56722" y="91102"/>
                </a:lnTo>
                <a:lnTo>
                  <a:pt x="63215" y="89348"/>
                </a:lnTo>
                <a:lnTo>
                  <a:pt x="70083" y="86910"/>
                </a:lnTo>
                <a:lnTo>
                  <a:pt x="77202" y="84014"/>
                </a:lnTo>
                <a:lnTo>
                  <a:pt x="83218" y="82083"/>
                </a:lnTo>
                <a:lnTo>
                  <a:pt x="93289" y="79939"/>
                </a:lnTo>
                <a:lnTo>
                  <a:pt x="102832" y="76826"/>
                </a:lnTo>
                <a:lnTo>
                  <a:pt x="130370" y="66595"/>
                </a:lnTo>
                <a:lnTo>
                  <a:pt x="142793" y="61581"/>
                </a:lnTo>
                <a:lnTo>
                  <a:pt x="153615" y="56968"/>
                </a:lnTo>
                <a:lnTo>
                  <a:pt x="172413" y="48456"/>
                </a:lnTo>
                <a:lnTo>
                  <a:pt x="197276" y="36524"/>
                </a:lnTo>
                <a:lnTo>
                  <a:pt x="212984" y="28786"/>
                </a:lnTo>
                <a:lnTo>
                  <a:pt x="223270" y="24945"/>
                </a:lnTo>
                <a:lnTo>
                  <a:pt x="235206" y="21114"/>
                </a:lnTo>
                <a:lnTo>
                  <a:pt x="248244" y="17290"/>
                </a:lnTo>
                <a:lnTo>
                  <a:pt x="258206" y="14741"/>
                </a:lnTo>
                <a:lnTo>
                  <a:pt x="266117" y="13042"/>
                </a:lnTo>
                <a:lnTo>
                  <a:pt x="272661" y="11909"/>
                </a:lnTo>
                <a:lnTo>
                  <a:pt x="279564" y="9883"/>
                </a:lnTo>
                <a:lnTo>
                  <a:pt x="286706" y="7263"/>
                </a:lnTo>
                <a:lnTo>
                  <a:pt x="294007" y="4246"/>
                </a:lnTo>
                <a:lnTo>
                  <a:pt x="300144" y="2235"/>
                </a:lnTo>
                <a:lnTo>
                  <a:pt x="310351" y="0"/>
                </a:lnTo>
                <a:lnTo>
                  <a:pt x="314851" y="674"/>
                </a:lnTo>
                <a:lnTo>
                  <a:pt x="319120" y="2394"/>
                </a:lnTo>
                <a:lnTo>
                  <a:pt x="327251" y="7691"/>
                </a:lnTo>
                <a:lnTo>
                  <a:pt x="335098" y="14279"/>
                </a:lnTo>
                <a:lnTo>
                  <a:pt x="338968" y="16543"/>
                </a:lnTo>
                <a:lnTo>
                  <a:pt x="346656" y="19059"/>
                </a:lnTo>
                <a:lnTo>
                  <a:pt x="349214" y="21000"/>
                </a:lnTo>
                <a:lnTo>
                  <a:pt x="350919" y="23565"/>
                </a:lnTo>
                <a:lnTo>
                  <a:pt x="352056" y="26543"/>
                </a:lnTo>
                <a:lnTo>
                  <a:pt x="353319" y="36628"/>
                </a:lnTo>
                <a:lnTo>
                  <a:pt x="353656" y="42872"/>
                </a:lnTo>
                <a:lnTo>
                  <a:pt x="352611" y="53386"/>
                </a:lnTo>
                <a:lnTo>
                  <a:pt x="350643" y="66744"/>
                </a:lnTo>
                <a:lnTo>
                  <a:pt x="348062" y="82000"/>
                </a:lnTo>
                <a:lnTo>
                  <a:pt x="346342" y="94711"/>
                </a:lnTo>
                <a:lnTo>
                  <a:pt x="345194" y="105725"/>
                </a:lnTo>
                <a:lnTo>
                  <a:pt x="344429" y="115607"/>
                </a:lnTo>
                <a:lnTo>
                  <a:pt x="343919" y="124735"/>
                </a:lnTo>
                <a:lnTo>
                  <a:pt x="343353" y="141652"/>
                </a:lnTo>
                <a:lnTo>
                  <a:pt x="341932" y="149718"/>
                </a:lnTo>
                <a:lnTo>
                  <a:pt x="339714" y="157637"/>
                </a:lnTo>
                <a:lnTo>
                  <a:pt x="336966" y="165455"/>
                </a:lnTo>
                <a:lnTo>
                  <a:pt x="335133" y="173207"/>
                </a:lnTo>
                <a:lnTo>
                  <a:pt x="333913" y="180916"/>
                </a:lnTo>
                <a:lnTo>
                  <a:pt x="333098" y="188595"/>
                </a:lnTo>
                <a:lnTo>
                  <a:pt x="328807" y="200513"/>
                </a:lnTo>
                <a:lnTo>
                  <a:pt x="325884" y="205470"/>
                </a:lnTo>
                <a:lnTo>
                  <a:pt x="322637" y="217750"/>
                </a:lnTo>
                <a:lnTo>
                  <a:pt x="321194" y="231675"/>
                </a:lnTo>
                <a:lnTo>
                  <a:pt x="320809" y="238944"/>
                </a:lnTo>
                <a:lnTo>
                  <a:pt x="320552" y="246330"/>
                </a:lnTo>
                <a:lnTo>
                  <a:pt x="319111" y="256334"/>
                </a:lnTo>
                <a:lnTo>
                  <a:pt x="316881" y="268084"/>
                </a:lnTo>
                <a:lnTo>
                  <a:pt x="314123" y="280997"/>
                </a:lnTo>
                <a:lnTo>
                  <a:pt x="312285" y="293415"/>
                </a:lnTo>
                <a:lnTo>
                  <a:pt x="311060" y="305504"/>
                </a:lnTo>
                <a:lnTo>
                  <a:pt x="309699" y="326556"/>
                </a:lnTo>
                <a:lnTo>
                  <a:pt x="309094" y="340146"/>
                </a:lnTo>
                <a:lnTo>
                  <a:pt x="305438" y="353806"/>
                </a:lnTo>
                <a:lnTo>
                  <a:pt x="300850" y="367075"/>
                </a:lnTo>
                <a:lnTo>
                  <a:pt x="298810" y="377204"/>
                </a:lnTo>
                <a:lnTo>
                  <a:pt x="297904" y="389327"/>
                </a:lnTo>
                <a:lnTo>
                  <a:pt x="297502" y="401911"/>
                </a:lnTo>
                <a:lnTo>
                  <a:pt x="297243" y="420338"/>
                </a:lnTo>
                <a:lnTo>
                  <a:pt x="297222" y="424409"/>
                </a:lnTo>
                <a:lnTo>
                  <a:pt x="285750" y="4668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74"/>
          <p:cNvSpPr/>
          <p:nvPr/>
        </p:nvSpPr>
        <p:spPr>
          <a:xfrm>
            <a:off x="6400800" y="4232649"/>
            <a:ext cx="295448" cy="600591"/>
          </a:xfrm>
          <a:custGeom>
            <a:avLst/>
            <a:gdLst/>
            <a:ahLst/>
            <a:cxnLst/>
            <a:rect l="0" t="0" r="0" b="0"/>
            <a:pathLst>
              <a:path w="295448" h="600591">
                <a:moveTo>
                  <a:pt x="45720" y="30740"/>
                </a:moveTo>
                <a:lnTo>
                  <a:pt x="61628" y="46649"/>
                </a:lnTo>
                <a:lnTo>
                  <a:pt x="63946" y="50236"/>
                </a:lnTo>
                <a:lnTo>
                  <a:pt x="66520" y="57609"/>
                </a:lnTo>
                <a:lnTo>
                  <a:pt x="67969" y="68899"/>
                </a:lnTo>
                <a:lnTo>
                  <a:pt x="69443" y="72690"/>
                </a:lnTo>
                <a:lnTo>
                  <a:pt x="74467" y="80288"/>
                </a:lnTo>
                <a:lnTo>
                  <a:pt x="77546" y="94671"/>
                </a:lnTo>
                <a:lnTo>
                  <a:pt x="78367" y="103841"/>
                </a:lnTo>
                <a:lnTo>
                  <a:pt x="82666" y="117416"/>
                </a:lnTo>
                <a:lnTo>
                  <a:pt x="87540" y="127683"/>
                </a:lnTo>
                <a:lnTo>
                  <a:pt x="90284" y="140603"/>
                </a:lnTo>
                <a:lnTo>
                  <a:pt x="90926" y="148571"/>
                </a:lnTo>
                <a:lnTo>
                  <a:pt x="92367" y="152474"/>
                </a:lnTo>
                <a:lnTo>
                  <a:pt x="99193" y="164035"/>
                </a:lnTo>
                <a:lnTo>
                  <a:pt x="105530" y="182706"/>
                </a:lnTo>
                <a:lnTo>
                  <a:pt x="111673" y="194801"/>
                </a:lnTo>
                <a:lnTo>
                  <a:pt x="118635" y="204410"/>
                </a:lnTo>
                <a:lnTo>
                  <a:pt x="122270" y="207480"/>
                </a:lnTo>
                <a:lnTo>
                  <a:pt x="125963" y="209527"/>
                </a:lnTo>
                <a:lnTo>
                  <a:pt x="129695" y="210891"/>
                </a:lnTo>
                <a:lnTo>
                  <a:pt x="137228" y="215794"/>
                </a:lnTo>
                <a:lnTo>
                  <a:pt x="146345" y="223222"/>
                </a:lnTo>
                <a:lnTo>
                  <a:pt x="148363" y="222562"/>
                </a:lnTo>
                <a:lnTo>
                  <a:pt x="157271" y="216834"/>
                </a:lnTo>
                <a:lnTo>
                  <a:pt x="164302" y="215049"/>
                </a:lnTo>
                <a:lnTo>
                  <a:pt x="171660" y="214255"/>
                </a:lnTo>
                <a:lnTo>
                  <a:pt x="175400" y="214044"/>
                </a:lnTo>
                <a:lnTo>
                  <a:pt x="177893" y="212633"/>
                </a:lnTo>
                <a:lnTo>
                  <a:pt x="179555" y="210422"/>
                </a:lnTo>
                <a:lnTo>
                  <a:pt x="180663" y="207678"/>
                </a:lnTo>
                <a:lnTo>
                  <a:pt x="188668" y="197856"/>
                </a:lnTo>
                <a:lnTo>
                  <a:pt x="199421" y="186294"/>
                </a:lnTo>
                <a:lnTo>
                  <a:pt x="208435" y="176922"/>
                </a:lnTo>
                <a:lnTo>
                  <a:pt x="211346" y="172645"/>
                </a:lnTo>
                <a:lnTo>
                  <a:pt x="217985" y="158017"/>
                </a:lnTo>
                <a:lnTo>
                  <a:pt x="222792" y="149881"/>
                </a:lnTo>
                <a:lnTo>
                  <a:pt x="228538" y="140648"/>
                </a:lnTo>
                <a:lnTo>
                  <a:pt x="234922" y="123615"/>
                </a:lnTo>
                <a:lnTo>
                  <a:pt x="237759" y="108848"/>
                </a:lnTo>
                <a:lnTo>
                  <a:pt x="240627" y="90854"/>
                </a:lnTo>
                <a:lnTo>
                  <a:pt x="245798" y="72698"/>
                </a:lnTo>
                <a:lnTo>
                  <a:pt x="248943" y="58701"/>
                </a:lnTo>
                <a:lnTo>
                  <a:pt x="250341" y="43168"/>
                </a:lnTo>
                <a:lnTo>
                  <a:pt x="251312" y="0"/>
                </a:lnTo>
                <a:lnTo>
                  <a:pt x="251361" y="87"/>
                </a:lnTo>
                <a:lnTo>
                  <a:pt x="251416" y="3570"/>
                </a:lnTo>
                <a:lnTo>
                  <a:pt x="252700" y="6277"/>
                </a:lnTo>
                <a:lnTo>
                  <a:pt x="259305" y="16154"/>
                </a:lnTo>
                <a:lnTo>
                  <a:pt x="261297" y="23411"/>
                </a:lnTo>
                <a:lnTo>
                  <a:pt x="263845" y="40958"/>
                </a:lnTo>
                <a:lnTo>
                  <a:pt x="268817" y="58142"/>
                </a:lnTo>
                <a:lnTo>
                  <a:pt x="271874" y="71705"/>
                </a:lnTo>
                <a:lnTo>
                  <a:pt x="273595" y="89868"/>
                </a:lnTo>
                <a:lnTo>
                  <a:pt x="275267" y="106550"/>
                </a:lnTo>
                <a:lnTo>
                  <a:pt x="277492" y="118110"/>
                </a:lnTo>
                <a:lnTo>
                  <a:pt x="280244" y="130897"/>
                </a:lnTo>
                <a:lnTo>
                  <a:pt x="282079" y="141961"/>
                </a:lnTo>
                <a:lnTo>
                  <a:pt x="283303" y="151878"/>
                </a:lnTo>
                <a:lnTo>
                  <a:pt x="285932" y="169669"/>
                </a:lnTo>
                <a:lnTo>
                  <a:pt x="291334" y="186043"/>
                </a:lnTo>
                <a:lnTo>
                  <a:pt x="294582" y="201787"/>
                </a:lnTo>
                <a:lnTo>
                  <a:pt x="295447" y="209542"/>
                </a:lnTo>
                <a:lnTo>
                  <a:pt x="294754" y="221061"/>
                </a:lnTo>
                <a:lnTo>
                  <a:pt x="293023" y="235091"/>
                </a:lnTo>
                <a:lnTo>
                  <a:pt x="290599" y="250794"/>
                </a:lnTo>
                <a:lnTo>
                  <a:pt x="288983" y="263803"/>
                </a:lnTo>
                <a:lnTo>
                  <a:pt x="287904" y="275015"/>
                </a:lnTo>
                <a:lnTo>
                  <a:pt x="287186" y="285030"/>
                </a:lnTo>
                <a:lnTo>
                  <a:pt x="285437" y="299327"/>
                </a:lnTo>
                <a:lnTo>
                  <a:pt x="280107" y="335532"/>
                </a:lnTo>
                <a:lnTo>
                  <a:pt x="273505" y="373637"/>
                </a:lnTo>
                <a:lnTo>
                  <a:pt x="269967" y="392688"/>
                </a:lnTo>
                <a:lnTo>
                  <a:pt x="265068" y="410469"/>
                </a:lnTo>
                <a:lnTo>
                  <a:pt x="259262" y="427402"/>
                </a:lnTo>
                <a:lnTo>
                  <a:pt x="252852" y="443772"/>
                </a:lnTo>
                <a:lnTo>
                  <a:pt x="247307" y="457225"/>
                </a:lnTo>
                <a:lnTo>
                  <a:pt x="242341" y="468733"/>
                </a:lnTo>
                <a:lnTo>
                  <a:pt x="233437" y="488294"/>
                </a:lnTo>
                <a:lnTo>
                  <a:pt x="225247" y="505454"/>
                </a:lnTo>
                <a:lnTo>
                  <a:pt x="220015" y="514856"/>
                </a:lnTo>
                <a:lnTo>
                  <a:pt x="213986" y="524935"/>
                </a:lnTo>
                <a:lnTo>
                  <a:pt x="207427" y="535463"/>
                </a:lnTo>
                <a:lnTo>
                  <a:pt x="201785" y="543752"/>
                </a:lnTo>
                <a:lnTo>
                  <a:pt x="196753" y="550548"/>
                </a:lnTo>
                <a:lnTo>
                  <a:pt x="187776" y="561486"/>
                </a:lnTo>
                <a:lnTo>
                  <a:pt x="179552" y="570581"/>
                </a:lnTo>
                <a:lnTo>
                  <a:pt x="171663" y="578856"/>
                </a:lnTo>
                <a:lnTo>
                  <a:pt x="167783" y="582841"/>
                </a:lnTo>
                <a:lnTo>
                  <a:pt x="162655" y="585497"/>
                </a:lnTo>
                <a:lnTo>
                  <a:pt x="156697" y="587268"/>
                </a:lnTo>
                <a:lnTo>
                  <a:pt x="150184" y="588449"/>
                </a:lnTo>
                <a:lnTo>
                  <a:pt x="144573" y="589236"/>
                </a:lnTo>
                <a:lnTo>
                  <a:pt x="139562" y="589761"/>
                </a:lnTo>
                <a:lnTo>
                  <a:pt x="134951" y="590111"/>
                </a:lnTo>
                <a:lnTo>
                  <a:pt x="130607" y="591614"/>
                </a:lnTo>
                <a:lnTo>
                  <a:pt x="122394" y="596671"/>
                </a:lnTo>
                <a:lnTo>
                  <a:pt x="114510" y="599765"/>
                </a:lnTo>
                <a:lnTo>
                  <a:pt x="110630" y="600590"/>
                </a:lnTo>
                <a:lnTo>
                  <a:pt x="106774" y="599870"/>
                </a:lnTo>
                <a:lnTo>
                  <a:pt x="99102" y="595684"/>
                </a:lnTo>
                <a:lnTo>
                  <a:pt x="94007" y="594059"/>
                </a:lnTo>
                <a:lnTo>
                  <a:pt x="88071" y="592976"/>
                </a:lnTo>
                <a:lnTo>
                  <a:pt x="81574" y="592254"/>
                </a:lnTo>
                <a:lnTo>
                  <a:pt x="75973" y="591773"/>
                </a:lnTo>
                <a:lnTo>
                  <a:pt x="70968" y="591452"/>
                </a:lnTo>
                <a:lnTo>
                  <a:pt x="66362" y="591238"/>
                </a:lnTo>
                <a:lnTo>
                  <a:pt x="60751" y="589826"/>
                </a:lnTo>
                <a:lnTo>
                  <a:pt x="54471" y="587614"/>
                </a:lnTo>
                <a:lnTo>
                  <a:pt x="47743" y="584869"/>
                </a:lnTo>
                <a:lnTo>
                  <a:pt x="43259" y="581770"/>
                </a:lnTo>
                <a:lnTo>
                  <a:pt x="40269" y="578433"/>
                </a:lnTo>
                <a:lnTo>
                  <a:pt x="38276" y="574939"/>
                </a:lnTo>
                <a:lnTo>
                  <a:pt x="29288" y="567670"/>
                </a:lnTo>
                <a:lnTo>
                  <a:pt x="14958" y="558723"/>
                </a:lnTo>
                <a:lnTo>
                  <a:pt x="9611" y="554113"/>
                </a:lnTo>
                <a:lnTo>
                  <a:pt x="0" y="5450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75"/>
          <p:cNvSpPr/>
          <p:nvPr/>
        </p:nvSpPr>
        <p:spPr>
          <a:xfrm>
            <a:off x="6869430" y="4263389"/>
            <a:ext cx="207916" cy="34291"/>
          </a:xfrm>
          <a:custGeom>
            <a:avLst/>
            <a:gdLst/>
            <a:ahLst/>
            <a:cxnLst/>
            <a:rect l="0" t="0" r="0" b="0"/>
            <a:pathLst>
              <a:path w="207916" h="34291">
                <a:moveTo>
                  <a:pt x="0" y="34290"/>
                </a:moveTo>
                <a:lnTo>
                  <a:pt x="12136" y="28223"/>
                </a:lnTo>
                <a:lnTo>
                  <a:pt x="16980" y="26435"/>
                </a:lnTo>
                <a:lnTo>
                  <a:pt x="21480" y="25244"/>
                </a:lnTo>
                <a:lnTo>
                  <a:pt x="25749" y="24449"/>
                </a:lnTo>
                <a:lnTo>
                  <a:pt x="29866" y="23920"/>
                </a:lnTo>
                <a:lnTo>
                  <a:pt x="33881" y="23566"/>
                </a:lnTo>
                <a:lnTo>
                  <a:pt x="37827" y="23331"/>
                </a:lnTo>
                <a:lnTo>
                  <a:pt x="44268" y="21904"/>
                </a:lnTo>
                <a:lnTo>
                  <a:pt x="52372" y="19683"/>
                </a:lnTo>
                <a:lnTo>
                  <a:pt x="61584" y="16932"/>
                </a:lnTo>
                <a:lnTo>
                  <a:pt x="70265" y="15098"/>
                </a:lnTo>
                <a:lnTo>
                  <a:pt x="78594" y="13876"/>
                </a:lnTo>
                <a:lnTo>
                  <a:pt x="86686" y="13060"/>
                </a:lnTo>
                <a:lnTo>
                  <a:pt x="95890" y="11247"/>
                </a:lnTo>
                <a:lnTo>
                  <a:pt x="105837" y="8768"/>
                </a:lnTo>
                <a:lnTo>
                  <a:pt x="116278" y="5846"/>
                </a:lnTo>
                <a:lnTo>
                  <a:pt x="125778" y="3897"/>
                </a:lnTo>
                <a:lnTo>
                  <a:pt x="134652" y="2599"/>
                </a:lnTo>
                <a:lnTo>
                  <a:pt x="143108" y="1732"/>
                </a:lnTo>
                <a:lnTo>
                  <a:pt x="153825" y="1155"/>
                </a:lnTo>
                <a:lnTo>
                  <a:pt x="179280" y="513"/>
                </a:lnTo>
                <a:lnTo>
                  <a:pt x="207099" y="102"/>
                </a:lnTo>
                <a:lnTo>
                  <a:pt x="207915" y="68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76"/>
          <p:cNvSpPr/>
          <p:nvPr/>
        </p:nvSpPr>
        <p:spPr>
          <a:xfrm>
            <a:off x="6858000" y="4309109"/>
            <a:ext cx="331470" cy="114301"/>
          </a:xfrm>
          <a:custGeom>
            <a:avLst/>
            <a:gdLst/>
            <a:ahLst/>
            <a:cxnLst/>
            <a:rect l="0" t="0" r="0" b="0"/>
            <a:pathLst>
              <a:path w="331470" h="114301">
                <a:moveTo>
                  <a:pt x="0" y="114300"/>
                </a:moveTo>
                <a:lnTo>
                  <a:pt x="6067" y="108233"/>
                </a:lnTo>
                <a:lnTo>
                  <a:pt x="10395" y="105175"/>
                </a:lnTo>
                <a:lnTo>
                  <a:pt x="15819" y="101867"/>
                </a:lnTo>
                <a:lnTo>
                  <a:pt x="21976" y="98392"/>
                </a:lnTo>
                <a:lnTo>
                  <a:pt x="27351" y="94804"/>
                </a:lnTo>
                <a:lnTo>
                  <a:pt x="32204" y="91143"/>
                </a:lnTo>
                <a:lnTo>
                  <a:pt x="36709" y="87432"/>
                </a:lnTo>
                <a:lnTo>
                  <a:pt x="42252" y="84958"/>
                </a:lnTo>
                <a:lnTo>
                  <a:pt x="48488" y="83309"/>
                </a:lnTo>
                <a:lnTo>
                  <a:pt x="55185" y="82210"/>
                </a:lnTo>
                <a:lnTo>
                  <a:pt x="62190" y="80206"/>
                </a:lnTo>
                <a:lnTo>
                  <a:pt x="69400" y="77601"/>
                </a:lnTo>
                <a:lnTo>
                  <a:pt x="76747" y="74594"/>
                </a:lnTo>
                <a:lnTo>
                  <a:pt x="105230" y="64480"/>
                </a:lnTo>
                <a:lnTo>
                  <a:pt x="123493" y="58227"/>
                </a:lnTo>
                <a:lnTo>
                  <a:pt x="138208" y="51518"/>
                </a:lnTo>
                <a:lnTo>
                  <a:pt x="150559" y="44505"/>
                </a:lnTo>
                <a:lnTo>
                  <a:pt x="161332" y="37291"/>
                </a:lnTo>
                <a:lnTo>
                  <a:pt x="172325" y="32481"/>
                </a:lnTo>
                <a:lnTo>
                  <a:pt x="183463" y="29274"/>
                </a:lnTo>
                <a:lnTo>
                  <a:pt x="240851" y="18060"/>
                </a:lnTo>
                <a:lnTo>
                  <a:pt x="253277" y="14580"/>
                </a:lnTo>
                <a:lnTo>
                  <a:pt x="262831" y="10990"/>
                </a:lnTo>
                <a:lnTo>
                  <a:pt x="270471" y="7327"/>
                </a:lnTo>
                <a:lnTo>
                  <a:pt x="278103" y="4885"/>
                </a:lnTo>
                <a:lnTo>
                  <a:pt x="285732" y="3257"/>
                </a:lnTo>
                <a:lnTo>
                  <a:pt x="33146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77"/>
          <p:cNvSpPr/>
          <p:nvPr/>
        </p:nvSpPr>
        <p:spPr>
          <a:xfrm>
            <a:off x="7280909" y="4217670"/>
            <a:ext cx="194311" cy="57151"/>
          </a:xfrm>
          <a:custGeom>
            <a:avLst/>
            <a:gdLst/>
            <a:ahLst/>
            <a:cxnLst/>
            <a:rect l="0" t="0" r="0" b="0"/>
            <a:pathLst>
              <a:path w="194311" h="57151">
                <a:moveTo>
                  <a:pt x="0" y="57150"/>
                </a:moveTo>
                <a:lnTo>
                  <a:pt x="6068" y="51082"/>
                </a:lnTo>
                <a:lnTo>
                  <a:pt x="9125" y="49294"/>
                </a:lnTo>
                <a:lnTo>
                  <a:pt x="12434" y="48102"/>
                </a:lnTo>
                <a:lnTo>
                  <a:pt x="15909" y="47308"/>
                </a:lnTo>
                <a:lnTo>
                  <a:pt x="20767" y="46779"/>
                </a:lnTo>
                <a:lnTo>
                  <a:pt x="26544" y="46425"/>
                </a:lnTo>
                <a:lnTo>
                  <a:pt x="32936" y="46190"/>
                </a:lnTo>
                <a:lnTo>
                  <a:pt x="39737" y="44763"/>
                </a:lnTo>
                <a:lnTo>
                  <a:pt x="46812" y="42542"/>
                </a:lnTo>
                <a:lnTo>
                  <a:pt x="54068" y="39791"/>
                </a:lnTo>
                <a:lnTo>
                  <a:pt x="60176" y="37957"/>
                </a:lnTo>
                <a:lnTo>
                  <a:pt x="65517" y="36735"/>
                </a:lnTo>
                <a:lnTo>
                  <a:pt x="70348" y="35919"/>
                </a:lnTo>
                <a:lnTo>
                  <a:pt x="76110" y="34106"/>
                </a:lnTo>
                <a:lnTo>
                  <a:pt x="82490" y="31627"/>
                </a:lnTo>
                <a:lnTo>
                  <a:pt x="89283" y="28704"/>
                </a:lnTo>
                <a:lnTo>
                  <a:pt x="95082" y="26756"/>
                </a:lnTo>
                <a:lnTo>
                  <a:pt x="100219" y="25457"/>
                </a:lnTo>
                <a:lnTo>
                  <a:pt x="104913" y="24591"/>
                </a:lnTo>
                <a:lnTo>
                  <a:pt x="110582" y="22744"/>
                </a:lnTo>
                <a:lnTo>
                  <a:pt x="116901" y="20243"/>
                </a:lnTo>
                <a:lnTo>
                  <a:pt x="123654" y="17305"/>
                </a:lnTo>
                <a:lnTo>
                  <a:pt x="129427" y="15346"/>
                </a:lnTo>
                <a:lnTo>
                  <a:pt x="134544" y="14041"/>
                </a:lnTo>
                <a:lnTo>
                  <a:pt x="139226" y="13170"/>
                </a:lnTo>
                <a:lnTo>
                  <a:pt x="143618" y="12590"/>
                </a:lnTo>
                <a:lnTo>
                  <a:pt x="147815" y="12203"/>
                </a:lnTo>
                <a:lnTo>
                  <a:pt x="151884" y="11945"/>
                </a:lnTo>
                <a:lnTo>
                  <a:pt x="159791" y="11659"/>
                </a:lnTo>
                <a:lnTo>
                  <a:pt x="163677" y="11583"/>
                </a:lnTo>
                <a:lnTo>
                  <a:pt x="167539" y="10262"/>
                </a:lnTo>
                <a:lnTo>
                  <a:pt x="171383" y="8111"/>
                </a:lnTo>
                <a:lnTo>
                  <a:pt x="175215" y="5407"/>
                </a:lnTo>
                <a:lnTo>
                  <a:pt x="179040" y="3604"/>
                </a:lnTo>
                <a:lnTo>
                  <a:pt x="182861" y="2403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78"/>
          <p:cNvSpPr/>
          <p:nvPr/>
        </p:nvSpPr>
        <p:spPr>
          <a:xfrm>
            <a:off x="7543800" y="4069260"/>
            <a:ext cx="205066" cy="406279"/>
          </a:xfrm>
          <a:custGeom>
            <a:avLst/>
            <a:gdLst/>
            <a:ahLst/>
            <a:cxnLst/>
            <a:rect l="0" t="0" r="0" b="0"/>
            <a:pathLst>
              <a:path w="205066" h="406279">
                <a:moveTo>
                  <a:pt x="0" y="22679"/>
                </a:moveTo>
                <a:lnTo>
                  <a:pt x="31818" y="6771"/>
                </a:lnTo>
                <a:lnTo>
                  <a:pt x="38992" y="4453"/>
                </a:lnTo>
                <a:lnTo>
                  <a:pt x="46315" y="2909"/>
                </a:lnTo>
                <a:lnTo>
                  <a:pt x="53736" y="1879"/>
                </a:lnTo>
                <a:lnTo>
                  <a:pt x="59954" y="1192"/>
                </a:lnTo>
                <a:lnTo>
                  <a:pt x="65369" y="735"/>
                </a:lnTo>
                <a:lnTo>
                  <a:pt x="70249" y="429"/>
                </a:lnTo>
                <a:lnTo>
                  <a:pt x="79058" y="91"/>
                </a:lnTo>
                <a:lnTo>
                  <a:pt x="83185" y="0"/>
                </a:lnTo>
                <a:lnTo>
                  <a:pt x="87207" y="1210"/>
                </a:lnTo>
                <a:lnTo>
                  <a:pt x="91158" y="3287"/>
                </a:lnTo>
                <a:lnTo>
                  <a:pt x="95061" y="5941"/>
                </a:lnTo>
                <a:lnTo>
                  <a:pt x="100204" y="7710"/>
                </a:lnTo>
                <a:lnTo>
                  <a:pt x="106173" y="8890"/>
                </a:lnTo>
                <a:lnTo>
                  <a:pt x="112691" y="9677"/>
                </a:lnTo>
                <a:lnTo>
                  <a:pt x="118307" y="11471"/>
                </a:lnTo>
                <a:lnTo>
                  <a:pt x="123322" y="13937"/>
                </a:lnTo>
                <a:lnTo>
                  <a:pt x="127934" y="16851"/>
                </a:lnTo>
                <a:lnTo>
                  <a:pt x="132280" y="20064"/>
                </a:lnTo>
                <a:lnTo>
                  <a:pt x="136445" y="23476"/>
                </a:lnTo>
                <a:lnTo>
                  <a:pt x="140494" y="27020"/>
                </a:lnTo>
                <a:lnTo>
                  <a:pt x="143192" y="30653"/>
                </a:lnTo>
                <a:lnTo>
                  <a:pt x="146191" y="38077"/>
                </a:lnTo>
                <a:lnTo>
                  <a:pt x="147879" y="49396"/>
                </a:lnTo>
                <a:lnTo>
                  <a:pt x="148379" y="60793"/>
                </a:lnTo>
                <a:lnTo>
                  <a:pt x="145109" y="71792"/>
                </a:lnTo>
                <a:lnTo>
                  <a:pt x="142459" y="78281"/>
                </a:lnTo>
                <a:lnTo>
                  <a:pt x="138153" y="85148"/>
                </a:lnTo>
                <a:lnTo>
                  <a:pt x="132742" y="92265"/>
                </a:lnTo>
                <a:lnTo>
                  <a:pt x="126594" y="99550"/>
                </a:lnTo>
                <a:lnTo>
                  <a:pt x="121226" y="106946"/>
                </a:lnTo>
                <a:lnTo>
                  <a:pt x="116377" y="114417"/>
                </a:lnTo>
                <a:lnTo>
                  <a:pt x="111875" y="121938"/>
                </a:lnTo>
                <a:lnTo>
                  <a:pt x="106333" y="128222"/>
                </a:lnTo>
                <a:lnTo>
                  <a:pt x="100098" y="133681"/>
                </a:lnTo>
                <a:lnTo>
                  <a:pt x="93402" y="138590"/>
                </a:lnTo>
                <a:lnTo>
                  <a:pt x="85128" y="146943"/>
                </a:lnTo>
                <a:lnTo>
                  <a:pt x="75802" y="157592"/>
                </a:lnTo>
                <a:lnTo>
                  <a:pt x="57819" y="179161"/>
                </a:lnTo>
                <a:lnTo>
                  <a:pt x="51246" y="186690"/>
                </a:lnTo>
                <a:lnTo>
                  <a:pt x="40555" y="198443"/>
                </a:lnTo>
                <a:lnTo>
                  <a:pt x="31571" y="207900"/>
                </a:lnTo>
                <a:lnTo>
                  <a:pt x="13783" y="226032"/>
                </a:lnTo>
                <a:lnTo>
                  <a:pt x="18195" y="221644"/>
                </a:lnTo>
                <a:lnTo>
                  <a:pt x="23560" y="218823"/>
                </a:lnTo>
                <a:lnTo>
                  <a:pt x="30946" y="215672"/>
                </a:lnTo>
                <a:lnTo>
                  <a:pt x="39681" y="212301"/>
                </a:lnTo>
                <a:lnTo>
                  <a:pt x="59545" y="205169"/>
                </a:lnTo>
                <a:lnTo>
                  <a:pt x="70177" y="201489"/>
                </a:lnTo>
                <a:lnTo>
                  <a:pt x="79804" y="199036"/>
                </a:lnTo>
                <a:lnTo>
                  <a:pt x="88762" y="197401"/>
                </a:lnTo>
                <a:lnTo>
                  <a:pt x="97275" y="196310"/>
                </a:lnTo>
                <a:lnTo>
                  <a:pt x="105490" y="195583"/>
                </a:lnTo>
                <a:lnTo>
                  <a:pt x="113507" y="195099"/>
                </a:lnTo>
                <a:lnTo>
                  <a:pt x="129187" y="194560"/>
                </a:lnTo>
                <a:lnTo>
                  <a:pt x="161525" y="194186"/>
                </a:lnTo>
                <a:lnTo>
                  <a:pt x="166103" y="195437"/>
                </a:lnTo>
                <a:lnTo>
                  <a:pt x="170426" y="197541"/>
                </a:lnTo>
                <a:lnTo>
                  <a:pt x="174577" y="200214"/>
                </a:lnTo>
                <a:lnTo>
                  <a:pt x="178615" y="203266"/>
                </a:lnTo>
                <a:lnTo>
                  <a:pt x="182576" y="206570"/>
                </a:lnTo>
                <a:lnTo>
                  <a:pt x="186487" y="210043"/>
                </a:lnTo>
                <a:lnTo>
                  <a:pt x="194219" y="217289"/>
                </a:lnTo>
                <a:lnTo>
                  <a:pt x="198060" y="220999"/>
                </a:lnTo>
                <a:lnTo>
                  <a:pt x="200620" y="224743"/>
                </a:lnTo>
                <a:lnTo>
                  <a:pt x="203464" y="232289"/>
                </a:lnTo>
                <a:lnTo>
                  <a:pt x="204729" y="243263"/>
                </a:lnTo>
                <a:lnTo>
                  <a:pt x="205065" y="249745"/>
                </a:lnTo>
                <a:lnTo>
                  <a:pt x="204020" y="255336"/>
                </a:lnTo>
                <a:lnTo>
                  <a:pt x="199472" y="264936"/>
                </a:lnTo>
                <a:lnTo>
                  <a:pt x="193218" y="276823"/>
                </a:lnTo>
                <a:lnTo>
                  <a:pt x="178854" y="305150"/>
                </a:lnTo>
                <a:lnTo>
                  <a:pt x="173845" y="311323"/>
                </a:lnTo>
                <a:lnTo>
                  <a:pt x="167967" y="316708"/>
                </a:lnTo>
                <a:lnTo>
                  <a:pt x="161507" y="321568"/>
                </a:lnTo>
                <a:lnTo>
                  <a:pt x="153392" y="328619"/>
                </a:lnTo>
                <a:lnTo>
                  <a:pt x="144171" y="337129"/>
                </a:lnTo>
                <a:lnTo>
                  <a:pt x="116377" y="363923"/>
                </a:lnTo>
                <a:lnTo>
                  <a:pt x="90297" y="389664"/>
                </a:lnTo>
                <a:lnTo>
                  <a:pt x="85598" y="393066"/>
                </a:lnTo>
                <a:lnTo>
                  <a:pt x="81195" y="395334"/>
                </a:lnTo>
                <a:lnTo>
                  <a:pt x="76990" y="396846"/>
                </a:lnTo>
                <a:lnTo>
                  <a:pt x="72917" y="397854"/>
                </a:lnTo>
                <a:lnTo>
                  <a:pt x="68931" y="398526"/>
                </a:lnTo>
                <a:lnTo>
                  <a:pt x="65004" y="398974"/>
                </a:lnTo>
                <a:lnTo>
                  <a:pt x="59845" y="400542"/>
                </a:lnTo>
                <a:lnTo>
                  <a:pt x="53867" y="402858"/>
                </a:lnTo>
                <a:lnTo>
                  <a:pt x="47342" y="405672"/>
                </a:lnTo>
                <a:lnTo>
                  <a:pt x="41720" y="406278"/>
                </a:lnTo>
                <a:lnTo>
                  <a:pt x="36704" y="405412"/>
                </a:lnTo>
                <a:lnTo>
                  <a:pt x="25594" y="400964"/>
                </a:lnTo>
                <a:lnTo>
                  <a:pt x="20688" y="396969"/>
                </a:lnTo>
                <a:lnTo>
                  <a:pt x="11429" y="3884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79"/>
          <p:cNvSpPr/>
          <p:nvPr/>
        </p:nvSpPr>
        <p:spPr>
          <a:xfrm>
            <a:off x="7806706" y="4069121"/>
            <a:ext cx="295373" cy="341071"/>
          </a:xfrm>
          <a:custGeom>
            <a:avLst/>
            <a:gdLst/>
            <a:ahLst/>
            <a:cxnLst/>
            <a:rect l="0" t="0" r="0" b="0"/>
            <a:pathLst>
              <a:path w="295373" h="341071">
                <a:moveTo>
                  <a:pt x="11413" y="22818"/>
                </a:moveTo>
                <a:lnTo>
                  <a:pt x="23550" y="16751"/>
                </a:lnTo>
                <a:lnTo>
                  <a:pt x="30934" y="14963"/>
                </a:lnTo>
                <a:lnTo>
                  <a:pt x="39667" y="13772"/>
                </a:lnTo>
                <a:lnTo>
                  <a:pt x="49299" y="12977"/>
                </a:lnTo>
                <a:lnTo>
                  <a:pt x="58261" y="12448"/>
                </a:lnTo>
                <a:lnTo>
                  <a:pt x="74991" y="11859"/>
                </a:lnTo>
                <a:lnTo>
                  <a:pt x="92623" y="11528"/>
                </a:lnTo>
                <a:lnTo>
                  <a:pt x="111957" y="11430"/>
                </a:lnTo>
                <a:lnTo>
                  <a:pt x="119083" y="10146"/>
                </a:lnTo>
                <a:lnTo>
                  <a:pt x="126374" y="8020"/>
                </a:lnTo>
                <a:lnTo>
                  <a:pt x="133773" y="5333"/>
                </a:lnTo>
                <a:lnTo>
                  <a:pt x="139977" y="3542"/>
                </a:lnTo>
                <a:lnTo>
                  <a:pt x="145383" y="2347"/>
                </a:lnTo>
                <a:lnTo>
                  <a:pt x="150256" y="1551"/>
                </a:lnTo>
                <a:lnTo>
                  <a:pt x="159058" y="666"/>
                </a:lnTo>
                <a:lnTo>
                  <a:pt x="167203" y="273"/>
                </a:lnTo>
                <a:lnTo>
                  <a:pt x="175057" y="98"/>
                </a:lnTo>
                <a:lnTo>
                  <a:pt x="138076" y="0"/>
                </a:lnTo>
                <a:lnTo>
                  <a:pt x="122525" y="1256"/>
                </a:lnTo>
                <a:lnTo>
                  <a:pt x="108348" y="3364"/>
                </a:lnTo>
                <a:lnTo>
                  <a:pt x="95086" y="6039"/>
                </a:lnTo>
                <a:lnTo>
                  <a:pt x="84976" y="7822"/>
                </a:lnTo>
                <a:lnTo>
                  <a:pt x="76965" y="9011"/>
                </a:lnTo>
                <a:lnTo>
                  <a:pt x="70355" y="9803"/>
                </a:lnTo>
                <a:lnTo>
                  <a:pt x="64677" y="10331"/>
                </a:lnTo>
                <a:lnTo>
                  <a:pt x="59623" y="10684"/>
                </a:lnTo>
                <a:lnTo>
                  <a:pt x="54983" y="10919"/>
                </a:lnTo>
                <a:lnTo>
                  <a:pt x="24181" y="11249"/>
                </a:lnTo>
                <a:lnTo>
                  <a:pt x="16115" y="12566"/>
                </a:lnTo>
                <a:lnTo>
                  <a:pt x="10738" y="14713"/>
                </a:lnTo>
                <a:lnTo>
                  <a:pt x="7153" y="17415"/>
                </a:lnTo>
                <a:lnTo>
                  <a:pt x="4763" y="23026"/>
                </a:lnTo>
                <a:lnTo>
                  <a:pt x="3170" y="30577"/>
                </a:lnTo>
                <a:lnTo>
                  <a:pt x="2108" y="39421"/>
                </a:lnTo>
                <a:lnTo>
                  <a:pt x="1400" y="46587"/>
                </a:lnTo>
                <a:lnTo>
                  <a:pt x="928" y="52634"/>
                </a:lnTo>
                <a:lnTo>
                  <a:pt x="613" y="57936"/>
                </a:lnTo>
                <a:lnTo>
                  <a:pt x="263" y="73986"/>
                </a:lnTo>
                <a:lnTo>
                  <a:pt x="0" y="113276"/>
                </a:lnTo>
                <a:lnTo>
                  <a:pt x="1264" y="118683"/>
                </a:lnTo>
                <a:lnTo>
                  <a:pt x="6056" y="128079"/>
                </a:lnTo>
                <a:lnTo>
                  <a:pt x="12419" y="136487"/>
                </a:lnTo>
                <a:lnTo>
                  <a:pt x="20784" y="146166"/>
                </a:lnTo>
                <a:lnTo>
                  <a:pt x="22741" y="146960"/>
                </a:lnTo>
                <a:lnTo>
                  <a:pt x="28301" y="147842"/>
                </a:lnTo>
                <a:lnTo>
                  <a:pt x="34102" y="146808"/>
                </a:lnTo>
                <a:lnTo>
                  <a:pt x="41780" y="144848"/>
                </a:lnTo>
                <a:lnTo>
                  <a:pt x="50708" y="142271"/>
                </a:lnTo>
                <a:lnTo>
                  <a:pt x="57930" y="140554"/>
                </a:lnTo>
                <a:lnTo>
                  <a:pt x="64014" y="139409"/>
                </a:lnTo>
                <a:lnTo>
                  <a:pt x="69341" y="138646"/>
                </a:lnTo>
                <a:lnTo>
                  <a:pt x="77972" y="136867"/>
                </a:lnTo>
                <a:lnTo>
                  <a:pt x="101108" y="131503"/>
                </a:lnTo>
                <a:lnTo>
                  <a:pt x="111850" y="129565"/>
                </a:lnTo>
                <a:lnTo>
                  <a:pt x="121551" y="128273"/>
                </a:lnTo>
                <a:lnTo>
                  <a:pt x="130559" y="127411"/>
                </a:lnTo>
                <a:lnTo>
                  <a:pt x="139104" y="126837"/>
                </a:lnTo>
                <a:lnTo>
                  <a:pt x="147340" y="126454"/>
                </a:lnTo>
                <a:lnTo>
                  <a:pt x="155371" y="126199"/>
                </a:lnTo>
                <a:lnTo>
                  <a:pt x="163265" y="124759"/>
                </a:lnTo>
                <a:lnTo>
                  <a:pt x="171068" y="122529"/>
                </a:lnTo>
                <a:lnTo>
                  <a:pt x="178810" y="119772"/>
                </a:lnTo>
                <a:lnTo>
                  <a:pt x="185241" y="117934"/>
                </a:lnTo>
                <a:lnTo>
                  <a:pt x="190799" y="116709"/>
                </a:lnTo>
                <a:lnTo>
                  <a:pt x="195774" y="115892"/>
                </a:lnTo>
                <a:lnTo>
                  <a:pt x="201630" y="116618"/>
                </a:lnTo>
                <a:lnTo>
                  <a:pt x="208074" y="118371"/>
                </a:lnTo>
                <a:lnTo>
                  <a:pt x="214911" y="120810"/>
                </a:lnTo>
                <a:lnTo>
                  <a:pt x="222008" y="122436"/>
                </a:lnTo>
                <a:lnTo>
                  <a:pt x="229281" y="123521"/>
                </a:lnTo>
                <a:lnTo>
                  <a:pt x="236668" y="124243"/>
                </a:lnTo>
                <a:lnTo>
                  <a:pt x="242863" y="125995"/>
                </a:lnTo>
                <a:lnTo>
                  <a:pt x="248264" y="128433"/>
                </a:lnTo>
                <a:lnTo>
                  <a:pt x="253134" y="131328"/>
                </a:lnTo>
                <a:lnTo>
                  <a:pt x="261931" y="137931"/>
                </a:lnTo>
                <a:lnTo>
                  <a:pt x="270075" y="145100"/>
                </a:lnTo>
                <a:lnTo>
                  <a:pt x="277928" y="152519"/>
                </a:lnTo>
                <a:lnTo>
                  <a:pt x="280530" y="156275"/>
                </a:lnTo>
                <a:lnTo>
                  <a:pt x="283421" y="163836"/>
                </a:lnTo>
                <a:lnTo>
                  <a:pt x="288092" y="171430"/>
                </a:lnTo>
                <a:lnTo>
                  <a:pt x="291116" y="175233"/>
                </a:lnTo>
                <a:lnTo>
                  <a:pt x="293132" y="180308"/>
                </a:lnTo>
                <a:lnTo>
                  <a:pt x="294476" y="186231"/>
                </a:lnTo>
                <a:lnTo>
                  <a:pt x="295372" y="192720"/>
                </a:lnTo>
                <a:lnTo>
                  <a:pt x="294699" y="198316"/>
                </a:lnTo>
                <a:lnTo>
                  <a:pt x="292980" y="203317"/>
                </a:lnTo>
                <a:lnTo>
                  <a:pt x="290565" y="207921"/>
                </a:lnTo>
                <a:lnTo>
                  <a:pt x="287685" y="214800"/>
                </a:lnTo>
                <a:lnTo>
                  <a:pt x="284494" y="223196"/>
                </a:lnTo>
                <a:lnTo>
                  <a:pt x="281098" y="232604"/>
                </a:lnTo>
                <a:lnTo>
                  <a:pt x="277563" y="240145"/>
                </a:lnTo>
                <a:lnTo>
                  <a:pt x="273937" y="246443"/>
                </a:lnTo>
                <a:lnTo>
                  <a:pt x="270249" y="251911"/>
                </a:lnTo>
                <a:lnTo>
                  <a:pt x="266521" y="258097"/>
                </a:lnTo>
                <a:lnTo>
                  <a:pt x="262765" y="264761"/>
                </a:lnTo>
                <a:lnTo>
                  <a:pt x="258991" y="271743"/>
                </a:lnTo>
                <a:lnTo>
                  <a:pt x="253936" y="277669"/>
                </a:lnTo>
                <a:lnTo>
                  <a:pt x="248025" y="282888"/>
                </a:lnTo>
                <a:lnTo>
                  <a:pt x="241544" y="287639"/>
                </a:lnTo>
                <a:lnTo>
                  <a:pt x="234684" y="292075"/>
                </a:lnTo>
                <a:lnTo>
                  <a:pt x="227571" y="296303"/>
                </a:lnTo>
                <a:lnTo>
                  <a:pt x="220289" y="300392"/>
                </a:lnTo>
                <a:lnTo>
                  <a:pt x="211623" y="304387"/>
                </a:lnTo>
                <a:lnTo>
                  <a:pt x="202037" y="308321"/>
                </a:lnTo>
                <a:lnTo>
                  <a:pt x="191836" y="312213"/>
                </a:lnTo>
                <a:lnTo>
                  <a:pt x="182495" y="316078"/>
                </a:lnTo>
                <a:lnTo>
                  <a:pt x="173728" y="319925"/>
                </a:lnTo>
                <a:lnTo>
                  <a:pt x="165343" y="323760"/>
                </a:lnTo>
                <a:lnTo>
                  <a:pt x="158483" y="326316"/>
                </a:lnTo>
                <a:lnTo>
                  <a:pt x="152640" y="328020"/>
                </a:lnTo>
                <a:lnTo>
                  <a:pt x="147475" y="329156"/>
                </a:lnTo>
                <a:lnTo>
                  <a:pt x="138348" y="333805"/>
                </a:lnTo>
                <a:lnTo>
                  <a:pt x="134137" y="336823"/>
                </a:lnTo>
                <a:lnTo>
                  <a:pt x="128789" y="338835"/>
                </a:lnTo>
                <a:lnTo>
                  <a:pt x="122684" y="340176"/>
                </a:lnTo>
                <a:lnTo>
                  <a:pt x="116073" y="341070"/>
                </a:lnTo>
                <a:lnTo>
                  <a:pt x="110397" y="340397"/>
                </a:lnTo>
                <a:lnTo>
                  <a:pt x="105342" y="338677"/>
                </a:lnTo>
                <a:lnTo>
                  <a:pt x="96340" y="334650"/>
                </a:lnTo>
                <a:lnTo>
                  <a:pt x="88105" y="332860"/>
                </a:lnTo>
                <a:lnTo>
                  <a:pt x="82862" y="331113"/>
                </a:lnTo>
                <a:lnTo>
                  <a:pt x="76825" y="328678"/>
                </a:lnTo>
                <a:lnTo>
                  <a:pt x="70262" y="325785"/>
                </a:lnTo>
                <a:lnTo>
                  <a:pt x="64615" y="322586"/>
                </a:lnTo>
                <a:lnTo>
                  <a:pt x="59582" y="319184"/>
                </a:lnTo>
                <a:lnTo>
                  <a:pt x="50601" y="312017"/>
                </a:lnTo>
                <a:lnTo>
                  <a:pt x="42377" y="304598"/>
                </a:lnTo>
                <a:lnTo>
                  <a:pt x="34273" y="2971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80"/>
          <p:cNvSpPr/>
          <p:nvPr/>
        </p:nvSpPr>
        <p:spPr>
          <a:xfrm>
            <a:off x="6012179" y="5086350"/>
            <a:ext cx="239849" cy="685598"/>
          </a:xfrm>
          <a:custGeom>
            <a:avLst/>
            <a:gdLst/>
            <a:ahLst/>
            <a:cxnLst/>
            <a:rect l="0" t="0" r="0" b="0"/>
            <a:pathLst>
              <a:path w="239849" h="685598">
                <a:moveTo>
                  <a:pt x="80010" y="0"/>
                </a:moveTo>
                <a:lnTo>
                  <a:pt x="80010" y="21976"/>
                </a:lnTo>
                <a:lnTo>
                  <a:pt x="81281" y="27351"/>
                </a:lnTo>
                <a:lnTo>
                  <a:pt x="87866" y="40982"/>
                </a:lnTo>
                <a:lnTo>
                  <a:pt x="89852" y="49117"/>
                </a:lnTo>
                <a:lnTo>
                  <a:pt x="91127" y="67228"/>
                </a:lnTo>
                <a:lnTo>
                  <a:pt x="91301" y="84489"/>
                </a:lnTo>
                <a:lnTo>
                  <a:pt x="94765" y="101474"/>
                </a:lnTo>
                <a:lnTo>
                  <a:pt x="99268" y="117489"/>
                </a:lnTo>
                <a:lnTo>
                  <a:pt x="101269" y="133074"/>
                </a:lnTo>
                <a:lnTo>
                  <a:pt x="101803" y="143326"/>
                </a:lnTo>
                <a:lnTo>
                  <a:pt x="102396" y="168263"/>
                </a:lnTo>
                <a:lnTo>
                  <a:pt x="102730" y="198727"/>
                </a:lnTo>
                <a:lnTo>
                  <a:pt x="109582" y="219133"/>
                </a:lnTo>
                <a:lnTo>
                  <a:pt x="114965" y="229909"/>
                </a:lnTo>
                <a:lnTo>
                  <a:pt x="120945" y="245268"/>
                </a:lnTo>
                <a:lnTo>
                  <a:pt x="124785" y="259409"/>
                </a:lnTo>
                <a:lnTo>
                  <a:pt x="126370" y="260569"/>
                </a:lnTo>
                <a:lnTo>
                  <a:pt x="131518" y="261858"/>
                </a:lnTo>
                <a:lnTo>
                  <a:pt x="133399" y="260932"/>
                </a:lnTo>
                <a:lnTo>
                  <a:pt x="134653" y="259045"/>
                </a:lnTo>
                <a:lnTo>
                  <a:pt x="135489" y="256516"/>
                </a:lnTo>
                <a:lnTo>
                  <a:pt x="137316" y="254831"/>
                </a:lnTo>
                <a:lnTo>
                  <a:pt x="139804" y="253707"/>
                </a:lnTo>
                <a:lnTo>
                  <a:pt x="142733" y="252958"/>
                </a:lnTo>
                <a:lnTo>
                  <a:pt x="144685" y="248648"/>
                </a:lnTo>
                <a:lnTo>
                  <a:pt x="146855" y="233700"/>
                </a:lnTo>
                <a:lnTo>
                  <a:pt x="151206" y="221130"/>
                </a:lnTo>
                <a:lnTo>
                  <a:pt x="154144" y="215999"/>
                </a:lnTo>
                <a:lnTo>
                  <a:pt x="157409" y="196753"/>
                </a:lnTo>
                <a:lnTo>
                  <a:pt x="158280" y="184508"/>
                </a:lnTo>
                <a:lnTo>
                  <a:pt x="162634" y="164130"/>
                </a:lnTo>
                <a:lnTo>
                  <a:pt x="167532" y="146606"/>
                </a:lnTo>
                <a:lnTo>
                  <a:pt x="169708" y="130351"/>
                </a:lnTo>
                <a:lnTo>
                  <a:pt x="174063" y="114660"/>
                </a:lnTo>
                <a:lnTo>
                  <a:pt x="178962" y="99220"/>
                </a:lnTo>
                <a:lnTo>
                  <a:pt x="181139" y="83891"/>
                </a:lnTo>
                <a:lnTo>
                  <a:pt x="182537" y="62479"/>
                </a:lnTo>
                <a:lnTo>
                  <a:pt x="182778" y="47440"/>
                </a:lnTo>
                <a:lnTo>
                  <a:pt x="182860" y="23058"/>
                </a:lnTo>
                <a:lnTo>
                  <a:pt x="182867" y="22992"/>
                </a:lnTo>
                <a:lnTo>
                  <a:pt x="188944" y="35034"/>
                </a:lnTo>
                <a:lnTo>
                  <a:pt x="191926" y="51130"/>
                </a:lnTo>
                <a:lnTo>
                  <a:pt x="194520" y="69714"/>
                </a:lnTo>
                <a:lnTo>
                  <a:pt x="199908" y="86440"/>
                </a:lnTo>
                <a:lnTo>
                  <a:pt x="203121" y="100807"/>
                </a:lnTo>
                <a:lnTo>
                  <a:pt x="206534" y="119274"/>
                </a:lnTo>
                <a:lnTo>
                  <a:pt x="210080" y="140476"/>
                </a:lnTo>
                <a:lnTo>
                  <a:pt x="212443" y="158421"/>
                </a:lnTo>
                <a:lnTo>
                  <a:pt x="214019" y="174194"/>
                </a:lnTo>
                <a:lnTo>
                  <a:pt x="215070" y="188519"/>
                </a:lnTo>
                <a:lnTo>
                  <a:pt x="215769" y="201879"/>
                </a:lnTo>
                <a:lnTo>
                  <a:pt x="216548" y="226884"/>
                </a:lnTo>
                <a:lnTo>
                  <a:pt x="218026" y="238886"/>
                </a:lnTo>
                <a:lnTo>
                  <a:pt x="220280" y="250697"/>
                </a:lnTo>
                <a:lnTo>
                  <a:pt x="223053" y="262381"/>
                </a:lnTo>
                <a:lnTo>
                  <a:pt x="226173" y="285410"/>
                </a:lnTo>
                <a:lnTo>
                  <a:pt x="233025" y="351639"/>
                </a:lnTo>
                <a:lnTo>
                  <a:pt x="235360" y="383016"/>
                </a:lnTo>
                <a:lnTo>
                  <a:pt x="236917" y="411554"/>
                </a:lnTo>
                <a:lnTo>
                  <a:pt x="239108" y="474578"/>
                </a:lnTo>
                <a:lnTo>
                  <a:pt x="239757" y="512725"/>
                </a:lnTo>
                <a:lnTo>
                  <a:pt x="239848" y="524697"/>
                </a:lnTo>
                <a:lnTo>
                  <a:pt x="238639" y="537758"/>
                </a:lnTo>
                <a:lnTo>
                  <a:pt x="236562" y="551545"/>
                </a:lnTo>
                <a:lnTo>
                  <a:pt x="233909" y="565816"/>
                </a:lnTo>
                <a:lnTo>
                  <a:pt x="228329" y="580411"/>
                </a:lnTo>
                <a:lnTo>
                  <a:pt x="220799" y="595220"/>
                </a:lnTo>
                <a:lnTo>
                  <a:pt x="211970" y="610173"/>
                </a:lnTo>
                <a:lnTo>
                  <a:pt x="204813" y="621412"/>
                </a:lnTo>
                <a:lnTo>
                  <a:pt x="198772" y="630174"/>
                </a:lnTo>
                <a:lnTo>
                  <a:pt x="193475" y="637286"/>
                </a:lnTo>
                <a:lnTo>
                  <a:pt x="188673" y="643297"/>
                </a:lnTo>
                <a:lnTo>
                  <a:pt x="184202" y="648574"/>
                </a:lnTo>
                <a:lnTo>
                  <a:pt x="179952" y="653363"/>
                </a:lnTo>
                <a:lnTo>
                  <a:pt x="171843" y="662070"/>
                </a:lnTo>
                <a:lnTo>
                  <a:pt x="167901" y="666170"/>
                </a:lnTo>
                <a:lnTo>
                  <a:pt x="162735" y="670173"/>
                </a:lnTo>
                <a:lnTo>
                  <a:pt x="156750" y="674112"/>
                </a:lnTo>
                <a:lnTo>
                  <a:pt x="150220" y="678008"/>
                </a:lnTo>
                <a:lnTo>
                  <a:pt x="143327" y="680605"/>
                </a:lnTo>
                <a:lnTo>
                  <a:pt x="136191" y="682337"/>
                </a:lnTo>
                <a:lnTo>
                  <a:pt x="128894" y="683491"/>
                </a:lnTo>
                <a:lnTo>
                  <a:pt x="121490" y="684260"/>
                </a:lnTo>
                <a:lnTo>
                  <a:pt x="114013" y="684774"/>
                </a:lnTo>
                <a:lnTo>
                  <a:pt x="100203" y="685343"/>
                </a:lnTo>
                <a:lnTo>
                  <a:pt x="89832" y="685597"/>
                </a:lnTo>
                <a:lnTo>
                  <a:pt x="85288" y="684394"/>
                </a:lnTo>
                <a:lnTo>
                  <a:pt x="80989" y="682323"/>
                </a:lnTo>
                <a:lnTo>
                  <a:pt x="76853" y="679672"/>
                </a:lnTo>
                <a:lnTo>
                  <a:pt x="71555" y="676634"/>
                </a:lnTo>
                <a:lnTo>
                  <a:pt x="58896" y="669873"/>
                </a:lnTo>
                <a:lnTo>
                  <a:pt x="53234" y="666291"/>
                </a:lnTo>
                <a:lnTo>
                  <a:pt x="48189" y="662634"/>
                </a:lnTo>
                <a:lnTo>
                  <a:pt x="43556" y="658926"/>
                </a:lnTo>
                <a:lnTo>
                  <a:pt x="39198" y="653914"/>
                </a:lnTo>
                <a:lnTo>
                  <a:pt x="35022" y="648032"/>
                </a:lnTo>
                <a:lnTo>
                  <a:pt x="30968" y="641571"/>
                </a:lnTo>
                <a:lnTo>
                  <a:pt x="26996" y="635994"/>
                </a:lnTo>
                <a:lnTo>
                  <a:pt x="23077" y="631006"/>
                </a:lnTo>
                <a:lnTo>
                  <a:pt x="19195" y="626410"/>
                </a:lnTo>
                <a:lnTo>
                  <a:pt x="15337" y="620807"/>
                </a:lnTo>
                <a:lnTo>
                  <a:pt x="11495" y="614531"/>
                </a:lnTo>
                <a:lnTo>
                  <a:pt x="7663" y="607807"/>
                </a:lnTo>
                <a:lnTo>
                  <a:pt x="3406" y="590176"/>
                </a:lnTo>
                <a:lnTo>
                  <a:pt x="0" y="5600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81"/>
          <p:cNvSpPr/>
          <p:nvPr/>
        </p:nvSpPr>
        <p:spPr>
          <a:xfrm>
            <a:off x="6286500" y="5102655"/>
            <a:ext cx="182880" cy="40846"/>
          </a:xfrm>
          <a:custGeom>
            <a:avLst/>
            <a:gdLst/>
            <a:ahLst/>
            <a:cxnLst/>
            <a:rect l="0" t="0" r="0" b="0"/>
            <a:pathLst>
              <a:path w="182880" h="40846">
                <a:moveTo>
                  <a:pt x="0" y="40845"/>
                </a:moveTo>
                <a:lnTo>
                  <a:pt x="12136" y="34777"/>
                </a:lnTo>
                <a:lnTo>
                  <a:pt x="16980" y="31719"/>
                </a:lnTo>
                <a:lnTo>
                  <a:pt x="21480" y="28411"/>
                </a:lnTo>
                <a:lnTo>
                  <a:pt x="25750" y="24935"/>
                </a:lnTo>
                <a:lnTo>
                  <a:pt x="29866" y="22618"/>
                </a:lnTo>
                <a:lnTo>
                  <a:pt x="33881" y="21074"/>
                </a:lnTo>
                <a:lnTo>
                  <a:pt x="37827" y="20044"/>
                </a:lnTo>
                <a:lnTo>
                  <a:pt x="42998" y="18088"/>
                </a:lnTo>
                <a:lnTo>
                  <a:pt x="48985" y="15513"/>
                </a:lnTo>
                <a:lnTo>
                  <a:pt x="55516" y="12527"/>
                </a:lnTo>
                <a:lnTo>
                  <a:pt x="61141" y="10536"/>
                </a:lnTo>
                <a:lnTo>
                  <a:pt x="66161" y="9209"/>
                </a:lnTo>
                <a:lnTo>
                  <a:pt x="70777" y="8324"/>
                </a:lnTo>
                <a:lnTo>
                  <a:pt x="76394" y="7734"/>
                </a:lnTo>
                <a:lnTo>
                  <a:pt x="82679" y="7341"/>
                </a:lnTo>
                <a:lnTo>
                  <a:pt x="95166" y="6904"/>
                </a:lnTo>
                <a:lnTo>
                  <a:pt x="104949" y="6710"/>
                </a:lnTo>
                <a:lnTo>
                  <a:pt x="111876" y="5388"/>
                </a:lnTo>
                <a:lnTo>
                  <a:pt x="120304" y="3237"/>
                </a:lnTo>
                <a:lnTo>
                  <a:pt x="129732" y="533"/>
                </a:lnTo>
                <a:lnTo>
                  <a:pt x="138558" y="0"/>
                </a:lnTo>
                <a:lnTo>
                  <a:pt x="146982" y="915"/>
                </a:lnTo>
                <a:lnTo>
                  <a:pt x="164200" y="4884"/>
                </a:lnTo>
                <a:lnTo>
                  <a:pt x="182879" y="65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82"/>
          <p:cNvSpPr/>
          <p:nvPr/>
        </p:nvSpPr>
        <p:spPr>
          <a:xfrm>
            <a:off x="6263862" y="5200650"/>
            <a:ext cx="148368" cy="22860"/>
          </a:xfrm>
          <a:custGeom>
            <a:avLst/>
            <a:gdLst/>
            <a:ahLst/>
            <a:cxnLst/>
            <a:rect l="0" t="0" r="0" b="0"/>
            <a:pathLst>
              <a:path w="148368" h="22860">
                <a:moveTo>
                  <a:pt x="34067" y="0"/>
                </a:moveTo>
                <a:lnTo>
                  <a:pt x="21932" y="6067"/>
                </a:lnTo>
                <a:lnTo>
                  <a:pt x="17087" y="7854"/>
                </a:lnTo>
                <a:lnTo>
                  <a:pt x="12587" y="9046"/>
                </a:lnTo>
                <a:lnTo>
                  <a:pt x="527" y="11290"/>
                </a:lnTo>
                <a:lnTo>
                  <a:pt x="278" y="12606"/>
                </a:lnTo>
                <a:lnTo>
                  <a:pt x="111" y="14754"/>
                </a:lnTo>
                <a:lnTo>
                  <a:pt x="0" y="17456"/>
                </a:lnTo>
                <a:lnTo>
                  <a:pt x="1196" y="19257"/>
                </a:lnTo>
                <a:lnTo>
                  <a:pt x="3263" y="20458"/>
                </a:lnTo>
                <a:lnTo>
                  <a:pt x="5911" y="21258"/>
                </a:lnTo>
                <a:lnTo>
                  <a:pt x="8946" y="21792"/>
                </a:lnTo>
                <a:lnTo>
                  <a:pt x="12240" y="22148"/>
                </a:lnTo>
                <a:lnTo>
                  <a:pt x="15707" y="22385"/>
                </a:lnTo>
                <a:lnTo>
                  <a:pt x="21827" y="21273"/>
                </a:lnTo>
                <a:lnTo>
                  <a:pt x="29717" y="19262"/>
                </a:lnTo>
                <a:lnTo>
                  <a:pt x="38787" y="16651"/>
                </a:lnTo>
                <a:lnTo>
                  <a:pt x="49914" y="14911"/>
                </a:lnTo>
                <a:lnTo>
                  <a:pt x="62411" y="13750"/>
                </a:lnTo>
                <a:lnTo>
                  <a:pt x="75823" y="12977"/>
                </a:lnTo>
                <a:lnTo>
                  <a:pt x="86035" y="13731"/>
                </a:lnTo>
                <a:lnTo>
                  <a:pt x="94113" y="15504"/>
                </a:lnTo>
                <a:lnTo>
                  <a:pt x="100768" y="17955"/>
                </a:lnTo>
                <a:lnTo>
                  <a:pt x="106475" y="19590"/>
                </a:lnTo>
                <a:lnTo>
                  <a:pt x="111548" y="20680"/>
                </a:lnTo>
                <a:lnTo>
                  <a:pt x="116202" y="21406"/>
                </a:lnTo>
                <a:lnTo>
                  <a:pt x="121843" y="21891"/>
                </a:lnTo>
                <a:lnTo>
                  <a:pt x="128145" y="22214"/>
                </a:lnTo>
                <a:lnTo>
                  <a:pt x="148367" y="228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83"/>
          <p:cNvSpPr/>
          <p:nvPr/>
        </p:nvSpPr>
        <p:spPr>
          <a:xfrm>
            <a:off x="6549931" y="4914900"/>
            <a:ext cx="268359" cy="455409"/>
          </a:xfrm>
          <a:custGeom>
            <a:avLst/>
            <a:gdLst/>
            <a:ahLst/>
            <a:cxnLst/>
            <a:rect l="0" t="0" r="0" b="0"/>
            <a:pathLst>
              <a:path w="268359" h="455409">
                <a:moveTo>
                  <a:pt x="205199" y="0"/>
                </a:moveTo>
                <a:lnTo>
                  <a:pt x="217335" y="0"/>
                </a:lnTo>
                <a:lnTo>
                  <a:pt x="218369" y="1270"/>
                </a:lnTo>
                <a:lnTo>
                  <a:pt x="216519" y="3386"/>
                </a:lnTo>
                <a:lnTo>
                  <a:pt x="212746" y="6067"/>
                </a:lnTo>
                <a:lnTo>
                  <a:pt x="207689" y="7855"/>
                </a:lnTo>
                <a:lnTo>
                  <a:pt x="201780" y="9046"/>
                </a:lnTo>
                <a:lnTo>
                  <a:pt x="195299" y="9840"/>
                </a:lnTo>
                <a:lnTo>
                  <a:pt x="189709" y="10370"/>
                </a:lnTo>
                <a:lnTo>
                  <a:pt x="184712" y="10723"/>
                </a:lnTo>
                <a:lnTo>
                  <a:pt x="180111" y="10959"/>
                </a:lnTo>
                <a:lnTo>
                  <a:pt x="173233" y="12386"/>
                </a:lnTo>
                <a:lnTo>
                  <a:pt x="164838" y="14607"/>
                </a:lnTo>
                <a:lnTo>
                  <a:pt x="155432" y="17358"/>
                </a:lnTo>
                <a:lnTo>
                  <a:pt x="147891" y="19192"/>
                </a:lnTo>
                <a:lnTo>
                  <a:pt x="141593" y="20414"/>
                </a:lnTo>
                <a:lnTo>
                  <a:pt x="136126" y="21229"/>
                </a:lnTo>
                <a:lnTo>
                  <a:pt x="131210" y="21773"/>
                </a:lnTo>
                <a:lnTo>
                  <a:pt x="126663" y="22135"/>
                </a:lnTo>
                <a:lnTo>
                  <a:pt x="122361" y="22376"/>
                </a:lnTo>
                <a:lnTo>
                  <a:pt x="114195" y="22645"/>
                </a:lnTo>
                <a:lnTo>
                  <a:pt x="98605" y="22817"/>
                </a:lnTo>
                <a:lnTo>
                  <a:pt x="81047" y="22847"/>
                </a:lnTo>
                <a:lnTo>
                  <a:pt x="75440" y="24121"/>
                </a:lnTo>
                <a:lnTo>
                  <a:pt x="70433" y="26241"/>
                </a:lnTo>
                <a:lnTo>
                  <a:pt x="65825" y="28924"/>
                </a:lnTo>
                <a:lnTo>
                  <a:pt x="61483" y="30712"/>
                </a:lnTo>
                <a:lnTo>
                  <a:pt x="53272" y="32699"/>
                </a:lnTo>
                <a:lnTo>
                  <a:pt x="48034" y="33230"/>
                </a:lnTo>
                <a:lnTo>
                  <a:pt x="42002" y="33583"/>
                </a:lnTo>
                <a:lnTo>
                  <a:pt x="29797" y="33975"/>
                </a:lnTo>
                <a:lnTo>
                  <a:pt x="20139" y="34150"/>
                </a:lnTo>
                <a:lnTo>
                  <a:pt x="17055" y="35466"/>
                </a:lnTo>
                <a:lnTo>
                  <a:pt x="15000" y="37614"/>
                </a:lnTo>
                <a:lnTo>
                  <a:pt x="13629" y="40316"/>
                </a:lnTo>
                <a:lnTo>
                  <a:pt x="11446" y="42117"/>
                </a:lnTo>
                <a:lnTo>
                  <a:pt x="8720" y="43318"/>
                </a:lnTo>
                <a:lnTo>
                  <a:pt x="5633" y="44118"/>
                </a:lnTo>
                <a:lnTo>
                  <a:pt x="3575" y="45922"/>
                </a:lnTo>
                <a:lnTo>
                  <a:pt x="2203" y="48395"/>
                </a:lnTo>
                <a:lnTo>
                  <a:pt x="1288" y="51313"/>
                </a:lnTo>
                <a:lnTo>
                  <a:pt x="678" y="59609"/>
                </a:lnTo>
                <a:lnTo>
                  <a:pt x="272" y="71489"/>
                </a:lnTo>
                <a:lnTo>
                  <a:pt x="0" y="85759"/>
                </a:lnTo>
                <a:lnTo>
                  <a:pt x="1090" y="96542"/>
                </a:lnTo>
                <a:lnTo>
                  <a:pt x="3086" y="105001"/>
                </a:lnTo>
                <a:lnTo>
                  <a:pt x="7420" y="119057"/>
                </a:lnTo>
                <a:lnTo>
                  <a:pt x="8577" y="126361"/>
                </a:lnTo>
                <a:lnTo>
                  <a:pt x="9347" y="133771"/>
                </a:lnTo>
                <a:lnTo>
                  <a:pt x="11132" y="142520"/>
                </a:lnTo>
                <a:lnTo>
                  <a:pt x="13590" y="152163"/>
                </a:lnTo>
                <a:lnTo>
                  <a:pt x="16499" y="162402"/>
                </a:lnTo>
                <a:lnTo>
                  <a:pt x="18440" y="170498"/>
                </a:lnTo>
                <a:lnTo>
                  <a:pt x="20595" y="182880"/>
                </a:lnTo>
                <a:lnTo>
                  <a:pt x="22091" y="196191"/>
                </a:lnTo>
                <a:lnTo>
                  <a:pt x="22167" y="199374"/>
                </a:lnTo>
                <a:lnTo>
                  <a:pt x="23487" y="201496"/>
                </a:lnTo>
                <a:lnTo>
                  <a:pt x="25638" y="202910"/>
                </a:lnTo>
                <a:lnTo>
                  <a:pt x="28342" y="203853"/>
                </a:lnTo>
                <a:lnTo>
                  <a:pt x="30144" y="205752"/>
                </a:lnTo>
                <a:lnTo>
                  <a:pt x="31345" y="208288"/>
                </a:lnTo>
                <a:lnTo>
                  <a:pt x="32147" y="211248"/>
                </a:lnTo>
                <a:lnTo>
                  <a:pt x="33951" y="211952"/>
                </a:lnTo>
                <a:lnTo>
                  <a:pt x="36423" y="211151"/>
                </a:lnTo>
                <a:lnTo>
                  <a:pt x="42558" y="206875"/>
                </a:lnTo>
                <a:lnTo>
                  <a:pt x="49517" y="200740"/>
                </a:lnTo>
                <a:lnTo>
                  <a:pt x="53151" y="198597"/>
                </a:lnTo>
                <a:lnTo>
                  <a:pt x="60575" y="196215"/>
                </a:lnTo>
                <a:lnTo>
                  <a:pt x="68108" y="191770"/>
                </a:lnTo>
                <a:lnTo>
                  <a:pt x="71895" y="188807"/>
                </a:lnTo>
                <a:lnTo>
                  <a:pt x="76959" y="184291"/>
                </a:lnTo>
                <a:lnTo>
                  <a:pt x="89360" y="172500"/>
                </a:lnTo>
                <a:lnTo>
                  <a:pt x="104554" y="157650"/>
                </a:lnTo>
                <a:lnTo>
                  <a:pt x="110162" y="154630"/>
                </a:lnTo>
                <a:lnTo>
                  <a:pt x="116441" y="152616"/>
                </a:lnTo>
                <a:lnTo>
                  <a:pt x="123167" y="151274"/>
                </a:lnTo>
                <a:lnTo>
                  <a:pt x="128921" y="149109"/>
                </a:lnTo>
                <a:lnTo>
                  <a:pt x="134026" y="146396"/>
                </a:lnTo>
                <a:lnTo>
                  <a:pt x="138701" y="143317"/>
                </a:lnTo>
                <a:lnTo>
                  <a:pt x="144357" y="141265"/>
                </a:lnTo>
                <a:lnTo>
                  <a:pt x="150667" y="139896"/>
                </a:lnTo>
                <a:lnTo>
                  <a:pt x="157414" y="138984"/>
                </a:lnTo>
                <a:lnTo>
                  <a:pt x="163182" y="138376"/>
                </a:lnTo>
                <a:lnTo>
                  <a:pt x="168298" y="137971"/>
                </a:lnTo>
                <a:lnTo>
                  <a:pt x="172978" y="137700"/>
                </a:lnTo>
                <a:lnTo>
                  <a:pt x="178638" y="138790"/>
                </a:lnTo>
                <a:lnTo>
                  <a:pt x="184952" y="140786"/>
                </a:lnTo>
                <a:lnTo>
                  <a:pt x="191700" y="143388"/>
                </a:lnTo>
                <a:lnTo>
                  <a:pt x="198740" y="146391"/>
                </a:lnTo>
                <a:lnTo>
                  <a:pt x="213335" y="153116"/>
                </a:lnTo>
                <a:lnTo>
                  <a:pt x="220783" y="157957"/>
                </a:lnTo>
                <a:lnTo>
                  <a:pt x="228288" y="163724"/>
                </a:lnTo>
                <a:lnTo>
                  <a:pt x="235832" y="170110"/>
                </a:lnTo>
                <a:lnTo>
                  <a:pt x="242131" y="176906"/>
                </a:lnTo>
                <a:lnTo>
                  <a:pt x="247600" y="183977"/>
                </a:lnTo>
                <a:lnTo>
                  <a:pt x="252516" y="191231"/>
                </a:lnTo>
                <a:lnTo>
                  <a:pt x="255793" y="199878"/>
                </a:lnTo>
                <a:lnTo>
                  <a:pt x="257979" y="209451"/>
                </a:lnTo>
                <a:lnTo>
                  <a:pt x="259435" y="219644"/>
                </a:lnTo>
                <a:lnTo>
                  <a:pt x="261677" y="231519"/>
                </a:lnTo>
                <a:lnTo>
                  <a:pt x="267553" y="258260"/>
                </a:lnTo>
                <a:lnTo>
                  <a:pt x="268358" y="269963"/>
                </a:lnTo>
                <a:lnTo>
                  <a:pt x="267624" y="280305"/>
                </a:lnTo>
                <a:lnTo>
                  <a:pt x="265866" y="289740"/>
                </a:lnTo>
                <a:lnTo>
                  <a:pt x="264694" y="301110"/>
                </a:lnTo>
                <a:lnTo>
                  <a:pt x="263912" y="313770"/>
                </a:lnTo>
                <a:lnTo>
                  <a:pt x="263391" y="327290"/>
                </a:lnTo>
                <a:lnTo>
                  <a:pt x="260503" y="341383"/>
                </a:lnTo>
                <a:lnTo>
                  <a:pt x="256038" y="355858"/>
                </a:lnTo>
                <a:lnTo>
                  <a:pt x="250522" y="370589"/>
                </a:lnTo>
                <a:lnTo>
                  <a:pt x="245574" y="381679"/>
                </a:lnTo>
                <a:lnTo>
                  <a:pt x="241006" y="390342"/>
                </a:lnTo>
                <a:lnTo>
                  <a:pt x="236690" y="397388"/>
                </a:lnTo>
                <a:lnTo>
                  <a:pt x="228507" y="408603"/>
                </a:lnTo>
                <a:lnTo>
                  <a:pt x="220638" y="417821"/>
                </a:lnTo>
                <a:lnTo>
                  <a:pt x="212908" y="426151"/>
                </a:lnTo>
                <a:lnTo>
                  <a:pt x="201415" y="437981"/>
                </a:lnTo>
                <a:lnTo>
                  <a:pt x="197596" y="440577"/>
                </a:lnTo>
                <a:lnTo>
                  <a:pt x="189966" y="443462"/>
                </a:lnTo>
                <a:lnTo>
                  <a:pt x="184884" y="445501"/>
                </a:lnTo>
                <a:lnTo>
                  <a:pt x="178955" y="448131"/>
                </a:lnTo>
                <a:lnTo>
                  <a:pt x="172463" y="451153"/>
                </a:lnTo>
                <a:lnTo>
                  <a:pt x="166865" y="453169"/>
                </a:lnTo>
                <a:lnTo>
                  <a:pt x="161863" y="454512"/>
                </a:lnTo>
                <a:lnTo>
                  <a:pt x="157258" y="455408"/>
                </a:lnTo>
                <a:lnTo>
                  <a:pt x="152918" y="454735"/>
                </a:lnTo>
                <a:lnTo>
                  <a:pt x="144709" y="450601"/>
                </a:lnTo>
                <a:lnTo>
                  <a:pt x="139473" y="448990"/>
                </a:lnTo>
                <a:lnTo>
                  <a:pt x="133441" y="447917"/>
                </a:lnTo>
                <a:lnTo>
                  <a:pt x="126880" y="447201"/>
                </a:lnTo>
                <a:lnTo>
                  <a:pt x="119966" y="446724"/>
                </a:lnTo>
                <a:lnTo>
                  <a:pt x="112818" y="446406"/>
                </a:lnTo>
                <a:lnTo>
                  <a:pt x="105511" y="446194"/>
                </a:lnTo>
                <a:lnTo>
                  <a:pt x="99370" y="444782"/>
                </a:lnTo>
                <a:lnTo>
                  <a:pt x="94006" y="442571"/>
                </a:lnTo>
                <a:lnTo>
                  <a:pt x="89161" y="439827"/>
                </a:lnTo>
                <a:lnTo>
                  <a:pt x="77003" y="433392"/>
                </a:lnTo>
                <a:lnTo>
                  <a:pt x="60637" y="424980"/>
                </a:lnTo>
                <a:lnTo>
                  <a:pt x="55013" y="420443"/>
                </a:lnTo>
                <a:lnTo>
                  <a:pt x="51734" y="417455"/>
                </a:lnTo>
                <a:lnTo>
                  <a:pt x="48280" y="415463"/>
                </a:lnTo>
                <a:lnTo>
                  <a:pt x="41053" y="413250"/>
                </a:lnTo>
                <a:lnTo>
                  <a:pt x="35912" y="412004"/>
                </a:lnTo>
                <a:lnTo>
                  <a:pt x="28322" y="405567"/>
                </a:lnTo>
                <a:lnTo>
                  <a:pt x="22319" y="4000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84"/>
          <p:cNvSpPr/>
          <p:nvPr/>
        </p:nvSpPr>
        <p:spPr>
          <a:xfrm>
            <a:off x="1623060" y="3513854"/>
            <a:ext cx="240031" cy="349486"/>
          </a:xfrm>
          <a:custGeom>
            <a:avLst/>
            <a:gdLst/>
            <a:ahLst/>
            <a:cxnLst/>
            <a:rect l="0" t="0" r="0" b="0"/>
            <a:pathLst>
              <a:path w="240031" h="349486">
                <a:moveTo>
                  <a:pt x="0" y="6585"/>
                </a:moveTo>
                <a:lnTo>
                  <a:pt x="0" y="0"/>
                </a:lnTo>
                <a:lnTo>
                  <a:pt x="0" y="27288"/>
                </a:lnTo>
                <a:lnTo>
                  <a:pt x="3386" y="35260"/>
                </a:lnTo>
                <a:lnTo>
                  <a:pt x="7855" y="46000"/>
                </a:lnTo>
                <a:lnTo>
                  <a:pt x="9841" y="55006"/>
                </a:lnTo>
                <a:lnTo>
                  <a:pt x="12910" y="62996"/>
                </a:lnTo>
                <a:lnTo>
                  <a:pt x="17497" y="73403"/>
                </a:lnTo>
                <a:lnTo>
                  <a:pt x="23094" y="85420"/>
                </a:lnTo>
                <a:lnTo>
                  <a:pt x="26826" y="94702"/>
                </a:lnTo>
                <a:lnTo>
                  <a:pt x="29314" y="102160"/>
                </a:lnTo>
                <a:lnTo>
                  <a:pt x="30972" y="108402"/>
                </a:lnTo>
                <a:lnTo>
                  <a:pt x="33348" y="115103"/>
                </a:lnTo>
                <a:lnTo>
                  <a:pt x="36202" y="122110"/>
                </a:lnTo>
                <a:lnTo>
                  <a:pt x="39375" y="129322"/>
                </a:lnTo>
                <a:lnTo>
                  <a:pt x="44030" y="137940"/>
                </a:lnTo>
                <a:lnTo>
                  <a:pt x="49673" y="147495"/>
                </a:lnTo>
                <a:lnTo>
                  <a:pt x="55975" y="157675"/>
                </a:lnTo>
                <a:lnTo>
                  <a:pt x="61447" y="165732"/>
                </a:lnTo>
                <a:lnTo>
                  <a:pt x="66364" y="172373"/>
                </a:lnTo>
                <a:lnTo>
                  <a:pt x="70913" y="178071"/>
                </a:lnTo>
                <a:lnTo>
                  <a:pt x="75215" y="184409"/>
                </a:lnTo>
                <a:lnTo>
                  <a:pt x="79353" y="191174"/>
                </a:lnTo>
                <a:lnTo>
                  <a:pt x="83382" y="198225"/>
                </a:lnTo>
                <a:lnTo>
                  <a:pt x="87338" y="204195"/>
                </a:lnTo>
                <a:lnTo>
                  <a:pt x="91245" y="209445"/>
                </a:lnTo>
                <a:lnTo>
                  <a:pt x="95120" y="214215"/>
                </a:lnTo>
                <a:lnTo>
                  <a:pt x="100243" y="221205"/>
                </a:lnTo>
                <a:lnTo>
                  <a:pt x="112709" y="239132"/>
                </a:lnTo>
                <a:lnTo>
                  <a:pt x="119589" y="246706"/>
                </a:lnTo>
                <a:lnTo>
                  <a:pt x="126716" y="253026"/>
                </a:lnTo>
                <a:lnTo>
                  <a:pt x="134007" y="258509"/>
                </a:lnTo>
                <a:lnTo>
                  <a:pt x="140138" y="263435"/>
                </a:lnTo>
                <a:lnTo>
                  <a:pt x="145495" y="267988"/>
                </a:lnTo>
                <a:lnTo>
                  <a:pt x="150337" y="272294"/>
                </a:lnTo>
                <a:lnTo>
                  <a:pt x="159103" y="280465"/>
                </a:lnTo>
                <a:lnTo>
                  <a:pt x="175078" y="296058"/>
                </a:lnTo>
                <a:lnTo>
                  <a:pt x="181489" y="301167"/>
                </a:lnTo>
                <a:lnTo>
                  <a:pt x="189572" y="307113"/>
                </a:lnTo>
                <a:lnTo>
                  <a:pt x="198772" y="313617"/>
                </a:lnTo>
                <a:lnTo>
                  <a:pt x="206174" y="319224"/>
                </a:lnTo>
                <a:lnTo>
                  <a:pt x="212379" y="324231"/>
                </a:lnTo>
                <a:lnTo>
                  <a:pt x="225395" y="335325"/>
                </a:lnTo>
                <a:lnTo>
                  <a:pt x="230562" y="340228"/>
                </a:lnTo>
                <a:lnTo>
                  <a:pt x="240030" y="3494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85"/>
          <p:cNvSpPr/>
          <p:nvPr/>
        </p:nvSpPr>
        <p:spPr>
          <a:xfrm>
            <a:off x="1376554" y="3509009"/>
            <a:ext cx="395097" cy="354331"/>
          </a:xfrm>
          <a:custGeom>
            <a:avLst/>
            <a:gdLst/>
            <a:ahLst/>
            <a:cxnLst/>
            <a:rect l="0" t="0" r="0" b="0"/>
            <a:pathLst>
              <a:path w="395097" h="354331">
                <a:moveTo>
                  <a:pt x="395096" y="0"/>
                </a:moveTo>
                <a:lnTo>
                  <a:pt x="379187" y="15909"/>
                </a:lnTo>
                <a:lnTo>
                  <a:pt x="368552" y="23158"/>
                </a:lnTo>
                <a:lnTo>
                  <a:pt x="362160" y="26868"/>
                </a:lnTo>
                <a:lnTo>
                  <a:pt x="352818" y="34423"/>
                </a:lnTo>
                <a:lnTo>
                  <a:pt x="341511" y="44539"/>
                </a:lnTo>
                <a:lnTo>
                  <a:pt x="328892" y="56362"/>
                </a:lnTo>
                <a:lnTo>
                  <a:pt x="294552" y="86433"/>
                </a:lnTo>
                <a:lnTo>
                  <a:pt x="258970" y="117155"/>
                </a:lnTo>
                <a:lnTo>
                  <a:pt x="234688" y="139276"/>
                </a:lnTo>
                <a:lnTo>
                  <a:pt x="208657" y="164347"/>
                </a:lnTo>
                <a:lnTo>
                  <a:pt x="137145" y="235136"/>
                </a:lnTo>
                <a:lnTo>
                  <a:pt x="126609" y="244387"/>
                </a:lnTo>
                <a:lnTo>
                  <a:pt x="114504" y="254365"/>
                </a:lnTo>
                <a:lnTo>
                  <a:pt x="101355" y="264827"/>
                </a:lnTo>
                <a:lnTo>
                  <a:pt x="87508" y="276882"/>
                </a:lnTo>
                <a:lnTo>
                  <a:pt x="73197" y="289998"/>
                </a:lnTo>
                <a:lnTo>
                  <a:pt x="58577" y="303822"/>
                </a:lnTo>
                <a:lnTo>
                  <a:pt x="48830" y="314308"/>
                </a:lnTo>
                <a:lnTo>
                  <a:pt x="42332" y="322569"/>
                </a:lnTo>
                <a:lnTo>
                  <a:pt x="38000" y="329346"/>
                </a:lnTo>
                <a:lnTo>
                  <a:pt x="31302" y="335135"/>
                </a:lnTo>
                <a:lnTo>
                  <a:pt x="23026" y="340263"/>
                </a:lnTo>
                <a:lnTo>
                  <a:pt x="573" y="351552"/>
                </a:lnTo>
                <a:lnTo>
                  <a:pt x="0" y="352478"/>
                </a:lnTo>
                <a:lnTo>
                  <a:pt x="889" y="353095"/>
                </a:lnTo>
                <a:lnTo>
                  <a:pt x="6476" y="3543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86"/>
          <p:cNvSpPr/>
          <p:nvPr/>
        </p:nvSpPr>
        <p:spPr>
          <a:xfrm>
            <a:off x="1897380" y="3554729"/>
            <a:ext cx="251461" cy="45722"/>
          </a:xfrm>
          <a:custGeom>
            <a:avLst/>
            <a:gdLst/>
            <a:ahLst/>
            <a:cxnLst/>
            <a:rect l="0" t="0" r="0" b="0"/>
            <a:pathLst>
              <a:path w="251461" h="45722">
                <a:moveTo>
                  <a:pt x="0" y="45721"/>
                </a:moveTo>
                <a:lnTo>
                  <a:pt x="0" y="35879"/>
                </a:lnTo>
                <a:lnTo>
                  <a:pt x="1270" y="35350"/>
                </a:lnTo>
                <a:lnTo>
                  <a:pt x="9125" y="34605"/>
                </a:lnTo>
                <a:lnTo>
                  <a:pt x="15909" y="34430"/>
                </a:lnTo>
                <a:lnTo>
                  <a:pt x="32936" y="34332"/>
                </a:lnTo>
                <a:lnTo>
                  <a:pt x="38467" y="33048"/>
                </a:lnTo>
                <a:lnTo>
                  <a:pt x="43424" y="30922"/>
                </a:lnTo>
                <a:lnTo>
                  <a:pt x="48000" y="28235"/>
                </a:lnTo>
                <a:lnTo>
                  <a:pt x="57399" y="26443"/>
                </a:lnTo>
                <a:lnTo>
                  <a:pt x="70016" y="25249"/>
                </a:lnTo>
                <a:lnTo>
                  <a:pt x="97158" y="23922"/>
                </a:lnTo>
                <a:lnTo>
                  <a:pt x="117688" y="23332"/>
                </a:lnTo>
                <a:lnTo>
                  <a:pt x="129258" y="21905"/>
                </a:lnTo>
                <a:lnTo>
                  <a:pt x="142052" y="19683"/>
                </a:lnTo>
                <a:lnTo>
                  <a:pt x="155661" y="16933"/>
                </a:lnTo>
                <a:lnTo>
                  <a:pt x="167274" y="15099"/>
                </a:lnTo>
                <a:lnTo>
                  <a:pt x="177556" y="13876"/>
                </a:lnTo>
                <a:lnTo>
                  <a:pt x="186950" y="13061"/>
                </a:lnTo>
                <a:lnTo>
                  <a:pt x="194483" y="12517"/>
                </a:lnTo>
                <a:lnTo>
                  <a:pt x="206240" y="11914"/>
                </a:lnTo>
                <a:lnTo>
                  <a:pt x="215699" y="11645"/>
                </a:lnTo>
                <a:lnTo>
                  <a:pt x="219999" y="11574"/>
                </a:lnTo>
                <a:lnTo>
                  <a:pt x="225406" y="10256"/>
                </a:lnTo>
                <a:lnTo>
                  <a:pt x="231551" y="8108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87"/>
          <p:cNvSpPr/>
          <p:nvPr/>
        </p:nvSpPr>
        <p:spPr>
          <a:xfrm>
            <a:off x="1988820" y="3474720"/>
            <a:ext cx="45721" cy="285751"/>
          </a:xfrm>
          <a:custGeom>
            <a:avLst/>
            <a:gdLst/>
            <a:ahLst/>
            <a:cxnLst/>
            <a:rect l="0" t="0" r="0" b="0"/>
            <a:pathLst>
              <a:path w="45721" h="285751">
                <a:moveTo>
                  <a:pt x="45720" y="0"/>
                </a:moveTo>
                <a:lnTo>
                  <a:pt x="39652" y="12135"/>
                </a:lnTo>
                <a:lnTo>
                  <a:pt x="37864" y="16980"/>
                </a:lnTo>
                <a:lnTo>
                  <a:pt x="36673" y="21480"/>
                </a:lnTo>
                <a:lnTo>
                  <a:pt x="35878" y="25750"/>
                </a:lnTo>
                <a:lnTo>
                  <a:pt x="35349" y="32406"/>
                </a:lnTo>
                <a:lnTo>
                  <a:pt x="34996" y="40654"/>
                </a:lnTo>
                <a:lnTo>
                  <a:pt x="34760" y="49962"/>
                </a:lnTo>
                <a:lnTo>
                  <a:pt x="33333" y="57438"/>
                </a:lnTo>
                <a:lnTo>
                  <a:pt x="31112" y="63692"/>
                </a:lnTo>
                <a:lnTo>
                  <a:pt x="28361" y="69131"/>
                </a:lnTo>
                <a:lnTo>
                  <a:pt x="26527" y="75297"/>
                </a:lnTo>
                <a:lnTo>
                  <a:pt x="25305" y="81948"/>
                </a:lnTo>
                <a:lnTo>
                  <a:pt x="24490" y="88922"/>
                </a:lnTo>
                <a:lnTo>
                  <a:pt x="22676" y="94841"/>
                </a:lnTo>
                <a:lnTo>
                  <a:pt x="20197" y="100057"/>
                </a:lnTo>
                <a:lnTo>
                  <a:pt x="17275" y="104805"/>
                </a:lnTo>
                <a:lnTo>
                  <a:pt x="15326" y="110509"/>
                </a:lnTo>
                <a:lnTo>
                  <a:pt x="14028" y="116853"/>
                </a:lnTo>
                <a:lnTo>
                  <a:pt x="13161" y="123621"/>
                </a:lnTo>
                <a:lnTo>
                  <a:pt x="12584" y="130674"/>
                </a:lnTo>
                <a:lnTo>
                  <a:pt x="12199" y="137916"/>
                </a:lnTo>
                <a:lnTo>
                  <a:pt x="11943" y="145284"/>
                </a:lnTo>
                <a:lnTo>
                  <a:pt x="10502" y="154006"/>
                </a:lnTo>
                <a:lnTo>
                  <a:pt x="8271" y="163630"/>
                </a:lnTo>
                <a:lnTo>
                  <a:pt x="5514" y="173856"/>
                </a:lnTo>
                <a:lnTo>
                  <a:pt x="3676" y="184484"/>
                </a:lnTo>
                <a:lnTo>
                  <a:pt x="2450" y="195379"/>
                </a:lnTo>
                <a:lnTo>
                  <a:pt x="1633" y="206453"/>
                </a:lnTo>
                <a:lnTo>
                  <a:pt x="1089" y="216375"/>
                </a:lnTo>
                <a:lnTo>
                  <a:pt x="484" y="234173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88"/>
          <p:cNvSpPr/>
          <p:nvPr/>
        </p:nvSpPr>
        <p:spPr>
          <a:xfrm>
            <a:off x="2160270" y="3373992"/>
            <a:ext cx="274320" cy="363472"/>
          </a:xfrm>
          <a:custGeom>
            <a:avLst/>
            <a:gdLst/>
            <a:ahLst/>
            <a:cxnLst/>
            <a:rect l="0" t="0" r="0" b="0"/>
            <a:pathLst>
              <a:path w="274320" h="363472">
                <a:moveTo>
                  <a:pt x="0" y="43578"/>
                </a:moveTo>
                <a:lnTo>
                  <a:pt x="6067" y="31442"/>
                </a:lnTo>
                <a:lnTo>
                  <a:pt x="9125" y="27867"/>
                </a:lnTo>
                <a:lnTo>
                  <a:pt x="12433" y="25484"/>
                </a:lnTo>
                <a:lnTo>
                  <a:pt x="15908" y="23895"/>
                </a:lnTo>
                <a:lnTo>
                  <a:pt x="22036" y="21566"/>
                </a:lnTo>
                <a:lnTo>
                  <a:pt x="39003" y="15591"/>
                </a:lnTo>
                <a:lnTo>
                  <a:pt x="47592" y="12220"/>
                </a:lnTo>
                <a:lnTo>
                  <a:pt x="55858" y="8703"/>
                </a:lnTo>
                <a:lnTo>
                  <a:pt x="63909" y="5087"/>
                </a:lnTo>
                <a:lnTo>
                  <a:pt x="71816" y="2677"/>
                </a:lnTo>
                <a:lnTo>
                  <a:pt x="79627" y="1071"/>
                </a:lnTo>
                <a:lnTo>
                  <a:pt x="87374" y="0"/>
                </a:lnTo>
                <a:lnTo>
                  <a:pt x="95079" y="555"/>
                </a:lnTo>
                <a:lnTo>
                  <a:pt x="102756" y="2196"/>
                </a:lnTo>
                <a:lnTo>
                  <a:pt x="110414" y="4560"/>
                </a:lnTo>
                <a:lnTo>
                  <a:pt x="116789" y="6136"/>
                </a:lnTo>
                <a:lnTo>
                  <a:pt x="122309" y="7186"/>
                </a:lnTo>
                <a:lnTo>
                  <a:pt x="127259" y="7887"/>
                </a:lnTo>
                <a:lnTo>
                  <a:pt x="133100" y="9624"/>
                </a:lnTo>
                <a:lnTo>
                  <a:pt x="139533" y="12052"/>
                </a:lnTo>
                <a:lnTo>
                  <a:pt x="146362" y="14940"/>
                </a:lnTo>
                <a:lnTo>
                  <a:pt x="152184" y="16866"/>
                </a:lnTo>
                <a:lnTo>
                  <a:pt x="157336" y="18150"/>
                </a:lnTo>
                <a:lnTo>
                  <a:pt x="162041" y="19006"/>
                </a:lnTo>
                <a:lnTo>
                  <a:pt x="166447" y="20846"/>
                </a:lnTo>
                <a:lnTo>
                  <a:pt x="174730" y="26278"/>
                </a:lnTo>
                <a:lnTo>
                  <a:pt x="177446" y="29504"/>
                </a:lnTo>
                <a:lnTo>
                  <a:pt x="179257" y="32926"/>
                </a:lnTo>
                <a:lnTo>
                  <a:pt x="180465" y="36476"/>
                </a:lnTo>
                <a:lnTo>
                  <a:pt x="183810" y="42653"/>
                </a:lnTo>
                <a:lnTo>
                  <a:pt x="188580" y="50581"/>
                </a:lnTo>
                <a:lnTo>
                  <a:pt x="194300" y="59677"/>
                </a:lnTo>
                <a:lnTo>
                  <a:pt x="198113" y="67010"/>
                </a:lnTo>
                <a:lnTo>
                  <a:pt x="200655" y="73169"/>
                </a:lnTo>
                <a:lnTo>
                  <a:pt x="202350" y="78546"/>
                </a:lnTo>
                <a:lnTo>
                  <a:pt x="202210" y="84669"/>
                </a:lnTo>
                <a:lnTo>
                  <a:pt x="200846" y="91292"/>
                </a:lnTo>
                <a:lnTo>
                  <a:pt x="198667" y="98247"/>
                </a:lnTo>
                <a:lnTo>
                  <a:pt x="192860" y="109362"/>
                </a:lnTo>
                <a:lnTo>
                  <a:pt x="186045" y="119805"/>
                </a:lnTo>
                <a:lnTo>
                  <a:pt x="182450" y="126146"/>
                </a:lnTo>
                <a:lnTo>
                  <a:pt x="178783" y="132913"/>
                </a:lnTo>
                <a:lnTo>
                  <a:pt x="173799" y="138695"/>
                </a:lnTo>
                <a:lnTo>
                  <a:pt x="167936" y="143819"/>
                </a:lnTo>
                <a:lnTo>
                  <a:pt x="161487" y="148505"/>
                </a:lnTo>
                <a:lnTo>
                  <a:pt x="152108" y="159249"/>
                </a:lnTo>
                <a:lnTo>
                  <a:pt x="140775" y="174032"/>
                </a:lnTo>
                <a:lnTo>
                  <a:pt x="128140" y="191507"/>
                </a:lnTo>
                <a:lnTo>
                  <a:pt x="117177" y="204427"/>
                </a:lnTo>
                <a:lnTo>
                  <a:pt x="107328" y="214311"/>
                </a:lnTo>
                <a:lnTo>
                  <a:pt x="98222" y="222169"/>
                </a:lnTo>
                <a:lnTo>
                  <a:pt x="90881" y="229949"/>
                </a:lnTo>
                <a:lnTo>
                  <a:pt x="84717" y="237675"/>
                </a:lnTo>
                <a:lnTo>
                  <a:pt x="79338" y="245366"/>
                </a:lnTo>
                <a:lnTo>
                  <a:pt x="74482" y="251763"/>
                </a:lnTo>
                <a:lnTo>
                  <a:pt x="69975" y="257298"/>
                </a:lnTo>
                <a:lnTo>
                  <a:pt x="61580" y="268104"/>
                </a:lnTo>
                <a:lnTo>
                  <a:pt x="57563" y="274542"/>
                </a:lnTo>
                <a:lnTo>
                  <a:pt x="53615" y="281374"/>
                </a:lnTo>
                <a:lnTo>
                  <a:pt x="45842" y="295738"/>
                </a:lnTo>
                <a:lnTo>
                  <a:pt x="41991" y="303125"/>
                </a:lnTo>
                <a:lnTo>
                  <a:pt x="39424" y="310589"/>
                </a:lnTo>
                <a:lnTo>
                  <a:pt x="37713" y="318105"/>
                </a:lnTo>
                <a:lnTo>
                  <a:pt x="36572" y="325656"/>
                </a:lnTo>
                <a:lnTo>
                  <a:pt x="37081" y="331960"/>
                </a:lnTo>
                <a:lnTo>
                  <a:pt x="38691" y="337433"/>
                </a:lnTo>
                <a:lnTo>
                  <a:pt x="41034" y="342351"/>
                </a:lnTo>
                <a:lnTo>
                  <a:pt x="43866" y="345630"/>
                </a:lnTo>
                <a:lnTo>
                  <a:pt x="47024" y="347816"/>
                </a:lnTo>
                <a:lnTo>
                  <a:pt x="53919" y="350245"/>
                </a:lnTo>
                <a:lnTo>
                  <a:pt x="61217" y="351324"/>
                </a:lnTo>
                <a:lnTo>
                  <a:pt x="66211" y="352882"/>
                </a:lnTo>
                <a:lnTo>
                  <a:pt x="72081" y="355190"/>
                </a:lnTo>
                <a:lnTo>
                  <a:pt x="78534" y="357999"/>
                </a:lnTo>
                <a:lnTo>
                  <a:pt x="85376" y="359872"/>
                </a:lnTo>
                <a:lnTo>
                  <a:pt x="92477" y="361121"/>
                </a:lnTo>
                <a:lnTo>
                  <a:pt x="99751" y="361953"/>
                </a:lnTo>
                <a:lnTo>
                  <a:pt x="105871" y="362508"/>
                </a:lnTo>
                <a:lnTo>
                  <a:pt x="111220" y="362877"/>
                </a:lnTo>
                <a:lnTo>
                  <a:pt x="116057" y="363124"/>
                </a:lnTo>
                <a:lnTo>
                  <a:pt x="131591" y="363398"/>
                </a:lnTo>
                <a:lnTo>
                  <a:pt x="141067" y="363471"/>
                </a:lnTo>
                <a:lnTo>
                  <a:pt x="152464" y="362250"/>
                </a:lnTo>
                <a:lnTo>
                  <a:pt x="165143" y="360166"/>
                </a:lnTo>
                <a:lnTo>
                  <a:pt x="178675" y="357506"/>
                </a:lnTo>
                <a:lnTo>
                  <a:pt x="190237" y="355733"/>
                </a:lnTo>
                <a:lnTo>
                  <a:pt x="200484" y="354551"/>
                </a:lnTo>
                <a:lnTo>
                  <a:pt x="209856" y="353763"/>
                </a:lnTo>
                <a:lnTo>
                  <a:pt x="217374" y="351968"/>
                </a:lnTo>
                <a:lnTo>
                  <a:pt x="223656" y="349501"/>
                </a:lnTo>
                <a:lnTo>
                  <a:pt x="235292" y="343374"/>
                </a:lnTo>
                <a:lnTo>
                  <a:pt x="241951" y="339961"/>
                </a:lnTo>
                <a:lnTo>
                  <a:pt x="274319" y="329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89"/>
          <p:cNvSpPr/>
          <p:nvPr/>
        </p:nvSpPr>
        <p:spPr>
          <a:xfrm>
            <a:off x="2366010" y="3497579"/>
            <a:ext cx="295428" cy="491473"/>
          </a:xfrm>
          <a:custGeom>
            <a:avLst/>
            <a:gdLst/>
            <a:ahLst/>
            <a:cxnLst/>
            <a:rect l="0" t="0" r="0" b="0"/>
            <a:pathLst>
              <a:path w="295428" h="491473">
                <a:moveTo>
                  <a:pt x="80010" y="0"/>
                </a:moveTo>
                <a:lnTo>
                  <a:pt x="86077" y="0"/>
                </a:lnTo>
                <a:lnTo>
                  <a:pt x="87865" y="1271"/>
                </a:lnTo>
                <a:lnTo>
                  <a:pt x="89057" y="3387"/>
                </a:lnTo>
                <a:lnTo>
                  <a:pt x="90380" y="9126"/>
                </a:lnTo>
                <a:lnTo>
                  <a:pt x="91126" y="20767"/>
                </a:lnTo>
                <a:lnTo>
                  <a:pt x="91378" y="46812"/>
                </a:lnTo>
                <a:lnTo>
                  <a:pt x="91427" y="70348"/>
                </a:lnTo>
                <a:lnTo>
                  <a:pt x="88047" y="82490"/>
                </a:lnTo>
                <a:lnTo>
                  <a:pt x="85368" y="89283"/>
                </a:lnTo>
                <a:lnTo>
                  <a:pt x="83582" y="98892"/>
                </a:lnTo>
                <a:lnTo>
                  <a:pt x="82391" y="110378"/>
                </a:lnTo>
                <a:lnTo>
                  <a:pt x="81068" y="132877"/>
                </a:lnTo>
                <a:lnTo>
                  <a:pt x="80480" y="147110"/>
                </a:lnTo>
                <a:lnTo>
                  <a:pt x="80051" y="204320"/>
                </a:lnTo>
                <a:lnTo>
                  <a:pt x="81307" y="208603"/>
                </a:lnTo>
                <a:lnTo>
                  <a:pt x="83415" y="211459"/>
                </a:lnTo>
                <a:lnTo>
                  <a:pt x="92449" y="218865"/>
                </a:lnTo>
                <a:lnTo>
                  <a:pt x="95922" y="222110"/>
                </a:lnTo>
                <a:lnTo>
                  <a:pt x="99508" y="224274"/>
                </a:lnTo>
                <a:lnTo>
                  <a:pt x="106879" y="226677"/>
                </a:lnTo>
                <a:lnTo>
                  <a:pt x="114388" y="227746"/>
                </a:lnTo>
                <a:lnTo>
                  <a:pt x="121959" y="228221"/>
                </a:lnTo>
                <a:lnTo>
                  <a:pt x="129557" y="228431"/>
                </a:lnTo>
                <a:lnTo>
                  <a:pt x="147043" y="228550"/>
                </a:lnTo>
                <a:lnTo>
                  <a:pt x="152638" y="227297"/>
                </a:lnTo>
                <a:lnTo>
                  <a:pt x="157639" y="225191"/>
                </a:lnTo>
                <a:lnTo>
                  <a:pt x="162242" y="222518"/>
                </a:lnTo>
                <a:lnTo>
                  <a:pt x="177517" y="212774"/>
                </a:lnTo>
                <a:lnTo>
                  <a:pt x="186925" y="206620"/>
                </a:lnTo>
                <a:lnTo>
                  <a:pt x="194466" y="201246"/>
                </a:lnTo>
                <a:lnTo>
                  <a:pt x="200764" y="196395"/>
                </a:lnTo>
                <a:lnTo>
                  <a:pt x="206233" y="191889"/>
                </a:lnTo>
                <a:lnTo>
                  <a:pt x="211148" y="187616"/>
                </a:lnTo>
                <a:lnTo>
                  <a:pt x="219997" y="179482"/>
                </a:lnTo>
                <a:lnTo>
                  <a:pt x="244254" y="155627"/>
                </a:lnTo>
                <a:lnTo>
                  <a:pt x="251736" y="146931"/>
                </a:lnTo>
                <a:lnTo>
                  <a:pt x="257994" y="138594"/>
                </a:lnTo>
                <a:lnTo>
                  <a:pt x="267064" y="123828"/>
                </a:lnTo>
                <a:lnTo>
                  <a:pt x="271095" y="113032"/>
                </a:lnTo>
                <a:lnTo>
                  <a:pt x="276273" y="100613"/>
                </a:lnTo>
                <a:lnTo>
                  <a:pt x="281538" y="87897"/>
                </a:lnTo>
                <a:lnTo>
                  <a:pt x="285772" y="73599"/>
                </a:lnTo>
                <a:lnTo>
                  <a:pt x="293235" y="61318"/>
                </a:lnTo>
                <a:lnTo>
                  <a:pt x="295427" y="53500"/>
                </a:lnTo>
                <a:lnTo>
                  <a:pt x="294741" y="49637"/>
                </a:lnTo>
                <a:lnTo>
                  <a:pt x="288978" y="38132"/>
                </a:lnTo>
                <a:lnTo>
                  <a:pt x="286175" y="25123"/>
                </a:lnTo>
                <a:lnTo>
                  <a:pt x="284763" y="25638"/>
                </a:lnTo>
                <a:lnTo>
                  <a:pt x="279808" y="29599"/>
                </a:lnTo>
                <a:lnTo>
                  <a:pt x="277979" y="34972"/>
                </a:lnTo>
                <a:lnTo>
                  <a:pt x="276759" y="42365"/>
                </a:lnTo>
                <a:lnTo>
                  <a:pt x="275946" y="51104"/>
                </a:lnTo>
                <a:lnTo>
                  <a:pt x="275042" y="64200"/>
                </a:lnTo>
                <a:lnTo>
                  <a:pt x="274641" y="75523"/>
                </a:lnTo>
                <a:lnTo>
                  <a:pt x="274362" y="110903"/>
                </a:lnTo>
                <a:lnTo>
                  <a:pt x="274332" y="139540"/>
                </a:lnTo>
                <a:lnTo>
                  <a:pt x="275598" y="152717"/>
                </a:lnTo>
                <a:lnTo>
                  <a:pt x="277712" y="167852"/>
                </a:lnTo>
                <a:lnTo>
                  <a:pt x="280391" y="184291"/>
                </a:lnTo>
                <a:lnTo>
                  <a:pt x="282177" y="199061"/>
                </a:lnTo>
                <a:lnTo>
                  <a:pt x="283368" y="212717"/>
                </a:lnTo>
                <a:lnTo>
                  <a:pt x="284162" y="225632"/>
                </a:lnTo>
                <a:lnTo>
                  <a:pt x="285044" y="256915"/>
                </a:lnTo>
                <a:lnTo>
                  <a:pt x="285279" y="274146"/>
                </a:lnTo>
                <a:lnTo>
                  <a:pt x="284166" y="288174"/>
                </a:lnTo>
                <a:lnTo>
                  <a:pt x="282154" y="300067"/>
                </a:lnTo>
                <a:lnTo>
                  <a:pt x="279542" y="310535"/>
                </a:lnTo>
                <a:lnTo>
                  <a:pt x="276531" y="321323"/>
                </a:lnTo>
                <a:lnTo>
                  <a:pt x="269799" y="343471"/>
                </a:lnTo>
                <a:lnTo>
                  <a:pt x="264956" y="355981"/>
                </a:lnTo>
                <a:lnTo>
                  <a:pt x="259187" y="369401"/>
                </a:lnTo>
                <a:lnTo>
                  <a:pt x="252801" y="383427"/>
                </a:lnTo>
                <a:lnTo>
                  <a:pt x="246004" y="395319"/>
                </a:lnTo>
                <a:lnTo>
                  <a:pt x="238932" y="405786"/>
                </a:lnTo>
                <a:lnTo>
                  <a:pt x="231678" y="415304"/>
                </a:lnTo>
                <a:lnTo>
                  <a:pt x="225572" y="422920"/>
                </a:lnTo>
                <a:lnTo>
                  <a:pt x="220231" y="429266"/>
                </a:lnTo>
                <a:lnTo>
                  <a:pt x="215401" y="434768"/>
                </a:lnTo>
                <a:lnTo>
                  <a:pt x="209640" y="440975"/>
                </a:lnTo>
                <a:lnTo>
                  <a:pt x="196467" y="454646"/>
                </a:lnTo>
                <a:lnTo>
                  <a:pt x="189397" y="460577"/>
                </a:lnTo>
                <a:lnTo>
                  <a:pt x="182145" y="465802"/>
                </a:lnTo>
                <a:lnTo>
                  <a:pt x="174770" y="470555"/>
                </a:lnTo>
                <a:lnTo>
                  <a:pt x="166043" y="474993"/>
                </a:lnTo>
                <a:lnTo>
                  <a:pt x="156415" y="479222"/>
                </a:lnTo>
                <a:lnTo>
                  <a:pt x="146187" y="483312"/>
                </a:lnTo>
                <a:lnTo>
                  <a:pt x="136828" y="486038"/>
                </a:lnTo>
                <a:lnTo>
                  <a:pt x="128048" y="487856"/>
                </a:lnTo>
                <a:lnTo>
                  <a:pt x="119655" y="489067"/>
                </a:lnTo>
                <a:lnTo>
                  <a:pt x="111520" y="489875"/>
                </a:lnTo>
                <a:lnTo>
                  <a:pt x="103557" y="490414"/>
                </a:lnTo>
                <a:lnTo>
                  <a:pt x="95708" y="490772"/>
                </a:lnTo>
                <a:lnTo>
                  <a:pt x="80213" y="491171"/>
                </a:lnTo>
                <a:lnTo>
                  <a:pt x="42591" y="491472"/>
                </a:lnTo>
                <a:lnTo>
                  <a:pt x="38553" y="490208"/>
                </a:lnTo>
                <a:lnTo>
                  <a:pt x="30681" y="485417"/>
                </a:lnTo>
                <a:lnTo>
                  <a:pt x="22949" y="475668"/>
                </a:lnTo>
                <a:lnTo>
                  <a:pt x="15279" y="464138"/>
                </a:lnTo>
                <a:lnTo>
                  <a:pt x="7637" y="454781"/>
                </a:lnTo>
                <a:lnTo>
                  <a:pt x="3394" y="446388"/>
                </a:lnTo>
                <a:lnTo>
                  <a:pt x="0" y="4343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90"/>
          <p:cNvSpPr/>
          <p:nvPr/>
        </p:nvSpPr>
        <p:spPr>
          <a:xfrm>
            <a:off x="2823210" y="3543300"/>
            <a:ext cx="194311" cy="45721"/>
          </a:xfrm>
          <a:custGeom>
            <a:avLst/>
            <a:gdLst/>
            <a:ahLst/>
            <a:cxnLst/>
            <a:rect l="0" t="0" r="0" b="0"/>
            <a:pathLst>
              <a:path w="194311" h="45721">
                <a:moveTo>
                  <a:pt x="0" y="45720"/>
                </a:moveTo>
                <a:lnTo>
                  <a:pt x="12135" y="39652"/>
                </a:lnTo>
                <a:lnTo>
                  <a:pt x="16980" y="36594"/>
                </a:lnTo>
                <a:lnTo>
                  <a:pt x="21480" y="33286"/>
                </a:lnTo>
                <a:lnTo>
                  <a:pt x="25750" y="29810"/>
                </a:lnTo>
                <a:lnTo>
                  <a:pt x="29866" y="27494"/>
                </a:lnTo>
                <a:lnTo>
                  <a:pt x="33881" y="25949"/>
                </a:lnTo>
                <a:lnTo>
                  <a:pt x="37827" y="24919"/>
                </a:lnTo>
                <a:lnTo>
                  <a:pt x="42998" y="24233"/>
                </a:lnTo>
                <a:lnTo>
                  <a:pt x="48985" y="23775"/>
                </a:lnTo>
                <a:lnTo>
                  <a:pt x="55516" y="23469"/>
                </a:lnTo>
                <a:lnTo>
                  <a:pt x="61141" y="21996"/>
                </a:lnTo>
                <a:lnTo>
                  <a:pt x="66160" y="19744"/>
                </a:lnTo>
                <a:lnTo>
                  <a:pt x="70777" y="16972"/>
                </a:lnTo>
                <a:lnTo>
                  <a:pt x="76394" y="15125"/>
                </a:lnTo>
                <a:lnTo>
                  <a:pt x="82680" y="13893"/>
                </a:lnTo>
                <a:lnTo>
                  <a:pt x="89409" y="13072"/>
                </a:lnTo>
                <a:lnTo>
                  <a:pt x="96436" y="12524"/>
                </a:lnTo>
                <a:lnTo>
                  <a:pt x="103661" y="12160"/>
                </a:lnTo>
                <a:lnTo>
                  <a:pt x="111017" y="11916"/>
                </a:lnTo>
                <a:lnTo>
                  <a:pt x="122271" y="10484"/>
                </a:lnTo>
                <a:lnTo>
                  <a:pt x="136124" y="8259"/>
                </a:lnTo>
                <a:lnTo>
                  <a:pt x="151709" y="5506"/>
                </a:lnTo>
                <a:lnTo>
                  <a:pt x="163369" y="3670"/>
                </a:lnTo>
                <a:lnTo>
                  <a:pt x="172413" y="2447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91"/>
          <p:cNvSpPr/>
          <p:nvPr/>
        </p:nvSpPr>
        <p:spPr>
          <a:xfrm>
            <a:off x="2777489" y="3646170"/>
            <a:ext cx="285751" cy="34290"/>
          </a:xfrm>
          <a:custGeom>
            <a:avLst/>
            <a:gdLst/>
            <a:ahLst/>
            <a:cxnLst/>
            <a:rect l="0" t="0" r="0" b="0"/>
            <a:pathLst>
              <a:path w="285751" h="34290">
                <a:moveTo>
                  <a:pt x="0" y="34289"/>
                </a:moveTo>
                <a:lnTo>
                  <a:pt x="12136" y="34289"/>
                </a:lnTo>
                <a:lnTo>
                  <a:pt x="19521" y="33019"/>
                </a:lnTo>
                <a:lnTo>
                  <a:pt x="28254" y="30903"/>
                </a:lnTo>
                <a:lnTo>
                  <a:pt x="37886" y="28222"/>
                </a:lnTo>
                <a:lnTo>
                  <a:pt x="46848" y="26434"/>
                </a:lnTo>
                <a:lnTo>
                  <a:pt x="55362" y="25243"/>
                </a:lnTo>
                <a:lnTo>
                  <a:pt x="63578" y="24448"/>
                </a:lnTo>
                <a:lnTo>
                  <a:pt x="72866" y="23919"/>
                </a:lnTo>
                <a:lnTo>
                  <a:pt x="93345" y="23330"/>
                </a:lnTo>
                <a:lnTo>
                  <a:pt x="120227" y="22999"/>
                </a:lnTo>
                <a:lnTo>
                  <a:pt x="134762" y="21682"/>
                </a:lnTo>
                <a:lnTo>
                  <a:pt x="191342" y="15032"/>
                </a:lnTo>
                <a:lnTo>
                  <a:pt x="205031" y="13831"/>
                </a:lnTo>
                <a:lnTo>
                  <a:pt x="216698" y="13031"/>
                </a:lnTo>
                <a:lnTo>
                  <a:pt x="227015" y="11227"/>
                </a:lnTo>
                <a:lnTo>
                  <a:pt x="236434" y="8754"/>
                </a:lnTo>
                <a:lnTo>
                  <a:pt x="245253" y="5836"/>
                </a:lnTo>
                <a:lnTo>
                  <a:pt x="252402" y="3890"/>
                </a:lnTo>
                <a:lnTo>
                  <a:pt x="258438" y="2594"/>
                </a:lnTo>
                <a:lnTo>
                  <a:pt x="263732" y="1729"/>
                </a:lnTo>
                <a:lnTo>
                  <a:pt x="268532" y="1153"/>
                </a:lnTo>
                <a:lnTo>
                  <a:pt x="273001" y="768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92"/>
          <p:cNvSpPr/>
          <p:nvPr/>
        </p:nvSpPr>
        <p:spPr>
          <a:xfrm>
            <a:off x="3257743" y="3417570"/>
            <a:ext cx="34056" cy="331470"/>
          </a:xfrm>
          <a:custGeom>
            <a:avLst/>
            <a:gdLst/>
            <a:ahLst/>
            <a:cxnLst/>
            <a:rect l="0" t="0" r="0" b="0"/>
            <a:pathLst>
              <a:path w="34056" h="331470">
                <a:moveTo>
                  <a:pt x="22666" y="0"/>
                </a:moveTo>
                <a:lnTo>
                  <a:pt x="28735" y="12135"/>
                </a:lnTo>
                <a:lnTo>
                  <a:pt x="30522" y="18250"/>
                </a:lnTo>
                <a:lnTo>
                  <a:pt x="31713" y="24867"/>
                </a:lnTo>
                <a:lnTo>
                  <a:pt x="32508" y="31817"/>
                </a:lnTo>
                <a:lnTo>
                  <a:pt x="33037" y="38991"/>
                </a:lnTo>
                <a:lnTo>
                  <a:pt x="33390" y="46314"/>
                </a:lnTo>
                <a:lnTo>
                  <a:pt x="33783" y="61224"/>
                </a:lnTo>
                <a:lnTo>
                  <a:pt x="34055" y="99094"/>
                </a:lnTo>
                <a:lnTo>
                  <a:pt x="32799" y="107972"/>
                </a:lnTo>
                <a:lnTo>
                  <a:pt x="30691" y="117701"/>
                </a:lnTo>
                <a:lnTo>
                  <a:pt x="28017" y="127998"/>
                </a:lnTo>
                <a:lnTo>
                  <a:pt x="24963" y="143752"/>
                </a:lnTo>
                <a:lnTo>
                  <a:pt x="18184" y="184963"/>
                </a:lnTo>
                <a:lnTo>
                  <a:pt x="14598" y="202048"/>
                </a:lnTo>
                <a:lnTo>
                  <a:pt x="10938" y="215979"/>
                </a:lnTo>
                <a:lnTo>
                  <a:pt x="7227" y="227805"/>
                </a:lnTo>
                <a:lnTo>
                  <a:pt x="4754" y="238230"/>
                </a:lnTo>
                <a:lnTo>
                  <a:pt x="3105" y="247720"/>
                </a:lnTo>
                <a:lnTo>
                  <a:pt x="2005" y="256586"/>
                </a:lnTo>
                <a:lnTo>
                  <a:pt x="1272" y="265037"/>
                </a:lnTo>
                <a:lnTo>
                  <a:pt x="784" y="273212"/>
                </a:lnTo>
                <a:lnTo>
                  <a:pt x="241" y="287797"/>
                </a:lnTo>
                <a:lnTo>
                  <a:pt x="0" y="298513"/>
                </a:lnTo>
                <a:lnTo>
                  <a:pt x="1205" y="303149"/>
                </a:lnTo>
                <a:lnTo>
                  <a:pt x="3279" y="307509"/>
                </a:lnTo>
                <a:lnTo>
                  <a:pt x="22666" y="3314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93"/>
          <p:cNvSpPr/>
          <p:nvPr/>
        </p:nvSpPr>
        <p:spPr>
          <a:xfrm>
            <a:off x="3407267" y="3383810"/>
            <a:ext cx="433213" cy="353608"/>
          </a:xfrm>
          <a:custGeom>
            <a:avLst/>
            <a:gdLst/>
            <a:ahLst/>
            <a:cxnLst/>
            <a:rect l="0" t="0" r="0" b="0"/>
            <a:pathLst>
              <a:path w="433213" h="353608">
                <a:moveTo>
                  <a:pt x="44592" y="90910"/>
                </a:moveTo>
                <a:lnTo>
                  <a:pt x="44592" y="71227"/>
                </a:lnTo>
                <a:lnTo>
                  <a:pt x="47979" y="62688"/>
                </a:lnTo>
                <a:lnTo>
                  <a:pt x="53718" y="51697"/>
                </a:lnTo>
                <a:lnTo>
                  <a:pt x="60502" y="42578"/>
                </a:lnTo>
                <a:lnTo>
                  <a:pt x="67750" y="34292"/>
                </a:lnTo>
                <a:lnTo>
                  <a:pt x="75204" y="26376"/>
                </a:lnTo>
                <a:lnTo>
                  <a:pt x="82751" y="18624"/>
                </a:lnTo>
                <a:lnTo>
                  <a:pt x="86542" y="16050"/>
                </a:lnTo>
                <a:lnTo>
                  <a:pt x="111625" y="5510"/>
                </a:lnTo>
                <a:lnTo>
                  <a:pt x="122222" y="2154"/>
                </a:lnTo>
                <a:lnTo>
                  <a:pt x="132435" y="663"/>
                </a:lnTo>
                <a:lnTo>
                  <a:pt x="145440" y="0"/>
                </a:lnTo>
                <a:lnTo>
                  <a:pt x="152464" y="1093"/>
                </a:lnTo>
                <a:lnTo>
                  <a:pt x="159687" y="3092"/>
                </a:lnTo>
                <a:lnTo>
                  <a:pt x="185374" y="11973"/>
                </a:lnTo>
                <a:lnTo>
                  <a:pt x="195597" y="15425"/>
                </a:lnTo>
                <a:lnTo>
                  <a:pt x="204952" y="18997"/>
                </a:lnTo>
                <a:lnTo>
                  <a:pt x="213729" y="22647"/>
                </a:lnTo>
                <a:lnTo>
                  <a:pt x="222120" y="26352"/>
                </a:lnTo>
                <a:lnTo>
                  <a:pt x="234830" y="33854"/>
                </a:lnTo>
                <a:lnTo>
                  <a:pt x="244713" y="41422"/>
                </a:lnTo>
                <a:lnTo>
                  <a:pt x="253338" y="49018"/>
                </a:lnTo>
                <a:lnTo>
                  <a:pt x="257416" y="55362"/>
                </a:lnTo>
                <a:lnTo>
                  <a:pt x="261405" y="63401"/>
                </a:lnTo>
                <a:lnTo>
                  <a:pt x="265334" y="72570"/>
                </a:lnTo>
                <a:lnTo>
                  <a:pt x="266683" y="81223"/>
                </a:lnTo>
                <a:lnTo>
                  <a:pt x="266313" y="89532"/>
                </a:lnTo>
                <a:lnTo>
                  <a:pt x="264796" y="97611"/>
                </a:lnTo>
                <a:lnTo>
                  <a:pt x="262515" y="106807"/>
                </a:lnTo>
                <a:lnTo>
                  <a:pt x="259725" y="116748"/>
                </a:lnTo>
                <a:lnTo>
                  <a:pt x="256594" y="127185"/>
                </a:lnTo>
                <a:lnTo>
                  <a:pt x="253237" y="136684"/>
                </a:lnTo>
                <a:lnTo>
                  <a:pt x="249729" y="145555"/>
                </a:lnTo>
                <a:lnTo>
                  <a:pt x="246120" y="154010"/>
                </a:lnTo>
                <a:lnTo>
                  <a:pt x="241174" y="162187"/>
                </a:lnTo>
                <a:lnTo>
                  <a:pt x="235337" y="170178"/>
                </a:lnTo>
                <a:lnTo>
                  <a:pt x="228906" y="178045"/>
                </a:lnTo>
                <a:lnTo>
                  <a:pt x="219537" y="187099"/>
                </a:lnTo>
                <a:lnTo>
                  <a:pt x="208213" y="196946"/>
                </a:lnTo>
                <a:lnTo>
                  <a:pt x="195583" y="207321"/>
                </a:lnTo>
                <a:lnTo>
                  <a:pt x="184623" y="216777"/>
                </a:lnTo>
                <a:lnTo>
                  <a:pt x="174776" y="225621"/>
                </a:lnTo>
                <a:lnTo>
                  <a:pt x="165671" y="234057"/>
                </a:lnTo>
                <a:lnTo>
                  <a:pt x="153252" y="242221"/>
                </a:lnTo>
                <a:lnTo>
                  <a:pt x="138622" y="250204"/>
                </a:lnTo>
                <a:lnTo>
                  <a:pt x="122519" y="258066"/>
                </a:lnTo>
                <a:lnTo>
                  <a:pt x="106703" y="267117"/>
                </a:lnTo>
                <a:lnTo>
                  <a:pt x="91080" y="276961"/>
                </a:lnTo>
                <a:lnTo>
                  <a:pt x="35572" y="314068"/>
                </a:lnTo>
                <a:lnTo>
                  <a:pt x="25879" y="319692"/>
                </a:lnTo>
                <a:lnTo>
                  <a:pt x="18147" y="323441"/>
                </a:lnTo>
                <a:lnTo>
                  <a:pt x="11722" y="325941"/>
                </a:lnTo>
                <a:lnTo>
                  <a:pt x="7439" y="328877"/>
                </a:lnTo>
                <a:lnTo>
                  <a:pt x="4583" y="332105"/>
                </a:lnTo>
                <a:lnTo>
                  <a:pt x="2680" y="335526"/>
                </a:lnTo>
                <a:lnTo>
                  <a:pt x="565" y="342715"/>
                </a:lnTo>
                <a:lnTo>
                  <a:pt x="0" y="346409"/>
                </a:lnTo>
                <a:lnTo>
                  <a:pt x="895" y="348873"/>
                </a:lnTo>
                <a:lnTo>
                  <a:pt x="2761" y="350515"/>
                </a:lnTo>
                <a:lnTo>
                  <a:pt x="5275" y="351610"/>
                </a:lnTo>
                <a:lnTo>
                  <a:pt x="11455" y="352826"/>
                </a:lnTo>
                <a:lnTo>
                  <a:pt x="19704" y="353367"/>
                </a:lnTo>
                <a:lnTo>
                  <a:pt x="31838" y="353607"/>
                </a:lnTo>
                <a:lnTo>
                  <a:pt x="39900" y="352401"/>
                </a:lnTo>
                <a:lnTo>
                  <a:pt x="49084" y="350327"/>
                </a:lnTo>
                <a:lnTo>
                  <a:pt x="59017" y="347675"/>
                </a:lnTo>
                <a:lnTo>
                  <a:pt x="73258" y="345906"/>
                </a:lnTo>
                <a:lnTo>
                  <a:pt x="90373" y="344727"/>
                </a:lnTo>
                <a:lnTo>
                  <a:pt x="127169" y="343417"/>
                </a:lnTo>
                <a:lnTo>
                  <a:pt x="160457" y="342835"/>
                </a:lnTo>
                <a:lnTo>
                  <a:pt x="178985" y="341410"/>
                </a:lnTo>
                <a:lnTo>
                  <a:pt x="198958" y="339190"/>
                </a:lnTo>
                <a:lnTo>
                  <a:pt x="219893" y="336440"/>
                </a:lnTo>
                <a:lnTo>
                  <a:pt x="237659" y="334606"/>
                </a:lnTo>
                <a:lnTo>
                  <a:pt x="253314" y="333384"/>
                </a:lnTo>
                <a:lnTo>
                  <a:pt x="293567" y="330756"/>
                </a:lnTo>
                <a:lnTo>
                  <a:pt x="421487" y="321241"/>
                </a:lnTo>
                <a:lnTo>
                  <a:pt x="430964" y="320279"/>
                </a:lnTo>
                <a:lnTo>
                  <a:pt x="433212" y="3195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94"/>
          <p:cNvSpPr/>
          <p:nvPr/>
        </p:nvSpPr>
        <p:spPr>
          <a:xfrm>
            <a:off x="1931670" y="4206239"/>
            <a:ext cx="308611" cy="34291"/>
          </a:xfrm>
          <a:custGeom>
            <a:avLst/>
            <a:gdLst/>
            <a:ahLst/>
            <a:cxnLst/>
            <a:rect l="0" t="0" r="0" b="0"/>
            <a:pathLst>
              <a:path w="308611" h="34291">
                <a:moveTo>
                  <a:pt x="0" y="34290"/>
                </a:moveTo>
                <a:lnTo>
                  <a:pt x="6067" y="34290"/>
                </a:lnTo>
                <a:lnTo>
                  <a:pt x="10395" y="33020"/>
                </a:lnTo>
                <a:lnTo>
                  <a:pt x="15820" y="30904"/>
                </a:lnTo>
                <a:lnTo>
                  <a:pt x="21976" y="28223"/>
                </a:lnTo>
                <a:lnTo>
                  <a:pt x="31161" y="26435"/>
                </a:lnTo>
                <a:lnTo>
                  <a:pt x="42364" y="25244"/>
                </a:lnTo>
                <a:lnTo>
                  <a:pt x="54912" y="24449"/>
                </a:lnTo>
                <a:lnTo>
                  <a:pt x="79015" y="23566"/>
                </a:lnTo>
                <a:lnTo>
                  <a:pt x="90777" y="23331"/>
                </a:lnTo>
                <a:lnTo>
                  <a:pt x="110048" y="21904"/>
                </a:lnTo>
                <a:lnTo>
                  <a:pt x="184160" y="15098"/>
                </a:lnTo>
                <a:lnTo>
                  <a:pt x="202783" y="13876"/>
                </a:lnTo>
                <a:lnTo>
                  <a:pt x="232366" y="12517"/>
                </a:lnTo>
                <a:lnTo>
                  <a:pt x="243810" y="12155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95"/>
          <p:cNvSpPr/>
          <p:nvPr/>
        </p:nvSpPr>
        <p:spPr>
          <a:xfrm>
            <a:off x="2298559" y="4069121"/>
            <a:ext cx="238219" cy="262648"/>
          </a:xfrm>
          <a:custGeom>
            <a:avLst/>
            <a:gdLst/>
            <a:ahLst/>
            <a:cxnLst/>
            <a:rect l="0" t="0" r="0" b="0"/>
            <a:pathLst>
              <a:path w="238219" h="262648">
                <a:moveTo>
                  <a:pt x="90311" y="11388"/>
                </a:moveTo>
                <a:lnTo>
                  <a:pt x="96378" y="5321"/>
                </a:lnTo>
                <a:lnTo>
                  <a:pt x="100706" y="3533"/>
                </a:lnTo>
                <a:lnTo>
                  <a:pt x="106131" y="2342"/>
                </a:lnTo>
                <a:lnTo>
                  <a:pt x="112287" y="1547"/>
                </a:lnTo>
                <a:lnTo>
                  <a:pt x="118932" y="1018"/>
                </a:lnTo>
                <a:lnTo>
                  <a:pt x="125901" y="665"/>
                </a:lnTo>
                <a:lnTo>
                  <a:pt x="140419" y="272"/>
                </a:lnTo>
                <a:lnTo>
                  <a:pt x="171949" y="0"/>
                </a:lnTo>
                <a:lnTo>
                  <a:pt x="177756" y="1256"/>
                </a:lnTo>
                <a:lnTo>
                  <a:pt x="184168" y="3364"/>
                </a:lnTo>
                <a:lnTo>
                  <a:pt x="190982" y="6039"/>
                </a:lnTo>
                <a:lnTo>
                  <a:pt x="196795" y="9092"/>
                </a:lnTo>
                <a:lnTo>
                  <a:pt x="201940" y="12398"/>
                </a:lnTo>
                <a:lnTo>
                  <a:pt x="206640" y="15871"/>
                </a:lnTo>
                <a:lnTo>
                  <a:pt x="211044" y="19457"/>
                </a:lnTo>
                <a:lnTo>
                  <a:pt x="215249" y="23117"/>
                </a:lnTo>
                <a:lnTo>
                  <a:pt x="219323" y="26828"/>
                </a:lnTo>
                <a:lnTo>
                  <a:pt x="223309" y="29301"/>
                </a:lnTo>
                <a:lnTo>
                  <a:pt x="227236" y="30950"/>
                </a:lnTo>
                <a:lnTo>
                  <a:pt x="231124" y="32050"/>
                </a:lnTo>
                <a:lnTo>
                  <a:pt x="233716" y="35323"/>
                </a:lnTo>
                <a:lnTo>
                  <a:pt x="235445" y="40045"/>
                </a:lnTo>
                <a:lnTo>
                  <a:pt x="236596" y="45732"/>
                </a:lnTo>
                <a:lnTo>
                  <a:pt x="237365" y="50794"/>
                </a:lnTo>
                <a:lnTo>
                  <a:pt x="237877" y="55439"/>
                </a:lnTo>
                <a:lnTo>
                  <a:pt x="238218" y="59806"/>
                </a:lnTo>
                <a:lnTo>
                  <a:pt x="237175" y="63986"/>
                </a:lnTo>
                <a:lnTo>
                  <a:pt x="232631" y="72019"/>
                </a:lnTo>
                <a:lnTo>
                  <a:pt x="226377" y="79822"/>
                </a:lnTo>
                <a:lnTo>
                  <a:pt x="222932" y="83681"/>
                </a:lnTo>
                <a:lnTo>
                  <a:pt x="219365" y="88793"/>
                </a:lnTo>
                <a:lnTo>
                  <a:pt x="215717" y="94742"/>
                </a:lnTo>
                <a:lnTo>
                  <a:pt x="212015" y="101247"/>
                </a:lnTo>
                <a:lnTo>
                  <a:pt x="207007" y="106855"/>
                </a:lnTo>
                <a:lnTo>
                  <a:pt x="201128" y="111862"/>
                </a:lnTo>
                <a:lnTo>
                  <a:pt x="194669" y="116471"/>
                </a:lnTo>
                <a:lnTo>
                  <a:pt x="167375" y="135093"/>
                </a:lnTo>
                <a:lnTo>
                  <a:pt x="139378" y="152728"/>
                </a:lnTo>
                <a:lnTo>
                  <a:pt x="123022" y="162765"/>
                </a:lnTo>
                <a:lnTo>
                  <a:pt x="107038" y="173266"/>
                </a:lnTo>
                <a:lnTo>
                  <a:pt x="75732" y="195094"/>
                </a:lnTo>
                <a:lnTo>
                  <a:pt x="61541" y="203709"/>
                </a:lnTo>
                <a:lnTo>
                  <a:pt x="48271" y="210722"/>
                </a:lnTo>
                <a:lnTo>
                  <a:pt x="35614" y="216668"/>
                </a:lnTo>
                <a:lnTo>
                  <a:pt x="25906" y="221901"/>
                </a:lnTo>
                <a:lnTo>
                  <a:pt x="18164" y="226660"/>
                </a:lnTo>
                <a:lnTo>
                  <a:pt x="11733" y="231103"/>
                </a:lnTo>
                <a:lnTo>
                  <a:pt x="7446" y="235335"/>
                </a:lnTo>
                <a:lnTo>
                  <a:pt x="4587" y="239426"/>
                </a:lnTo>
                <a:lnTo>
                  <a:pt x="1411" y="247358"/>
                </a:lnTo>
                <a:lnTo>
                  <a:pt x="0" y="255118"/>
                </a:lnTo>
                <a:lnTo>
                  <a:pt x="3434" y="257694"/>
                </a:lnTo>
                <a:lnTo>
                  <a:pt x="9533" y="259413"/>
                </a:lnTo>
                <a:lnTo>
                  <a:pt x="17408" y="260558"/>
                </a:lnTo>
                <a:lnTo>
                  <a:pt x="23929" y="261321"/>
                </a:lnTo>
                <a:lnTo>
                  <a:pt x="29546" y="261830"/>
                </a:lnTo>
                <a:lnTo>
                  <a:pt x="34561" y="262170"/>
                </a:lnTo>
                <a:lnTo>
                  <a:pt x="40444" y="262396"/>
                </a:lnTo>
                <a:lnTo>
                  <a:pt x="53754" y="262647"/>
                </a:lnTo>
                <a:lnTo>
                  <a:pt x="64670" y="261444"/>
                </a:lnTo>
                <a:lnTo>
                  <a:pt x="78297" y="259372"/>
                </a:lnTo>
                <a:lnTo>
                  <a:pt x="93731" y="256721"/>
                </a:lnTo>
                <a:lnTo>
                  <a:pt x="109101" y="253684"/>
                </a:lnTo>
                <a:lnTo>
                  <a:pt x="151194" y="244611"/>
                </a:lnTo>
                <a:lnTo>
                  <a:pt x="160109" y="243070"/>
                </a:lnTo>
                <a:lnTo>
                  <a:pt x="181751" y="2399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96"/>
          <p:cNvSpPr/>
          <p:nvPr/>
        </p:nvSpPr>
        <p:spPr>
          <a:xfrm>
            <a:off x="2548889" y="4120435"/>
            <a:ext cx="239507" cy="473741"/>
          </a:xfrm>
          <a:custGeom>
            <a:avLst/>
            <a:gdLst/>
            <a:ahLst/>
            <a:cxnLst/>
            <a:rect l="0" t="0" r="0" b="0"/>
            <a:pathLst>
              <a:path w="239507" h="473741">
                <a:moveTo>
                  <a:pt x="45721" y="17224"/>
                </a:moveTo>
                <a:lnTo>
                  <a:pt x="45721" y="133329"/>
                </a:lnTo>
                <a:lnTo>
                  <a:pt x="46991" y="137807"/>
                </a:lnTo>
                <a:lnTo>
                  <a:pt x="51788" y="146170"/>
                </a:lnTo>
                <a:lnTo>
                  <a:pt x="54846" y="148908"/>
                </a:lnTo>
                <a:lnTo>
                  <a:pt x="58154" y="150734"/>
                </a:lnTo>
                <a:lnTo>
                  <a:pt x="61629" y="151951"/>
                </a:lnTo>
                <a:lnTo>
                  <a:pt x="68878" y="156689"/>
                </a:lnTo>
                <a:lnTo>
                  <a:pt x="77812" y="164012"/>
                </a:lnTo>
                <a:lnTo>
                  <a:pt x="81084" y="163343"/>
                </a:lnTo>
                <a:lnTo>
                  <a:pt x="85807" y="161627"/>
                </a:lnTo>
                <a:lnTo>
                  <a:pt x="91494" y="159213"/>
                </a:lnTo>
                <a:lnTo>
                  <a:pt x="96556" y="157603"/>
                </a:lnTo>
                <a:lnTo>
                  <a:pt x="101201" y="156530"/>
                </a:lnTo>
                <a:lnTo>
                  <a:pt x="105568" y="155815"/>
                </a:lnTo>
                <a:lnTo>
                  <a:pt x="109749" y="154068"/>
                </a:lnTo>
                <a:lnTo>
                  <a:pt x="113806" y="151634"/>
                </a:lnTo>
                <a:lnTo>
                  <a:pt x="117781" y="148741"/>
                </a:lnTo>
                <a:lnTo>
                  <a:pt x="121701" y="145542"/>
                </a:lnTo>
                <a:lnTo>
                  <a:pt x="125584" y="142140"/>
                </a:lnTo>
                <a:lnTo>
                  <a:pt x="129443" y="138601"/>
                </a:lnTo>
                <a:lnTo>
                  <a:pt x="137117" y="131283"/>
                </a:lnTo>
                <a:lnTo>
                  <a:pt x="158460" y="110169"/>
                </a:lnTo>
                <a:lnTo>
                  <a:pt x="164060" y="103318"/>
                </a:lnTo>
                <a:lnTo>
                  <a:pt x="169064" y="96210"/>
                </a:lnTo>
                <a:lnTo>
                  <a:pt x="173669" y="88932"/>
                </a:lnTo>
                <a:lnTo>
                  <a:pt x="178787" y="77457"/>
                </a:lnTo>
                <a:lnTo>
                  <a:pt x="182331" y="66855"/>
                </a:lnTo>
                <a:lnTo>
                  <a:pt x="188140" y="53676"/>
                </a:lnTo>
                <a:lnTo>
                  <a:pt x="191568" y="42739"/>
                </a:lnTo>
                <a:lnTo>
                  <a:pt x="194361" y="32374"/>
                </a:lnTo>
                <a:lnTo>
                  <a:pt x="199837" y="19301"/>
                </a:lnTo>
                <a:lnTo>
                  <a:pt x="203991" y="9797"/>
                </a:lnTo>
                <a:lnTo>
                  <a:pt x="205395" y="0"/>
                </a:lnTo>
                <a:lnTo>
                  <a:pt x="205587" y="2373"/>
                </a:lnTo>
                <a:lnTo>
                  <a:pt x="205710" y="15514"/>
                </a:lnTo>
                <a:lnTo>
                  <a:pt x="205727" y="27471"/>
                </a:lnTo>
                <a:lnTo>
                  <a:pt x="207002" y="36755"/>
                </a:lnTo>
                <a:lnTo>
                  <a:pt x="209121" y="48025"/>
                </a:lnTo>
                <a:lnTo>
                  <a:pt x="211804" y="60618"/>
                </a:lnTo>
                <a:lnTo>
                  <a:pt x="214863" y="71554"/>
                </a:lnTo>
                <a:lnTo>
                  <a:pt x="218172" y="81384"/>
                </a:lnTo>
                <a:lnTo>
                  <a:pt x="221649" y="90478"/>
                </a:lnTo>
                <a:lnTo>
                  <a:pt x="223966" y="99080"/>
                </a:lnTo>
                <a:lnTo>
                  <a:pt x="225511" y="107355"/>
                </a:lnTo>
                <a:lnTo>
                  <a:pt x="226541" y="115411"/>
                </a:lnTo>
                <a:lnTo>
                  <a:pt x="228497" y="124592"/>
                </a:lnTo>
                <a:lnTo>
                  <a:pt x="231072" y="134523"/>
                </a:lnTo>
                <a:lnTo>
                  <a:pt x="234058" y="144953"/>
                </a:lnTo>
                <a:lnTo>
                  <a:pt x="236049" y="162067"/>
                </a:lnTo>
                <a:lnTo>
                  <a:pt x="237376" y="183636"/>
                </a:lnTo>
                <a:lnTo>
                  <a:pt x="238851" y="232155"/>
                </a:lnTo>
                <a:lnTo>
                  <a:pt x="239506" y="279119"/>
                </a:lnTo>
                <a:lnTo>
                  <a:pt x="238411" y="297231"/>
                </a:lnTo>
                <a:lnTo>
                  <a:pt x="236411" y="311846"/>
                </a:lnTo>
                <a:lnTo>
                  <a:pt x="233808" y="324128"/>
                </a:lnTo>
                <a:lnTo>
                  <a:pt x="230802" y="334857"/>
                </a:lnTo>
                <a:lnTo>
                  <a:pt x="227528" y="344550"/>
                </a:lnTo>
                <a:lnTo>
                  <a:pt x="224076" y="353551"/>
                </a:lnTo>
                <a:lnTo>
                  <a:pt x="216853" y="373713"/>
                </a:lnTo>
                <a:lnTo>
                  <a:pt x="213149" y="384424"/>
                </a:lnTo>
                <a:lnTo>
                  <a:pt x="209409" y="392834"/>
                </a:lnTo>
                <a:lnTo>
                  <a:pt x="205646" y="399711"/>
                </a:lnTo>
                <a:lnTo>
                  <a:pt x="201868" y="405565"/>
                </a:lnTo>
                <a:lnTo>
                  <a:pt x="196809" y="412008"/>
                </a:lnTo>
                <a:lnTo>
                  <a:pt x="190896" y="418844"/>
                </a:lnTo>
                <a:lnTo>
                  <a:pt x="184414" y="425941"/>
                </a:lnTo>
                <a:lnTo>
                  <a:pt x="177553" y="431942"/>
                </a:lnTo>
                <a:lnTo>
                  <a:pt x="170439" y="437213"/>
                </a:lnTo>
                <a:lnTo>
                  <a:pt x="163156" y="441997"/>
                </a:lnTo>
                <a:lnTo>
                  <a:pt x="155761" y="446456"/>
                </a:lnTo>
                <a:lnTo>
                  <a:pt x="148291" y="450699"/>
                </a:lnTo>
                <a:lnTo>
                  <a:pt x="140771" y="454797"/>
                </a:lnTo>
                <a:lnTo>
                  <a:pt x="134487" y="458799"/>
                </a:lnTo>
                <a:lnTo>
                  <a:pt x="129028" y="462738"/>
                </a:lnTo>
                <a:lnTo>
                  <a:pt x="124119" y="466634"/>
                </a:lnTo>
                <a:lnTo>
                  <a:pt x="117036" y="469230"/>
                </a:lnTo>
                <a:lnTo>
                  <a:pt x="108504" y="470962"/>
                </a:lnTo>
                <a:lnTo>
                  <a:pt x="99006" y="472116"/>
                </a:lnTo>
                <a:lnTo>
                  <a:pt x="91404" y="472885"/>
                </a:lnTo>
                <a:lnTo>
                  <a:pt x="85066" y="473398"/>
                </a:lnTo>
                <a:lnTo>
                  <a:pt x="79571" y="473740"/>
                </a:lnTo>
                <a:lnTo>
                  <a:pt x="74638" y="472698"/>
                </a:lnTo>
                <a:lnTo>
                  <a:pt x="70079" y="470734"/>
                </a:lnTo>
                <a:lnTo>
                  <a:pt x="65769" y="468154"/>
                </a:lnTo>
                <a:lnTo>
                  <a:pt x="61626" y="466434"/>
                </a:lnTo>
                <a:lnTo>
                  <a:pt x="57594" y="465287"/>
                </a:lnTo>
                <a:lnTo>
                  <a:pt x="53636" y="464523"/>
                </a:lnTo>
                <a:lnTo>
                  <a:pt x="49728" y="462744"/>
                </a:lnTo>
                <a:lnTo>
                  <a:pt x="45852" y="460287"/>
                </a:lnTo>
                <a:lnTo>
                  <a:pt x="41998" y="457380"/>
                </a:lnTo>
                <a:lnTo>
                  <a:pt x="38159" y="454171"/>
                </a:lnTo>
                <a:lnTo>
                  <a:pt x="34330" y="450763"/>
                </a:lnTo>
                <a:lnTo>
                  <a:pt x="26688" y="443588"/>
                </a:lnTo>
                <a:lnTo>
                  <a:pt x="7623" y="424848"/>
                </a:lnTo>
                <a:lnTo>
                  <a:pt x="5082" y="419783"/>
                </a:lnTo>
                <a:lnTo>
                  <a:pt x="3388" y="413867"/>
                </a:lnTo>
                <a:lnTo>
                  <a:pt x="0" y="3829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97"/>
          <p:cNvSpPr/>
          <p:nvPr/>
        </p:nvSpPr>
        <p:spPr>
          <a:xfrm>
            <a:off x="3143250" y="4114800"/>
            <a:ext cx="194310" cy="57151"/>
          </a:xfrm>
          <a:custGeom>
            <a:avLst/>
            <a:gdLst/>
            <a:ahLst/>
            <a:cxnLst/>
            <a:rect l="0" t="0" r="0" b="0"/>
            <a:pathLst>
              <a:path w="194310" h="57151">
                <a:moveTo>
                  <a:pt x="0" y="57150"/>
                </a:moveTo>
                <a:lnTo>
                  <a:pt x="18203" y="51082"/>
                </a:lnTo>
                <a:lnTo>
                  <a:pt x="24835" y="49294"/>
                </a:lnTo>
                <a:lnTo>
                  <a:pt x="30527" y="48102"/>
                </a:lnTo>
                <a:lnTo>
                  <a:pt x="35591" y="47308"/>
                </a:lnTo>
                <a:lnTo>
                  <a:pt x="41507" y="46779"/>
                </a:lnTo>
                <a:lnTo>
                  <a:pt x="47991" y="46425"/>
                </a:lnTo>
                <a:lnTo>
                  <a:pt x="54854" y="46190"/>
                </a:lnTo>
                <a:lnTo>
                  <a:pt x="60699" y="44763"/>
                </a:lnTo>
                <a:lnTo>
                  <a:pt x="65866" y="42542"/>
                </a:lnTo>
                <a:lnTo>
                  <a:pt x="70580" y="39791"/>
                </a:lnTo>
                <a:lnTo>
                  <a:pt x="76264" y="37957"/>
                </a:lnTo>
                <a:lnTo>
                  <a:pt x="82592" y="36734"/>
                </a:lnTo>
                <a:lnTo>
                  <a:pt x="89352" y="35919"/>
                </a:lnTo>
                <a:lnTo>
                  <a:pt x="96398" y="35376"/>
                </a:lnTo>
                <a:lnTo>
                  <a:pt x="103635" y="35014"/>
                </a:lnTo>
                <a:lnTo>
                  <a:pt x="111000" y="34773"/>
                </a:lnTo>
                <a:lnTo>
                  <a:pt x="117180" y="33341"/>
                </a:lnTo>
                <a:lnTo>
                  <a:pt x="122570" y="31118"/>
                </a:lnTo>
                <a:lnTo>
                  <a:pt x="127433" y="28365"/>
                </a:lnTo>
                <a:lnTo>
                  <a:pt x="133215" y="26530"/>
                </a:lnTo>
                <a:lnTo>
                  <a:pt x="139610" y="25306"/>
                </a:lnTo>
                <a:lnTo>
                  <a:pt x="146413" y="24491"/>
                </a:lnTo>
                <a:lnTo>
                  <a:pt x="152219" y="22677"/>
                </a:lnTo>
                <a:lnTo>
                  <a:pt x="157359" y="20198"/>
                </a:lnTo>
                <a:lnTo>
                  <a:pt x="162056" y="17275"/>
                </a:lnTo>
                <a:lnTo>
                  <a:pt x="166457" y="15326"/>
                </a:lnTo>
                <a:lnTo>
                  <a:pt x="170661" y="14027"/>
                </a:lnTo>
                <a:lnTo>
                  <a:pt x="174734" y="13161"/>
                </a:lnTo>
                <a:lnTo>
                  <a:pt x="178719" y="12584"/>
                </a:lnTo>
                <a:lnTo>
                  <a:pt x="182646" y="12199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98"/>
          <p:cNvSpPr/>
          <p:nvPr/>
        </p:nvSpPr>
        <p:spPr>
          <a:xfrm>
            <a:off x="3384012" y="3943394"/>
            <a:ext cx="227666" cy="331380"/>
          </a:xfrm>
          <a:custGeom>
            <a:avLst/>
            <a:gdLst/>
            <a:ahLst/>
            <a:cxnLst/>
            <a:rect l="0" t="0" r="0" b="0"/>
            <a:pathLst>
              <a:path w="227666" h="331380">
                <a:moveTo>
                  <a:pt x="67847" y="22815"/>
                </a:moveTo>
                <a:lnTo>
                  <a:pt x="73916" y="16748"/>
                </a:lnTo>
                <a:lnTo>
                  <a:pt x="76973" y="14960"/>
                </a:lnTo>
                <a:lnTo>
                  <a:pt x="88614" y="11175"/>
                </a:lnTo>
                <a:lnTo>
                  <a:pt x="94392" y="8705"/>
                </a:lnTo>
                <a:lnTo>
                  <a:pt x="100784" y="5788"/>
                </a:lnTo>
                <a:lnTo>
                  <a:pt x="106315" y="3844"/>
                </a:lnTo>
                <a:lnTo>
                  <a:pt x="111273" y="2548"/>
                </a:lnTo>
                <a:lnTo>
                  <a:pt x="115848" y="1684"/>
                </a:lnTo>
                <a:lnTo>
                  <a:pt x="121437" y="1107"/>
                </a:lnTo>
                <a:lnTo>
                  <a:pt x="127704" y="724"/>
                </a:lnTo>
                <a:lnTo>
                  <a:pt x="140171" y="297"/>
                </a:lnTo>
                <a:lnTo>
                  <a:pt x="154329" y="57"/>
                </a:lnTo>
                <a:lnTo>
                  <a:pt x="162587" y="0"/>
                </a:lnTo>
                <a:lnTo>
                  <a:pt x="167837" y="1255"/>
                </a:lnTo>
                <a:lnTo>
                  <a:pt x="173877" y="3362"/>
                </a:lnTo>
                <a:lnTo>
                  <a:pt x="180444" y="6037"/>
                </a:lnTo>
                <a:lnTo>
                  <a:pt x="186092" y="7819"/>
                </a:lnTo>
                <a:lnTo>
                  <a:pt x="191127" y="9008"/>
                </a:lnTo>
                <a:lnTo>
                  <a:pt x="195754" y="9801"/>
                </a:lnTo>
                <a:lnTo>
                  <a:pt x="200108" y="11599"/>
                </a:lnTo>
                <a:lnTo>
                  <a:pt x="204282" y="14068"/>
                </a:lnTo>
                <a:lnTo>
                  <a:pt x="208333" y="16984"/>
                </a:lnTo>
                <a:lnTo>
                  <a:pt x="212305" y="20198"/>
                </a:lnTo>
                <a:lnTo>
                  <a:pt x="216222" y="23610"/>
                </a:lnTo>
                <a:lnTo>
                  <a:pt x="220104" y="27155"/>
                </a:lnTo>
                <a:lnTo>
                  <a:pt x="222692" y="30789"/>
                </a:lnTo>
                <a:lnTo>
                  <a:pt x="225568" y="38212"/>
                </a:lnTo>
                <a:lnTo>
                  <a:pt x="226845" y="45745"/>
                </a:lnTo>
                <a:lnTo>
                  <a:pt x="227413" y="54596"/>
                </a:lnTo>
                <a:lnTo>
                  <a:pt x="227665" y="66997"/>
                </a:lnTo>
                <a:lnTo>
                  <a:pt x="226463" y="72590"/>
                </a:lnTo>
                <a:lnTo>
                  <a:pt x="221740" y="82190"/>
                </a:lnTo>
                <a:lnTo>
                  <a:pt x="216163" y="89069"/>
                </a:lnTo>
                <a:lnTo>
                  <a:pt x="208634" y="97464"/>
                </a:lnTo>
                <a:lnTo>
                  <a:pt x="199805" y="106871"/>
                </a:lnTo>
                <a:lnTo>
                  <a:pt x="163109" y="144382"/>
                </a:lnTo>
                <a:lnTo>
                  <a:pt x="149135" y="157200"/>
                </a:lnTo>
                <a:lnTo>
                  <a:pt x="134739" y="169555"/>
                </a:lnTo>
                <a:lnTo>
                  <a:pt x="55960" y="233627"/>
                </a:lnTo>
                <a:lnTo>
                  <a:pt x="38011" y="249013"/>
                </a:lnTo>
                <a:lnTo>
                  <a:pt x="25800" y="260084"/>
                </a:lnTo>
                <a:lnTo>
                  <a:pt x="16140" y="269238"/>
                </a:lnTo>
                <a:lnTo>
                  <a:pt x="7613" y="277540"/>
                </a:lnTo>
                <a:lnTo>
                  <a:pt x="4831" y="281532"/>
                </a:lnTo>
                <a:lnTo>
                  <a:pt x="1740" y="289354"/>
                </a:lnTo>
                <a:lnTo>
                  <a:pt x="367" y="297064"/>
                </a:lnTo>
                <a:lnTo>
                  <a:pt x="0" y="300897"/>
                </a:lnTo>
                <a:lnTo>
                  <a:pt x="1026" y="304724"/>
                </a:lnTo>
                <a:lnTo>
                  <a:pt x="5552" y="312361"/>
                </a:lnTo>
                <a:lnTo>
                  <a:pt x="9807" y="314906"/>
                </a:lnTo>
                <a:lnTo>
                  <a:pt x="15184" y="316602"/>
                </a:lnTo>
                <a:lnTo>
                  <a:pt x="21308" y="317733"/>
                </a:lnTo>
                <a:lnTo>
                  <a:pt x="26661" y="319758"/>
                </a:lnTo>
                <a:lnTo>
                  <a:pt x="31500" y="322377"/>
                </a:lnTo>
                <a:lnTo>
                  <a:pt x="35996" y="325393"/>
                </a:lnTo>
                <a:lnTo>
                  <a:pt x="42803" y="327404"/>
                </a:lnTo>
                <a:lnTo>
                  <a:pt x="51151" y="328744"/>
                </a:lnTo>
                <a:lnTo>
                  <a:pt x="60526" y="329638"/>
                </a:lnTo>
                <a:lnTo>
                  <a:pt x="69317" y="330234"/>
                </a:lnTo>
                <a:lnTo>
                  <a:pt x="77717" y="330631"/>
                </a:lnTo>
                <a:lnTo>
                  <a:pt x="95094" y="331072"/>
                </a:lnTo>
                <a:lnTo>
                  <a:pt x="136299" y="331379"/>
                </a:lnTo>
                <a:lnTo>
                  <a:pt x="142692" y="330124"/>
                </a:lnTo>
                <a:lnTo>
                  <a:pt x="149494" y="328018"/>
                </a:lnTo>
                <a:lnTo>
                  <a:pt x="156569" y="325344"/>
                </a:lnTo>
                <a:lnTo>
                  <a:pt x="162555" y="323561"/>
                </a:lnTo>
                <a:lnTo>
                  <a:pt x="167816" y="322373"/>
                </a:lnTo>
                <a:lnTo>
                  <a:pt x="172593" y="321580"/>
                </a:lnTo>
                <a:lnTo>
                  <a:pt x="175778" y="319782"/>
                </a:lnTo>
                <a:lnTo>
                  <a:pt x="177901" y="317313"/>
                </a:lnTo>
                <a:lnTo>
                  <a:pt x="182147" y="3085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99"/>
          <p:cNvSpPr/>
          <p:nvPr/>
        </p:nvSpPr>
        <p:spPr>
          <a:xfrm>
            <a:off x="3520440" y="4069079"/>
            <a:ext cx="330848" cy="411405"/>
          </a:xfrm>
          <a:custGeom>
            <a:avLst/>
            <a:gdLst/>
            <a:ahLst/>
            <a:cxnLst/>
            <a:rect l="0" t="0" r="0" b="0"/>
            <a:pathLst>
              <a:path w="330848" h="411405">
                <a:moveTo>
                  <a:pt x="182880" y="0"/>
                </a:moveTo>
                <a:lnTo>
                  <a:pt x="192721" y="9842"/>
                </a:lnTo>
                <a:lnTo>
                  <a:pt x="193603" y="14111"/>
                </a:lnTo>
                <a:lnTo>
                  <a:pt x="193839" y="17028"/>
                </a:lnTo>
                <a:lnTo>
                  <a:pt x="191456" y="25322"/>
                </a:lnTo>
                <a:lnTo>
                  <a:pt x="187327" y="37201"/>
                </a:lnTo>
                <a:lnTo>
                  <a:pt x="182035" y="51471"/>
                </a:lnTo>
                <a:lnTo>
                  <a:pt x="178506" y="63524"/>
                </a:lnTo>
                <a:lnTo>
                  <a:pt x="176154" y="74100"/>
                </a:lnTo>
                <a:lnTo>
                  <a:pt x="174586" y="83690"/>
                </a:lnTo>
                <a:lnTo>
                  <a:pt x="172270" y="92623"/>
                </a:lnTo>
                <a:lnTo>
                  <a:pt x="169457" y="101119"/>
                </a:lnTo>
                <a:lnTo>
                  <a:pt x="166311" y="109323"/>
                </a:lnTo>
                <a:lnTo>
                  <a:pt x="162816" y="121825"/>
                </a:lnTo>
                <a:lnTo>
                  <a:pt x="161884" y="126936"/>
                </a:lnTo>
                <a:lnTo>
                  <a:pt x="162532" y="131614"/>
                </a:lnTo>
                <a:lnTo>
                  <a:pt x="164235" y="136003"/>
                </a:lnTo>
                <a:lnTo>
                  <a:pt x="169513" y="144266"/>
                </a:lnTo>
                <a:lnTo>
                  <a:pt x="176092" y="152172"/>
                </a:lnTo>
                <a:lnTo>
                  <a:pt x="179625" y="154788"/>
                </a:lnTo>
                <a:lnTo>
                  <a:pt x="186936" y="157695"/>
                </a:lnTo>
                <a:lnTo>
                  <a:pt x="194420" y="158987"/>
                </a:lnTo>
                <a:lnTo>
                  <a:pt x="198193" y="159331"/>
                </a:lnTo>
                <a:lnTo>
                  <a:pt x="201978" y="158291"/>
                </a:lnTo>
                <a:lnTo>
                  <a:pt x="209571" y="153749"/>
                </a:lnTo>
                <a:lnTo>
                  <a:pt x="217179" y="147496"/>
                </a:lnTo>
                <a:lnTo>
                  <a:pt x="224794" y="140484"/>
                </a:lnTo>
                <a:lnTo>
                  <a:pt x="232411" y="133135"/>
                </a:lnTo>
                <a:lnTo>
                  <a:pt x="238761" y="125586"/>
                </a:lnTo>
                <a:lnTo>
                  <a:pt x="255976" y="103653"/>
                </a:lnTo>
                <a:lnTo>
                  <a:pt x="263360" y="93232"/>
                </a:lnTo>
                <a:lnTo>
                  <a:pt x="269553" y="83745"/>
                </a:lnTo>
                <a:lnTo>
                  <a:pt x="274952" y="74880"/>
                </a:lnTo>
                <a:lnTo>
                  <a:pt x="279821" y="67700"/>
                </a:lnTo>
                <a:lnTo>
                  <a:pt x="288618" y="56336"/>
                </a:lnTo>
                <a:lnTo>
                  <a:pt x="296428" y="46653"/>
                </a:lnTo>
                <a:lnTo>
                  <a:pt x="296678" y="51422"/>
                </a:lnTo>
                <a:lnTo>
                  <a:pt x="296957" y="70267"/>
                </a:lnTo>
                <a:lnTo>
                  <a:pt x="298301" y="81135"/>
                </a:lnTo>
                <a:lnTo>
                  <a:pt x="300467" y="92191"/>
                </a:lnTo>
                <a:lnTo>
                  <a:pt x="303182" y="103370"/>
                </a:lnTo>
                <a:lnTo>
                  <a:pt x="304991" y="114634"/>
                </a:lnTo>
                <a:lnTo>
                  <a:pt x="306197" y="125952"/>
                </a:lnTo>
                <a:lnTo>
                  <a:pt x="307001" y="137309"/>
                </a:lnTo>
                <a:lnTo>
                  <a:pt x="308807" y="148689"/>
                </a:lnTo>
                <a:lnTo>
                  <a:pt x="311281" y="160086"/>
                </a:lnTo>
                <a:lnTo>
                  <a:pt x="324378" y="211821"/>
                </a:lnTo>
                <a:lnTo>
                  <a:pt x="326741" y="225034"/>
                </a:lnTo>
                <a:lnTo>
                  <a:pt x="328318" y="237653"/>
                </a:lnTo>
                <a:lnTo>
                  <a:pt x="329368" y="249876"/>
                </a:lnTo>
                <a:lnTo>
                  <a:pt x="330069" y="261834"/>
                </a:lnTo>
                <a:lnTo>
                  <a:pt x="330847" y="285281"/>
                </a:lnTo>
                <a:lnTo>
                  <a:pt x="329785" y="295597"/>
                </a:lnTo>
                <a:lnTo>
                  <a:pt x="327806" y="305015"/>
                </a:lnTo>
                <a:lnTo>
                  <a:pt x="325217" y="313834"/>
                </a:lnTo>
                <a:lnTo>
                  <a:pt x="322221" y="322252"/>
                </a:lnTo>
                <a:lnTo>
                  <a:pt x="318954" y="330405"/>
                </a:lnTo>
                <a:lnTo>
                  <a:pt x="315506" y="338380"/>
                </a:lnTo>
                <a:lnTo>
                  <a:pt x="310667" y="346237"/>
                </a:lnTo>
                <a:lnTo>
                  <a:pt x="304901" y="354015"/>
                </a:lnTo>
                <a:lnTo>
                  <a:pt x="298517" y="361740"/>
                </a:lnTo>
                <a:lnTo>
                  <a:pt x="289182" y="369430"/>
                </a:lnTo>
                <a:lnTo>
                  <a:pt x="277877" y="377097"/>
                </a:lnTo>
                <a:lnTo>
                  <a:pt x="265261" y="384748"/>
                </a:lnTo>
                <a:lnTo>
                  <a:pt x="251771" y="391119"/>
                </a:lnTo>
                <a:lnTo>
                  <a:pt x="237697" y="396636"/>
                </a:lnTo>
                <a:lnTo>
                  <a:pt x="223234" y="401584"/>
                </a:lnTo>
                <a:lnTo>
                  <a:pt x="209783" y="404883"/>
                </a:lnTo>
                <a:lnTo>
                  <a:pt x="197005" y="407082"/>
                </a:lnTo>
                <a:lnTo>
                  <a:pt x="184677" y="408548"/>
                </a:lnTo>
                <a:lnTo>
                  <a:pt x="173918" y="409525"/>
                </a:lnTo>
                <a:lnTo>
                  <a:pt x="164205" y="410177"/>
                </a:lnTo>
                <a:lnTo>
                  <a:pt x="155190" y="410611"/>
                </a:lnTo>
                <a:lnTo>
                  <a:pt x="135013" y="411094"/>
                </a:lnTo>
                <a:lnTo>
                  <a:pt x="97083" y="411404"/>
                </a:lnTo>
                <a:lnTo>
                  <a:pt x="87582" y="410159"/>
                </a:lnTo>
                <a:lnTo>
                  <a:pt x="77438" y="408060"/>
                </a:lnTo>
                <a:lnTo>
                  <a:pt x="66865" y="405390"/>
                </a:lnTo>
                <a:lnTo>
                  <a:pt x="57276" y="403610"/>
                </a:lnTo>
                <a:lnTo>
                  <a:pt x="48344" y="402424"/>
                </a:lnTo>
                <a:lnTo>
                  <a:pt x="39849" y="401632"/>
                </a:lnTo>
                <a:lnTo>
                  <a:pt x="32916" y="401105"/>
                </a:lnTo>
                <a:lnTo>
                  <a:pt x="27024" y="400753"/>
                </a:lnTo>
                <a:lnTo>
                  <a:pt x="17090" y="400363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00"/>
          <p:cNvSpPr/>
          <p:nvPr/>
        </p:nvSpPr>
        <p:spPr>
          <a:xfrm>
            <a:off x="1337310" y="4617719"/>
            <a:ext cx="308611" cy="274321"/>
          </a:xfrm>
          <a:custGeom>
            <a:avLst/>
            <a:gdLst/>
            <a:ahLst/>
            <a:cxnLst/>
            <a:rect l="0" t="0" r="0" b="0"/>
            <a:pathLst>
              <a:path w="308611" h="274321">
                <a:moveTo>
                  <a:pt x="0" y="0"/>
                </a:moveTo>
                <a:lnTo>
                  <a:pt x="0" y="6068"/>
                </a:lnTo>
                <a:lnTo>
                  <a:pt x="1270" y="7856"/>
                </a:lnTo>
                <a:lnTo>
                  <a:pt x="3386" y="9047"/>
                </a:lnTo>
                <a:lnTo>
                  <a:pt x="6067" y="9841"/>
                </a:lnTo>
                <a:lnTo>
                  <a:pt x="7855" y="11641"/>
                </a:lnTo>
                <a:lnTo>
                  <a:pt x="9046" y="14111"/>
                </a:lnTo>
                <a:lnTo>
                  <a:pt x="9841" y="17027"/>
                </a:lnTo>
                <a:lnTo>
                  <a:pt x="14110" y="23655"/>
                </a:lnTo>
                <a:lnTo>
                  <a:pt x="20241" y="30834"/>
                </a:lnTo>
                <a:lnTo>
                  <a:pt x="27199" y="38258"/>
                </a:lnTo>
                <a:lnTo>
                  <a:pt x="38257" y="49577"/>
                </a:lnTo>
                <a:lnTo>
                  <a:pt x="42014" y="54641"/>
                </a:lnTo>
                <a:lnTo>
                  <a:pt x="45789" y="60558"/>
                </a:lnTo>
                <a:lnTo>
                  <a:pt x="49576" y="67042"/>
                </a:lnTo>
                <a:lnTo>
                  <a:pt x="54641" y="72635"/>
                </a:lnTo>
                <a:lnTo>
                  <a:pt x="60557" y="77633"/>
                </a:lnTo>
                <a:lnTo>
                  <a:pt x="67041" y="82235"/>
                </a:lnTo>
                <a:lnTo>
                  <a:pt x="72634" y="86574"/>
                </a:lnTo>
                <a:lnTo>
                  <a:pt x="82235" y="94780"/>
                </a:lnTo>
                <a:lnTo>
                  <a:pt x="94122" y="106048"/>
                </a:lnTo>
                <a:lnTo>
                  <a:pt x="116382" y="127911"/>
                </a:lnTo>
                <a:lnTo>
                  <a:pt x="122038" y="132264"/>
                </a:lnTo>
                <a:lnTo>
                  <a:pt x="128348" y="136436"/>
                </a:lnTo>
                <a:lnTo>
                  <a:pt x="135095" y="140487"/>
                </a:lnTo>
                <a:lnTo>
                  <a:pt x="142133" y="145729"/>
                </a:lnTo>
                <a:lnTo>
                  <a:pt x="149366" y="151763"/>
                </a:lnTo>
                <a:lnTo>
                  <a:pt x="162904" y="163970"/>
                </a:lnTo>
                <a:lnTo>
                  <a:pt x="173155" y="173630"/>
                </a:lnTo>
                <a:lnTo>
                  <a:pt x="178937" y="177983"/>
                </a:lnTo>
                <a:lnTo>
                  <a:pt x="185331" y="182155"/>
                </a:lnTo>
                <a:lnTo>
                  <a:pt x="192134" y="186207"/>
                </a:lnTo>
                <a:lnTo>
                  <a:pt x="197939" y="191448"/>
                </a:lnTo>
                <a:lnTo>
                  <a:pt x="203079" y="197482"/>
                </a:lnTo>
                <a:lnTo>
                  <a:pt x="207776" y="204045"/>
                </a:lnTo>
                <a:lnTo>
                  <a:pt x="212177" y="209690"/>
                </a:lnTo>
                <a:lnTo>
                  <a:pt x="216381" y="214724"/>
                </a:lnTo>
                <a:lnTo>
                  <a:pt x="220454" y="219350"/>
                </a:lnTo>
                <a:lnTo>
                  <a:pt x="225709" y="223703"/>
                </a:lnTo>
                <a:lnTo>
                  <a:pt x="231753" y="227875"/>
                </a:lnTo>
                <a:lnTo>
                  <a:pt x="238322" y="231927"/>
                </a:lnTo>
                <a:lnTo>
                  <a:pt x="243971" y="234628"/>
                </a:lnTo>
                <a:lnTo>
                  <a:pt x="249007" y="236429"/>
                </a:lnTo>
                <a:lnTo>
                  <a:pt x="253635" y="237629"/>
                </a:lnTo>
                <a:lnTo>
                  <a:pt x="262163" y="242350"/>
                </a:lnTo>
                <a:lnTo>
                  <a:pt x="270187" y="248682"/>
                </a:lnTo>
                <a:lnTo>
                  <a:pt x="277986" y="255729"/>
                </a:lnTo>
                <a:lnTo>
                  <a:pt x="283114" y="259386"/>
                </a:lnTo>
                <a:lnTo>
                  <a:pt x="289072" y="263094"/>
                </a:lnTo>
                <a:lnTo>
                  <a:pt x="30861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01"/>
          <p:cNvSpPr/>
          <p:nvPr/>
        </p:nvSpPr>
        <p:spPr>
          <a:xfrm>
            <a:off x="1223010" y="4663439"/>
            <a:ext cx="320041" cy="285751"/>
          </a:xfrm>
          <a:custGeom>
            <a:avLst/>
            <a:gdLst/>
            <a:ahLst/>
            <a:cxnLst/>
            <a:rect l="0" t="0" r="0" b="0"/>
            <a:pathLst>
              <a:path w="320041" h="285751">
                <a:moveTo>
                  <a:pt x="320040" y="0"/>
                </a:moveTo>
                <a:lnTo>
                  <a:pt x="320040" y="6069"/>
                </a:lnTo>
                <a:lnTo>
                  <a:pt x="318770" y="9126"/>
                </a:lnTo>
                <a:lnTo>
                  <a:pt x="313972" y="15909"/>
                </a:lnTo>
                <a:lnTo>
                  <a:pt x="307606" y="23158"/>
                </a:lnTo>
                <a:lnTo>
                  <a:pt x="300544" y="30612"/>
                </a:lnTo>
                <a:lnTo>
                  <a:pt x="275813" y="55615"/>
                </a:lnTo>
                <a:lnTo>
                  <a:pt x="268965" y="61207"/>
                </a:lnTo>
                <a:lnTo>
                  <a:pt x="261860" y="66205"/>
                </a:lnTo>
                <a:lnTo>
                  <a:pt x="254583" y="70807"/>
                </a:lnTo>
                <a:lnTo>
                  <a:pt x="244652" y="78955"/>
                </a:lnTo>
                <a:lnTo>
                  <a:pt x="232951" y="89467"/>
                </a:lnTo>
                <a:lnTo>
                  <a:pt x="220071" y="101555"/>
                </a:lnTo>
                <a:lnTo>
                  <a:pt x="208944" y="110883"/>
                </a:lnTo>
                <a:lnTo>
                  <a:pt x="198986" y="118372"/>
                </a:lnTo>
                <a:lnTo>
                  <a:pt x="158685" y="145585"/>
                </a:lnTo>
                <a:lnTo>
                  <a:pt x="147700" y="154207"/>
                </a:lnTo>
                <a:lnTo>
                  <a:pt x="136567" y="163765"/>
                </a:lnTo>
                <a:lnTo>
                  <a:pt x="115306" y="183274"/>
                </a:lnTo>
                <a:lnTo>
                  <a:pt x="97390" y="200412"/>
                </a:lnTo>
                <a:lnTo>
                  <a:pt x="89057" y="207269"/>
                </a:lnTo>
                <a:lnTo>
                  <a:pt x="80961" y="213109"/>
                </a:lnTo>
                <a:lnTo>
                  <a:pt x="73024" y="218273"/>
                </a:lnTo>
                <a:lnTo>
                  <a:pt x="65192" y="222985"/>
                </a:lnTo>
                <a:lnTo>
                  <a:pt x="57431" y="227397"/>
                </a:lnTo>
                <a:lnTo>
                  <a:pt x="49718" y="231608"/>
                </a:lnTo>
                <a:lnTo>
                  <a:pt x="43305" y="235685"/>
                </a:lnTo>
                <a:lnTo>
                  <a:pt x="37760" y="239674"/>
                </a:lnTo>
                <a:lnTo>
                  <a:pt x="28212" y="247492"/>
                </a:lnTo>
                <a:lnTo>
                  <a:pt x="19735" y="255200"/>
                </a:lnTo>
                <a:lnTo>
                  <a:pt x="13890" y="260611"/>
                </a:lnTo>
                <a:lnTo>
                  <a:pt x="13070" y="262641"/>
                </a:lnTo>
                <a:lnTo>
                  <a:pt x="12159" y="268283"/>
                </a:lnTo>
                <a:lnTo>
                  <a:pt x="10646" y="271565"/>
                </a:lnTo>
                <a:lnTo>
                  <a:pt x="8367" y="275024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02"/>
          <p:cNvSpPr/>
          <p:nvPr/>
        </p:nvSpPr>
        <p:spPr>
          <a:xfrm>
            <a:off x="1680210" y="4732019"/>
            <a:ext cx="228601" cy="22861"/>
          </a:xfrm>
          <a:custGeom>
            <a:avLst/>
            <a:gdLst/>
            <a:ahLst/>
            <a:cxnLst/>
            <a:rect l="0" t="0" r="0" b="0"/>
            <a:pathLst>
              <a:path w="228601" h="22861">
                <a:moveTo>
                  <a:pt x="0" y="22860"/>
                </a:moveTo>
                <a:lnTo>
                  <a:pt x="18203" y="16793"/>
                </a:lnTo>
                <a:lnTo>
                  <a:pt x="24835" y="15005"/>
                </a:lnTo>
                <a:lnTo>
                  <a:pt x="30527" y="13813"/>
                </a:lnTo>
                <a:lnTo>
                  <a:pt x="35591" y="13019"/>
                </a:lnTo>
                <a:lnTo>
                  <a:pt x="45317" y="12490"/>
                </a:lnTo>
                <a:lnTo>
                  <a:pt x="73057" y="11901"/>
                </a:lnTo>
                <a:lnTo>
                  <a:pt x="88075" y="10474"/>
                </a:lnTo>
                <a:lnTo>
                  <a:pt x="103166" y="8253"/>
                </a:lnTo>
                <a:lnTo>
                  <a:pt x="118307" y="5502"/>
                </a:lnTo>
                <a:lnTo>
                  <a:pt x="132211" y="3668"/>
                </a:lnTo>
                <a:lnTo>
                  <a:pt x="145291" y="2445"/>
                </a:lnTo>
                <a:lnTo>
                  <a:pt x="167443" y="1087"/>
                </a:lnTo>
                <a:lnTo>
                  <a:pt x="181523" y="483"/>
                </a:lnTo>
                <a:lnTo>
                  <a:pt x="196589" y="144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03"/>
          <p:cNvSpPr/>
          <p:nvPr/>
        </p:nvSpPr>
        <p:spPr>
          <a:xfrm>
            <a:off x="1680210" y="4846319"/>
            <a:ext cx="228601" cy="11432"/>
          </a:xfrm>
          <a:custGeom>
            <a:avLst/>
            <a:gdLst/>
            <a:ahLst/>
            <a:cxnLst/>
            <a:rect l="0" t="0" r="0" b="0"/>
            <a:pathLst>
              <a:path w="228601" h="11432">
                <a:moveTo>
                  <a:pt x="0" y="11431"/>
                </a:moveTo>
                <a:lnTo>
                  <a:pt x="12135" y="11431"/>
                </a:lnTo>
                <a:lnTo>
                  <a:pt x="20790" y="10160"/>
                </a:lnTo>
                <a:lnTo>
                  <a:pt x="31640" y="8044"/>
                </a:lnTo>
                <a:lnTo>
                  <a:pt x="43953" y="5363"/>
                </a:lnTo>
                <a:lnTo>
                  <a:pt x="68672" y="3575"/>
                </a:lnTo>
                <a:lnTo>
                  <a:pt x="101661" y="2383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04"/>
          <p:cNvSpPr/>
          <p:nvPr/>
        </p:nvSpPr>
        <p:spPr>
          <a:xfrm>
            <a:off x="2036129" y="4663439"/>
            <a:ext cx="9842" cy="348693"/>
          </a:xfrm>
          <a:custGeom>
            <a:avLst/>
            <a:gdLst/>
            <a:ahLst/>
            <a:cxnLst/>
            <a:rect l="0" t="0" r="0" b="0"/>
            <a:pathLst>
              <a:path w="9842" h="348693">
                <a:moveTo>
                  <a:pt x="9841" y="0"/>
                </a:moveTo>
                <a:lnTo>
                  <a:pt x="9841" y="171796"/>
                </a:lnTo>
                <a:lnTo>
                  <a:pt x="8571" y="192001"/>
                </a:lnTo>
                <a:lnTo>
                  <a:pt x="6454" y="210551"/>
                </a:lnTo>
                <a:lnTo>
                  <a:pt x="3773" y="227997"/>
                </a:lnTo>
                <a:lnTo>
                  <a:pt x="1985" y="242168"/>
                </a:lnTo>
                <a:lnTo>
                  <a:pt x="794" y="254156"/>
                </a:lnTo>
                <a:lnTo>
                  <a:pt x="0" y="264688"/>
                </a:lnTo>
                <a:lnTo>
                  <a:pt x="740" y="276788"/>
                </a:lnTo>
                <a:lnTo>
                  <a:pt x="2503" y="289936"/>
                </a:lnTo>
                <a:lnTo>
                  <a:pt x="4949" y="303781"/>
                </a:lnTo>
                <a:lnTo>
                  <a:pt x="6580" y="314280"/>
                </a:lnTo>
                <a:lnTo>
                  <a:pt x="7666" y="322550"/>
                </a:lnTo>
                <a:lnTo>
                  <a:pt x="8391" y="329334"/>
                </a:lnTo>
                <a:lnTo>
                  <a:pt x="7604" y="333856"/>
                </a:lnTo>
                <a:lnTo>
                  <a:pt x="5810" y="336871"/>
                </a:lnTo>
                <a:lnTo>
                  <a:pt x="3343" y="338881"/>
                </a:lnTo>
                <a:lnTo>
                  <a:pt x="2969" y="341491"/>
                </a:lnTo>
                <a:lnTo>
                  <a:pt x="3990" y="344501"/>
                </a:lnTo>
                <a:lnTo>
                  <a:pt x="5940" y="347777"/>
                </a:lnTo>
                <a:lnTo>
                  <a:pt x="7240" y="348692"/>
                </a:lnTo>
                <a:lnTo>
                  <a:pt x="8107" y="348031"/>
                </a:lnTo>
                <a:lnTo>
                  <a:pt x="9841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05"/>
          <p:cNvSpPr/>
          <p:nvPr/>
        </p:nvSpPr>
        <p:spPr>
          <a:xfrm>
            <a:off x="2114550" y="4674919"/>
            <a:ext cx="377190" cy="274224"/>
          </a:xfrm>
          <a:custGeom>
            <a:avLst/>
            <a:gdLst/>
            <a:ahLst/>
            <a:cxnLst/>
            <a:rect l="0" t="0" r="0" b="0"/>
            <a:pathLst>
              <a:path w="377190" h="274224">
                <a:moveTo>
                  <a:pt x="0" y="45670"/>
                </a:moveTo>
                <a:lnTo>
                  <a:pt x="6067" y="39603"/>
                </a:lnTo>
                <a:lnTo>
                  <a:pt x="9125" y="35275"/>
                </a:lnTo>
                <a:lnTo>
                  <a:pt x="12433" y="29850"/>
                </a:lnTo>
                <a:lnTo>
                  <a:pt x="15909" y="23694"/>
                </a:lnTo>
                <a:lnTo>
                  <a:pt x="19496" y="19589"/>
                </a:lnTo>
                <a:lnTo>
                  <a:pt x="23157" y="16853"/>
                </a:lnTo>
                <a:lnTo>
                  <a:pt x="30612" y="12542"/>
                </a:lnTo>
                <a:lnTo>
                  <a:pt x="38158" y="6394"/>
                </a:lnTo>
                <a:lnTo>
                  <a:pt x="43219" y="4246"/>
                </a:lnTo>
                <a:lnTo>
                  <a:pt x="49132" y="2814"/>
                </a:lnTo>
                <a:lnTo>
                  <a:pt x="55615" y="1859"/>
                </a:lnTo>
                <a:lnTo>
                  <a:pt x="63746" y="1223"/>
                </a:lnTo>
                <a:lnTo>
                  <a:pt x="72977" y="799"/>
                </a:lnTo>
                <a:lnTo>
                  <a:pt x="100786" y="202"/>
                </a:lnTo>
                <a:lnTo>
                  <a:pt x="126870" y="0"/>
                </a:lnTo>
                <a:lnTo>
                  <a:pt x="132840" y="1254"/>
                </a:lnTo>
                <a:lnTo>
                  <a:pt x="139360" y="3359"/>
                </a:lnTo>
                <a:lnTo>
                  <a:pt x="146246" y="6033"/>
                </a:lnTo>
                <a:lnTo>
                  <a:pt x="157285" y="9004"/>
                </a:lnTo>
                <a:lnTo>
                  <a:pt x="162006" y="9796"/>
                </a:lnTo>
                <a:lnTo>
                  <a:pt x="165154" y="11594"/>
                </a:lnTo>
                <a:lnTo>
                  <a:pt x="167253" y="14063"/>
                </a:lnTo>
                <a:lnTo>
                  <a:pt x="168652" y="16979"/>
                </a:lnTo>
                <a:lnTo>
                  <a:pt x="170854" y="18923"/>
                </a:lnTo>
                <a:lnTo>
                  <a:pt x="173593" y="20219"/>
                </a:lnTo>
                <a:lnTo>
                  <a:pt x="176688" y="21083"/>
                </a:lnTo>
                <a:lnTo>
                  <a:pt x="178752" y="22929"/>
                </a:lnTo>
                <a:lnTo>
                  <a:pt x="180128" y="25429"/>
                </a:lnTo>
                <a:lnTo>
                  <a:pt x="182927" y="32864"/>
                </a:lnTo>
                <a:lnTo>
                  <a:pt x="185451" y="38403"/>
                </a:lnTo>
                <a:lnTo>
                  <a:pt x="188404" y="44635"/>
                </a:lnTo>
                <a:lnTo>
                  <a:pt x="189102" y="50061"/>
                </a:lnTo>
                <a:lnTo>
                  <a:pt x="188298" y="54947"/>
                </a:lnTo>
                <a:lnTo>
                  <a:pt x="186492" y="59475"/>
                </a:lnTo>
                <a:lnTo>
                  <a:pt x="185288" y="65033"/>
                </a:lnTo>
                <a:lnTo>
                  <a:pt x="184485" y="71279"/>
                </a:lnTo>
                <a:lnTo>
                  <a:pt x="183950" y="77983"/>
                </a:lnTo>
                <a:lnTo>
                  <a:pt x="182323" y="84992"/>
                </a:lnTo>
                <a:lnTo>
                  <a:pt x="179969" y="92205"/>
                </a:lnTo>
                <a:lnTo>
                  <a:pt x="177129" y="99553"/>
                </a:lnTo>
                <a:lnTo>
                  <a:pt x="173966" y="105722"/>
                </a:lnTo>
                <a:lnTo>
                  <a:pt x="170587" y="111105"/>
                </a:lnTo>
                <a:lnTo>
                  <a:pt x="167065" y="115964"/>
                </a:lnTo>
                <a:lnTo>
                  <a:pt x="163446" y="121743"/>
                </a:lnTo>
                <a:lnTo>
                  <a:pt x="159764" y="128135"/>
                </a:lnTo>
                <a:lnTo>
                  <a:pt x="156039" y="134937"/>
                </a:lnTo>
                <a:lnTo>
                  <a:pt x="151016" y="142011"/>
                </a:lnTo>
                <a:lnTo>
                  <a:pt x="145127" y="149268"/>
                </a:lnTo>
                <a:lnTo>
                  <a:pt x="138661" y="156645"/>
                </a:lnTo>
                <a:lnTo>
                  <a:pt x="128090" y="168229"/>
                </a:lnTo>
                <a:lnTo>
                  <a:pt x="117889" y="178881"/>
                </a:lnTo>
                <a:lnTo>
                  <a:pt x="89357" y="207726"/>
                </a:lnTo>
                <a:lnTo>
                  <a:pt x="83701" y="212128"/>
                </a:lnTo>
                <a:lnTo>
                  <a:pt x="77391" y="216332"/>
                </a:lnTo>
                <a:lnTo>
                  <a:pt x="70643" y="220405"/>
                </a:lnTo>
                <a:lnTo>
                  <a:pt x="63606" y="225660"/>
                </a:lnTo>
                <a:lnTo>
                  <a:pt x="56374" y="231703"/>
                </a:lnTo>
                <a:lnTo>
                  <a:pt x="42835" y="243922"/>
                </a:lnTo>
                <a:lnTo>
                  <a:pt x="25741" y="260098"/>
                </a:lnTo>
                <a:lnTo>
                  <a:pt x="17646" y="268095"/>
                </a:lnTo>
                <a:lnTo>
                  <a:pt x="16844" y="270154"/>
                </a:lnTo>
                <a:lnTo>
                  <a:pt x="17579" y="271526"/>
                </a:lnTo>
                <a:lnTo>
                  <a:pt x="21817" y="273728"/>
                </a:lnTo>
                <a:lnTo>
                  <a:pt x="29169" y="274030"/>
                </a:lnTo>
                <a:lnTo>
                  <a:pt x="54586" y="274223"/>
                </a:lnTo>
                <a:lnTo>
                  <a:pt x="61790" y="272968"/>
                </a:lnTo>
                <a:lnTo>
                  <a:pt x="69133" y="270863"/>
                </a:lnTo>
                <a:lnTo>
                  <a:pt x="76569" y="268188"/>
                </a:lnTo>
                <a:lnTo>
                  <a:pt x="84066" y="266406"/>
                </a:lnTo>
                <a:lnTo>
                  <a:pt x="91604" y="265217"/>
                </a:lnTo>
                <a:lnTo>
                  <a:pt x="99169" y="264425"/>
                </a:lnTo>
                <a:lnTo>
                  <a:pt x="108023" y="263897"/>
                </a:lnTo>
                <a:lnTo>
                  <a:pt x="128020" y="263310"/>
                </a:lnTo>
                <a:lnTo>
                  <a:pt x="141226" y="261883"/>
                </a:lnTo>
                <a:lnTo>
                  <a:pt x="156381" y="259663"/>
                </a:lnTo>
                <a:lnTo>
                  <a:pt x="172834" y="256912"/>
                </a:lnTo>
                <a:lnTo>
                  <a:pt x="187612" y="255078"/>
                </a:lnTo>
                <a:lnTo>
                  <a:pt x="201275" y="253856"/>
                </a:lnTo>
                <a:lnTo>
                  <a:pt x="214193" y="253041"/>
                </a:lnTo>
                <a:lnTo>
                  <a:pt x="230425" y="253767"/>
                </a:lnTo>
                <a:lnTo>
                  <a:pt x="248867" y="255521"/>
                </a:lnTo>
                <a:lnTo>
                  <a:pt x="268781" y="257961"/>
                </a:lnTo>
                <a:lnTo>
                  <a:pt x="284597" y="259588"/>
                </a:lnTo>
                <a:lnTo>
                  <a:pt x="297681" y="260672"/>
                </a:lnTo>
                <a:lnTo>
                  <a:pt x="308944" y="261395"/>
                </a:lnTo>
                <a:lnTo>
                  <a:pt x="320263" y="261876"/>
                </a:lnTo>
                <a:lnTo>
                  <a:pt x="351856" y="262555"/>
                </a:lnTo>
                <a:lnTo>
                  <a:pt x="377189" y="2628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06"/>
          <p:cNvSpPr/>
          <p:nvPr/>
        </p:nvSpPr>
        <p:spPr>
          <a:xfrm>
            <a:off x="2411730" y="4846319"/>
            <a:ext cx="240031" cy="11432"/>
          </a:xfrm>
          <a:custGeom>
            <a:avLst/>
            <a:gdLst/>
            <a:ahLst/>
            <a:cxnLst/>
            <a:rect l="0" t="0" r="0" b="0"/>
            <a:pathLst>
              <a:path w="240031" h="11432">
                <a:moveTo>
                  <a:pt x="0" y="11431"/>
                </a:moveTo>
                <a:lnTo>
                  <a:pt x="185137" y="11431"/>
                </a:lnTo>
                <a:lnTo>
                  <a:pt x="193275" y="10160"/>
                </a:lnTo>
                <a:lnTo>
                  <a:pt x="199970" y="8044"/>
                </a:lnTo>
                <a:lnTo>
                  <a:pt x="205703" y="5363"/>
                </a:lnTo>
                <a:lnTo>
                  <a:pt x="212065" y="3575"/>
                </a:lnTo>
                <a:lnTo>
                  <a:pt x="218847" y="2383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07"/>
          <p:cNvSpPr/>
          <p:nvPr/>
        </p:nvSpPr>
        <p:spPr>
          <a:xfrm>
            <a:off x="2710747" y="4663453"/>
            <a:ext cx="214705" cy="297167"/>
          </a:xfrm>
          <a:custGeom>
            <a:avLst/>
            <a:gdLst/>
            <a:ahLst/>
            <a:cxnLst/>
            <a:rect l="0" t="0" r="0" b="0"/>
            <a:pathLst>
              <a:path w="214705" h="297167">
                <a:moveTo>
                  <a:pt x="66742" y="34276"/>
                </a:moveTo>
                <a:lnTo>
                  <a:pt x="60675" y="28209"/>
                </a:lnTo>
                <a:lnTo>
                  <a:pt x="58887" y="25151"/>
                </a:lnTo>
                <a:lnTo>
                  <a:pt x="56901" y="18368"/>
                </a:lnTo>
                <a:lnTo>
                  <a:pt x="57642" y="16050"/>
                </a:lnTo>
                <a:lnTo>
                  <a:pt x="59405" y="14506"/>
                </a:lnTo>
                <a:lnTo>
                  <a:pt x="61851" y="13476"/>
                </a:lnTo>
                <a:lnTo>
                  <a:pt x="63482" y="11520"/>
                </a:lnTo>
                <a:lnTo>
                  <a:pt x="64569" y="8945"/>
                </a:lnTo>
                <a:lnTo>
                  <a:pt x="65293" y="5959"/>
                </a:lnTo>
                <a:lnTo>
                  <a:pt x="67046" y="3968"/>
                </a:lnTo>
                <a:lnTo>
                  <a:pt x="69485" y="2641"/>
                </a:lnTo>
                <a:lnTo>
                  <a:pt x="75581" y="1166"/>
                </a:lnTo>
                <a:lnTo>
                  <a:pt x="78985" y="773"/>
                </a:lnTo>
                <a:lnTo>
                  <a:pt x="82524" y="511"/>
                </a:lnTo>
                <a:lnTo>
                  <a:pt x="87424" y="336"/>
                </a:lnTo>
                <a:lnTo>
                  <a:pt x="110151" y="55"/>
                </a:lnTo>
                <a:lnTo>
                  <a:pt x="133314" y="0"/>
                </a:lnTo>
                <a:lnTo>
                  <a:pt x="140334" y="1266"/>
                </a:lnTo>
                <a:lnTo>
                  <a:pt x="147553" y="3379"/>
                </a:lnTo>
                <a:lnTo>
                  <a:pt x="154906" y="6058"/>
                </a:lnTo>
                <a:lnTo>
                  <a:pt x="163618" y="10384"/>
                </a:lnTo>
                <a:lnTo>
                  <a:pt x="173236" y="15808"/>
                </a:lnTo>
                <a:lnTo>
                  <a:pt x="183459" y="21964"/>
                </a:lnTo>
                <a:lnTo>
                  <a:pt x="190273" y="27338"/>
                </a:lnTo>
                <a:lnTo>
                  <a:pt x="194816" y="32191"/>
                </a:lnTo>
                <a:lnTo>
                  <a:pt x="201134" y="40969"/>
                </a:lnTo>
                <a:lnTo>
                  <a:pt x="204597" y="45089"/>
                </a:lnTo>
                <a:lnTo>
                  <a:pt x="208175" y="49105"/>
                </a:lnTo>
                <a:lnTo>
                  <a:pt x="210561" y="53052"/>
                </a:lnTo>
                <a:lnTo>
                  <a:pt x="213212" y="60824"/>
                </a:lnTo>
                <a:lnTo>
                  <a:pt x="214390" y="68512"/>
                </a:lnTo>
                <a:lnTo>
                  <a:pt x="214704" y="72340"/>
                </a:lnTo>
                <a:lnTo>
                  <a:pt x="213644" y="77432"/>
                </a:lnTo>
                <a:lnTo>
                  <a:pt x="211667" y="83367"/>
                </a:lnTo>
                <a:lnTo>
                  <a:pt x="209079" y="89864"/>
                </a:lnTo>
                <a:lnTo>
                  <a:pt x="207353" y="95465"/>
                </a:lnTo>
                <a:lnTo>
                  <a:pt x="206203" y="100469"/>
                </a:lnTo>
                <a:lnTo>
                  <a:pt x="205436" y="105074"/>
                </a:lnTo>
                <a:lnTo>
                  <a:pt x="202385" y="110685"/>
                </a:lnTo>
                <a:lnTo>
                  <a:pt x="197811" y="116966"/>
                </a:lnTo>
                <a:lnTo>
                  <a:pt x="192221" y="123693"/>
                </a:lnTo>
                <a:lnTo>
                  <a:pt x="187225" y="129447"/>
                </a:lnTo>
                <a:lnTo>
                  <a:pt x="182624" y="134554"/>
                </a:lnTo>
                <a:lnTo>
                  <a:pt x="178287" y="139228"/>
                </a:lnTo>
                <a:lnTo>
                  <a:pt x="160047" y="157942"/>
                </a:lnTo>
                <a:lnTo>
                  <a:pt x="144624" y="173506"/>
                </a:lnTo>
                <a:lnTo>
                  <a:pt x="138984" y="177896"/>
                </a:lnTo>
                <a:lnTo>
                  <a:pt x="132683" y="182093"/>
                </a:lnTo>
                <a:lnTo>
                  <a:pt x="125943" y="186161"/>
                </a:lnTo>
                <a:lnTo>
                  <a:pt x="118909" y="190142"/>
                </a:lnTo>
                <a:lnTo>
                  <a:pt x="104321" y="197954"/>
                </a:lnTo>
                <a:lnTo>
                  <a:pt x="95605" y="203084"/>
                </a:lnTo>
                <a:lnTo>
                  <a:pt x="75760" y="215559"/>
                </a:lnTo>
                <a:lnTo>
                  <a:pt x="67674" y="221172"/>
                </a:lnTo>
                <a:lnTo>
                  <a:pt x="61014" y="226183"/>
                </a:lnTo>
                <a:lnTo>
                  <a:pt x="55303" y="230794"/>
                </a:lnTo>
                <a:lnTo>
                  <a:pt x="48956" y="235138"/>
                </a:lnTo>
                <a:lnTo>
                  <a:pt x="42185" y="239305"/>
                </a:lnTo>
                <a:lnTo>
                  <a:pt x="35131" y="243352"/>
                </a:lnTo>
                <a:lnTo>
                  <a:pt x="29158" y="247320"/>
                </a:lnTo>
                <a:lnTo>
                  <a:pt x="23906" y="251236"/>
                </a:lnTo>
                <a:lnTo>
                  <a:pt x="12420" y="260577"/>
                </a:lnTo>
                <a:lnTo>
                  <a:pt x="7463" y="265241"/>
                </a:lnTo>
                <a:lnTo>
                  <a:pt x="0" y="272515"/>
                </a:lnTo>
                <a:lnTo>
                  <a:pt x="657" y="274383"/>
                </a:lnTo>
                <a:lnTo>
                  <a:pt x="4775" y="279844"/>
                </a:lnTo>
                <a:lnTo>
                  <a:pt x="7651" y="281808"/>
                </a:lnTo>
                <a:lnTo>
                  <a:pt x="14233" y="283990"/>
                </a:lnTo>
                <a:lnTo>
                  <a:pt x="17766" y="285842"/>
                </a:lnTo>
                <a:lnTo>
                  <a:pt x="21392" y="288347"/>
                </a:lnTo>
                <a:lnTo>
                  <a:pt x="25079" y="291287"/>
                </a:lnTo>
                <a:lnTo>
                  <a:pt x="28807" y="293247"/>
                </a:lnTo>
                <a:lnTo>
                  <a:pt x="32562" y="294554"/>
                </a:lnTo>
                <a:lnTo>
                  <a:pt x="36336" y="295424"/>
                </a:lnTo>
                <a:lnTo>
                  <a:pt x="41391" y="296005"/>
                </a:lnTo>
                <a:lnTo>
                  <a:pt x="47302" y="296392"/>
                </a:lnTo>
                <a:lnTo>
                  <a:pt x="53782" y="296650"/>
                </a:lnTo>
                <a:lnTo>
                  <a:pt x="67756" y="296937"/>
                </a:lnTo>
                <a:lnTo>
                  <a:pt x="169613" y="2971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08"/>
          <p:cNvSpPr/>
          <p:nvPr/>
        </p:nvSpPr>
        <p:spPr>
          <a:xfrm>
            <a:off x="2880360" y="4783067"/>
            <a:ext cx="285594" cy="462769"/>
          </a:xfrm>
          <a:custGeom>
            <a:avLst/>
            <a:gdLst/>
            <a:ahLst/>
            <a:cxnLst/>
            <a:rect l="0" t="0" r="0" b="0"/>
            <a:pathLst>
              <a:path w="285594" h="462769">
                <a:moveTo>
                  <a:pt x="125729" y="40392"/>
                </a:moveTo>
                <a:lnTo>
                  <a:pt x="119662" y="52528"/>
                </a:lnTo>
                <a:lnTo>
                  <a:pt x="115335" y="59913"/>
                </a:lnTo>
                <a:lnTo>
                  <a:pt x="103753" y="78278"/>
                </a:lnTo>
                <a:lnTo>
                  <a:pt x="98379" y="87239"/>
                </a:lnTo>
                <a:lnTo>
                  <a:pt x="93525" y="95754"/>
                </a:lnTo>
                <a:lnTo>
                  <a:pt x="89020" y="103970"/>
                </a:lnTo>
                <a:lnTo>
                  <a:pt x="84014" y="116486"/>
                </a:lnTo>
                <a:lnTo>
                  <a:pt x="81790" y="128822"/>
                </a:lnTo>
                <a:lnTo>
                  <a:pt x="81196" y="137445"/>
                </a:lnTo>
                <a:lnTo>
                  <a:pt x="80361" y="161012"/>
                </a:lnTo>
                <a:lnTo>
                  <a:pt x="80114" y="179425"/>
                </a:lnTo>
                <a:lnTo>
                  <a:pt x="80079" y="186421"/>
                </a:lnTo>
                <a:lnTo>
                  <a:pt x="81326" y="192355"/>
                </a:lnTo>
                <a:lnTo>
                  <a:pt x="86098" y="202335"/>
                </a:lnTo>
                <a:lnTo>
                  <a:pt x="89149" y="205504"/>
                </a:lnTo>
                <a:lnTo>
                  <a:pt x="92452" y="207617"/>
                </a:lnTo>
                <a:lnTo>
                  <a:pt x="95925" y="209025"/>
                </a:lnTo>
                <a:lnTo>
                  <a:pt x="98240" y="211234"/>
                </a:lnTo>
                <a:lnTo>
                  <a:pt x="99783" y="213977"/>
                </a:lnTo>
                <a:lnTo>
                  <a:pt x="100812" y="217076"/>
                </a:lnTo>
                <a:lnTo>
                  <a:pt x="104038" y="219142"/>
                </a:lnTo>
                <a:lnTo>
                  <a:pt x="108728" y="220519"/>
                </a:lnTo>
                <a:lnTo>
                  <a:pt x="114395" y="221436"/>
                </a:lnTo>
                <a:lnTo>
                  <a:pt x="119444" y="220778"/>
                </a:lnTo>
                <a:lnTo>
                  <a:pt x="124079" y="219070"/>
                </a:lnTo>
                <a:lnTo>
                  <a:pt x="132616" y="215055"/>
                </a:lnTo>
                <a:lnTo>
                  <a:pt x="140643" y="213270"/>
                </a:lnTo>
                <a:lnTo>
                  <a:pt x="148445" y="212477"/>
                </a:lnTo>
                <a:lnTo>
                  <a:pt x="152303" y="212266"/>
                </a:lnTo>
                <a:lnTo>
                  <a:pt x="156145" y="210854"/>
                </a:lnTo>
                <a:lnTo>
                  <a:pt x="163801" y="205900"/>
                </a:lnTo>
                <a:lnTo>
                  <a:pt x="168891" y="201531"/>
                </a:lnTo>
                <a:lnTo>
                  <a:pt x="174824" y="196078"/>
                </a:lnTo>
                <a:lnTo>
                  <a:pt x="191923" y="179655"/>
                </a:lnTo>
                <a:lnTo>
                  <a:pt x="196528" y="175144"/>
                </a:lnTo>
                <a:lnTo>
                  <a:pt x="205033" y="163359"/>
                </a:lnTo>
                <a:lnTo>
                  <a:pt x="213045" y="150924"/>
                </a:lnTo>
                <a:lnTo>
                  <a:pt x="220840" y="141164"/>
                </a:lnTo>
                <a:lnTo>
                  <a:pt x="223426" y="135514"/>
                </a:lnTo>
                <a:lnTo>
                  <a:pt x="226300" y="122462"/>
                </a:lnTo>
                <a:lnTo>
                  <a:pt x="230965" y="108194"/>
                </a:lnTo>
                <a:lnTo>
                  <a:pt x="236001" y="94656"/>
                </a:lnTo>
                <a:lnTo>
                  <a:pt x="238239" y="84406"/>
                </a:lnTo>
                <a:lnTo>
                  <a:pt x="239234" y="72231"/>
                </a:lnTo>
                <a:lnTo>
                  <a:pt x="239676" y="58353"/>
                </a:lnTo>
                <a:lnTo>
                  <a:pt x="239983" y="27267"/>
                </a:lnTo>
                <a:lnTo>
                  <a:pt x="238728" y="22752"/>
                </a:lnTo>
                <a:lnTo>
                  <a:pt x="230184" y="8546"/>
                </a:lnTo>
                <a:lnTo>
                  <a:pt x="229304" y="3802"/>
                </a:lnTo>
                <a:lnTo>
                  <a:pt x="228913" y="0"/>
                </a:lnTo>
                <a:lnTo>
                  <a:pt x="228692" y="8810"/>
                </a:lnTo>
                <a:lnTo>
                  <a:pt x="228641" y="29319"/>
                </a:lnTo>
                <a:lnTo>
                  <a:pt x="229897" y="39360"/>
                </a:lnTo>
                <a:lnTo>
                  <a:pt x="232005" y="48594"/>
                </a:lnTo>
                <a:lnTo>
                  <a:pt x="234680" y="57291"/>
                </a:lnTo>
                <a:lnTo>
                  <a:pt x="237733" y="69437"/>
                </a:lnTo>
                <a:lnTo>
                  <a:pt x="244512" y="99868"/>
                </a:lnTo>
                <a:lnTo>
                  <a:pt x="248098" y="113063"/>
                </a:lnTo>
                <a:lnTo>
                  <a:pt x="251758" y="124400"/>
                </a:lnTo>
                <a:lnTo>
                  <a:pt x="255469" y="134497"/>
                </a:lnTo>
                <a:lnTo>
                  <a:pt x="259212" y="147579"/>
                </a:lnTo>
                <a:lnTo>
                  <a:pt x="262978" y="162650"/>
                </a:lnTo>
                <a:lnTo>
                  <a:pt x="266759" y="179047"/>
                </a:lnTo>
                <a:lnTo>
                  <a:pt x="269279" y="193789"/>
                </a:lnTo>
                <a:lnTo>
                  <a:pt x="270959" y="207427"/>
                </a:lnTo>
                <a:lnTo>
                  <a:pt x="272079" y="220329"/>
                </a:lnTo>
                <a:lnTo>
                  <a:pt x="274096" y="232740"/>
                </a:lnTo>
                <a:lnTo>
                  <a:pt x="276711" y="244824"/>
                </a:lnTo>
                <a:lnTo>
                  <a:pt x="279723" y="256690"/>
                </a:lnTo>
                <a:lnTo>
                  <a:pt x="281732" y="268411"/>
                </a:lnTo>
                <a:lnTo>
                  <a:pt x="283071" y="280035"/>
                </a:lnTo>
                <a:lnTo>
                  <a:pt x="283964" y="291594"/>
                </a:lnTo>
                <a:lnTo>
                  <a:pt x="284559" y="301840"/>
                </a:lnTo>
                <a:lnTo>
                  <a:pt x="285221" y="319998"/>
                </a:lnTo>
                <a:lnTo>
                  <a:pt x="285593" y="344501"/>
                </a:lnTo>
                <a:lnTo>
                  <a:pt x="284375" y="352351"/>
                </a:lnTo>
                <a:lnTo>
                  <a:pt x="282293" y="360125"/>
                </a:lnTo>
                <a:lnTo>
                  <a:pt x="279636" y="367848"/>
                </a:lnTo>
                <a:lnTo>
                  <a:pt x="276594" y="375536"/>
                </a:lnTo>
                <a:lnTo>
                  <a:pt x="273295" y="383201"/>
                </a:lnTo>
                <a:lnTo>
                  <a:pt x="266245" y="398492"/>
                </a:lnTo>
                <a:lnTo>
                  <a:pt x="258877" y="413754"/>
                </a:lnTo>
                <a:lnTo>
                  <a:pt x="251369" y="425618"/>
                </a:lnTo>
                <a:lnTo>
                  <a:pt x="247590" y="430559"/>
                </a:lnTo>
                <a:lnTo>
                  <a:pt x="242530" y="435124"/>
                </a:lnTo>
                <a:lnTo>
                  <a:pt x="236616" y="439437"/>
                </a:lnTo>
                <a:lnTo>
                  <a:pt x="230134" y="443582"/>
                </a:lnTo>
                <a:lnTo>
                  <a:pt x="223272" y="446345"/>
                </a:lnTo>
                <a:lnTo>
                  <a:pt x="216158" y="448188"/>
                </a:lnTo>
                <a:lnTo>
                  <a:pt x="208875" y="449416"/>
                </a:lnTo>
                <a:lnTo>
                  <a:pt x="201480" y="451505"/>
                </a:lnTo>
                <a:lnTo>
                  <a:pt x="194010" y="454167"/>
                </a:lnTo>
                <a:lnTo>
                  <a:pt x="186490" y="457212"/>
                </a:lnTo>
                <a:lnTo>
                  <a:pt x="178936" y="459242"/>
                </a:lnTo>
                <a:lnTo>
                  <a:pt x="171361" y="460596"/>
                </a:lnTo>
                <a:lnTo>
                  <a:pt x="163770" y="461498"/>
                </a:lnTo>
                <a:lnTo>
                  <a:pt x="156170" y="462099"/>
                </a:lnTo>
                <a:lnTo>
                  <a:pt x="148563" y="462500"/>
                </a:lnTo>
                <a:lnTo>
                  <a:pt x="140952" y="462768"/>
                </a:lnTo>
                <a:lnTo>
                  <a:pt x="128258" y="461676"/>
                </a:lnTo>
                <a:lnTo>
                  <a:pt x="112175" y="459678"/>
                </a:lnTo>
                <a:lnTo>
                  <a:pt x="93833" y="457076"/>
                </a:lnTo>
                <a:lnTo>
                  <a:pt x="79065" y="455342"/>
                </a:lnTo>
                <a:lnTo>
                  <a:pt x="66680" y="454185"/>
                </a:lnTo>
                <a:lnTo>
                  <a:pt x="55883" y="453414"/>
                </a:lnTo>
                <a:lnTo>
                  <a:pt x="47415" y="451630"/>
                </a:lnTo>
                <a:lnTo>
                  <a:pt x="40500" y="449171"/>
                </a:lnTo>
                <a:lnTo>
                  <a:pt x="34620" y="446262"/>
                </a:lnTo>
                <a:lnTo>
                  <a:pt x="29430" y="444322"/>
                </a:lnTo>
                <a:lnTo>
                  <a:pt x="24700" y="443029"/>
                </a:lnTo>
                <a:lnTo>
                  <a:pt x="16057" y="441592"/>
                </a:lnTo>
                <a:lnTo>
                  <a:pt x="7983" y="440954"/>
                </a:lnTo>
                <a:lnTo>
                  <a:pt x="0" y="4404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09"/>
          <p:cNvSpPr/>
          <p:nvPr/>
        </p:nvSpPr>
        <p:spPr>
          <a:xfrm>
            <a:off x="1691640" y="4446282"/>
            <a:ext cx="1871704" cy="777228"/>
          </a:xfrm>
          <a:custGeom>
            <a:avLst/>
            <a:gdLst/>
            <a:ahLst/>
            <a:cxnLst/>
            <a:rect l="0" t="0" r="0" b="0"/>
            <a:pathLst>
              <a:path w="1871704" h="777228">
                <a:moveTo>
                  <a:pt x="0" y="628637"/>
                </a:moveTo>
                <a:lnTo>
                  <a:pt x="17027" y="611610"/>
                </a:lnTo>
                <a:lnTo>
                  <a:pt x="21511" y="609666"/>
                </a:lnTo>
                <a:lnTo>
                  <a:pt x="38688" y="606930"/>
                </a:lnTo>
                <a:lnTo>
                  <a:pt x="80220" y="606005"/>
                </a:lnTo>
                <a:lnTo>
                  <a:pt x="391585" y="605791"/>
                </a:lnTo>
                <a:lnTo>
                  <a:pt x="441397" y="607056"/>
                </a:lnTo>
                <a:lnTo>
                  <a:pt x="483494" y="609170"/>
                </a:lnTo>
                <a:lnTo>
                  <a:pt x="639206" y="621688"/>
                </a:lnTo>
                <a:lnTo>
                  <a:pt x="711235" y="628935"/>
                </a:lnTo>
                <a:lnTo>
                  <a:pt x="744666" y="632646"/>
                </a:lnTo>
                <a:lnTo>
                  <a:pt x="795359" y="640155"/>
                </a:lnTo>
                <a:lnTo>
                  <a:pt x="839903" y="647727"/>
                </a:lnTo>
                <a:lnTo>
                  <a:pt x="893566" y="655325"/>
                </a:lnTo>
                <a:lnTo>
                  <a:pt x="937737" y="659549"/>
                </a:lnTo>
                <a:lnTo>
                  <a:pt x="987778" y="665313"/>
                </a:lnTo>
                <a:lnTo>
                  <a:pt x="1030121" y="671678"/>
                </a:lnTo>
                <a:lnTo>
                  <a:pt x="1074841" y="676950"/>
                </a:lnTo>
                <a:lnTo>
                  <a:pt x="1120264" y="683169"/>
                </a:lnTo>
                <a:lnTo>
                  <a:pt x="1159565" y="685894"/>
                </a:lnTo>
                <a:lnTo>
                  <a:pt x="1404877" y="705181"/>
                </a:lnTo>
                <a:lnTo>
                  <a:pt x="1503239" y="715099"/>
                </a:lnTo>
                <a:lnTo>
                  <a:pt x="1547369" y="717865"/>
                </a:lnTo>
                <a:lnTo>
                  <a:pt x="1600774" y="719422"/>
                </a:lnTo>
                <a:lnTo>
                  <a:pt x="1697460" y="720020"/>
                </a:lnTo>
                <a:lnTo>
                  <a:pt x="1726400" y="716665"/>
                </a:lnTo>
                <a:lnTo>
                  <a:pt x="1777810" y="704163"/>
                </a:lnTo>
                <a:lnTo>
                  <a:pt x="1817364" y="697319"/>
                </a:lnTo>
                <a:lnTo>
                  <a:pt x="1849103" y="681489"/>
                </a:lnTo>
                <a:lnTo>
                  <a:pt x="1865013" y="670403"/>
                </a:lnTo>
                <a:lnTo>
                  <a:pt x="1868182" y="666641"/>
                </a:lnTo>
                <a:lnTo>
                  <a:pt x="1870295" y="662863"/>
                </a:lnTo>
                <a:lnTo>
                  <a:pt x="1871703" y="659075"/>
                </a:lnTo>
                <a:lnTo>
                  <a:pt x="1871372" y="655279"/>
                </a:lnTo>
                <a:lnTo>
                  <a:pt x="1869881" y="651478"/>
                </a:lnTo>
                <a:lnTo>
                  <a:pt x="1867617" y="647675"/>
                </a:lnTo>
                <a:lnTo>
                  <a:pt x="1865102" y="636675"/>
                </a:lnTo>
                <a:lnTo>
                  <a:pt x="1862714" y="623320"/>
                </a:lnTo>
                <a:lnTo>
                  <a:pt x="1854229" y="601521"/>
                </a:lnTo>
                <a:lnTo>
                  <a:pt x="1843672" y="578975"/>
                </a:lnTo>
                <a:lnTo>
                  <a:pt x="1836256" y="563809"/>
                </a:lnTo>
                <a:lnTo>
                  <a:pt x="1826151" y="549858"/>
                </a:lnTo>
                <a:lnTo>
                  <a:pt x="1811794" y="531668"/>
                </a:lnTo>
                <a:lnTo>
                  <a:pt x="1794602" y="510651"/>
                </a:lnTo>
                <a:lnTo>
                  <a:pt x="1780601" y="492830"/>
                </a:lnTo>
                <a:lnTo>
                  <a:pt x="1768727" y="477139"/>
                </a:lnTo>
                <a:lnTo>
                  <a:pt x="1758271" y="462869"/>
                </a:lnTo>
                <a:lnTo>
                  <a:pt x="1744951" y="447005"/>
                </a:lnTo>
                <a:lnTo>
                  <a:pt x="1729720" y="430079"/>
                </a:lnTo>
                <a:lnTo>
                  <a:pt x="1698405" y="396879"/>
                </a:lnTo>
                <a:lnTo>
                  <a:pt x="1651734" y="349148"/>
                </a:lnTo>
                <a:lnTo>
                  <a:pt x="1598974" y="296140"/>
                </a:lnTo>
                <a:lnTo>
                  <a:pt x="1572713" y="271083"/>
                </a:lnTo>
                <a:lnTo>
                  <a:pt x="1547585" y="248027"/>
                </a:lnTo>
                <a:lnTo>
                  <a:pt x="1523213" y="226307"/>
                </a:lnTo>
                <a:lnTo>
                  <a:pt x="1499345" y="206747"/>
                </a:lnTo>
                <a:lnTo>
                  <a:pt x="1475813" y="188627"/>
                </a:lnTo>
                <a:lnTo>
                  <a:pt x="1395431" y="129113"/>
                </a:lnTo>
                <a:lnTo>
                  <a:pt x="1369068" y="111140"/>
                </a:lnTo>
                <a:lnTo>
                  <a:pt x="1331447" y="89253"/>
                </a:lnTo>
                <a:lnTo>
                  <a:pt x="1307350" y="76672"/>
                </a:lnTo>
                <a:lnTo>
                  <a:pt x="1291821" y="72170"/>
                </a:lnTo>
                <a:lnTo>
                  <a:pt x="1254790" y="67772"/>
                </a:lnTo>
                <a:lnTo>
                  <a:pt x="1237224" y="60852"/>
                </a:lnTo>
                <a:lnTo>
                  <a:pt x="1184386" y="57464"/>
                </a:lnTo>
                <a:lnTo>
                  <a:pt x="1130999" y="57180"/>
                </a:lnTo>
                <a:lnTo>
                  <a:pt x="1080657" y="49291"/>
                </a:lnTo>
                <a:lnTo>
                  <a:pt x="1038668" y="47300"/>
                </a:lnTo>
                <a:lnTo>
                  <a:pt x="989320" y="40111"/>
                </a:lnTo>
                <a:lnTo>
                  <a:pt x="929387" y="34160"/>
                </a:lnTo>
                <a:lnTo>
                  <a:pt x="883845" y="26763"/>
                </a:lnTo>
                <a:lnTo>
                  <a:pt x="838177" y="24008"/>
                </a:lnTo>
                <a:lnTo>
                  <a:pt x="791203" y="21921"/>
                </a:lnTo>
                <a:lnTo>
                  <a:pt x="738902" y="15094"/>
                </a:lnTo>
                <a:lnTo>
                  <a:pt x="689398" y="12507"/>
                </a:lnTo>
                <a:lnTo>
                  <a:pt x="636348" y="10470"/>
                </a:lnTo>
                <a:lnTo>
                  <a:pt x="584082" y="3658"/>
                </a:lnTo>
                <a:lnTo>
                  <a:pt x="538568" y="1619"/>
                </a:lnTo>
                <a:lnTo>
                  <a:pt x="438693" y="471"/>
                </a:lnTo>
                <a:lnTo>
                  <a:pt x="188477" y="0"/>
                </a:lnTo>
                <a:lnTo>
                  <a:pt x="181531" y="1266"/>
                </a:lnTo>
                <a:lnTo>
                  <a:pt x="161258" y="9036"/>
                </a:lnTo>
                <a:lnTo>
                  <a:pt x="151092" y="10947"/>
                </a:lnTo>
                <a:lnTo>
                  <a:pt x="143263" y="17346"/>
                </a:lnTo>
                <a:lnTo>
                  <a:pt x="141229" y="20450"/>
                </a:lnTo>
                <a:lnTo>
                  <a:pt x="131628" y="44341"/>
                </a:lnTo>
                <a:lnTo>
                  <a:pt x="128351" y="58224"/>
                </a:lnTo>
                <a:lnTo>
                  <a:pt x="125625" y="74130"/>
                </a:lnTo>
                <a:lnTo>
                  <a:pt x="120180" y="93900"/>
                </a:lnTo>
                <a:lnTo>
                  <a:pt x="116913" y="111999"/>
                </a:lnTo>
                <a:lnTo>
                  <a:pt x="114191" y="128511"/>
                </a:lnTo>
                <a:lnTo>
                  <a:pt x="108748" y="144316"/>
                </a:lnTo>
                <a:lnTo>
                  <a:pt x="105482" y="163193"/>
                </a:lnTo>
                <a:lnTo>
                  <a:pt x="102761" y="183013"/>
                </a:lnTo>
                <a:lnTo>
                  <a:pt x="97318" y="200289"/>
                </a:lnTo>
                <a:lnTo>
                  <a:pt x="94052" y="219820"/>
                </a:lnTo>
                <a:lnTo>
                  <a:pt x="93181" y="230363"/>
                </a:lnTo>
                <a:lnTo>
                  <a:pt x="82054" y="303037"/>
                </a:lnTo>
                <a:lnTo>
                  <a:pt x="56001" y="463145"/>
                </a:lnTo>
                <a:lnTo>
                  <a:pt x="52574" y="487829"/>
                </a:lnTo>
                <a:lnTo>
                  <a:pt x="50289" y="508095"/>
                </a:lnTo>
                <a:lnTo>
                  <a:pt x="48766" y="525416"/>
                </a:lnTo>
                <a:lnTo>
                  <a:pt x="46481" y="540773"/>
                </a:lnTo>
                <a:lnTo>
                  <a:pt x="43687" y="554821"/>
                </a:lnTo>
                <a:lnTo>
                  <a:pt x="40555" y="567996"/>
                </a:lnTo>
                <a:lnTo>
                  <a:pt x="38466" y="580590"/>
                </a:lnTo>
                <a:lnTo>
                  <a:pt x="36146" y="604743"/>
                </a:lnTo>
                <a:lnTo>
                  <a:pt x="35115" y="624791"/>
                </a:lnTo>
                <a:lnTo>
                  <a:pt x="34656" y="642168"/>
                </a:lnTo>
                <a:lnTo>
                  <a:pt x="34453" y="658358"/>
                </a:lnTo>
                <a:lnTo>
                  <a:pt x="37749" y="677406"/>
                </a:lnTo>
                <a:lnTo>
                  <a:pt x="42177" y="696032"/>
                </a:lnTo>
                <a:lnTo>
                  <a:pt x="44670" y="714928"/>
                </a:lnTo>
                <a:lnTo>
                  <a:pt x="45409" y="736050"/>
                </a:lnTo>
                <a:lnTo>
                  <a:pt x="45679" y="761379"/>
                </a:lnTo>
                <a:lnTo>
                  <a:pt x="46962" y="764121"/>
                </a:lnTo>
                <a:lnTo>
                  <a:pt x="57150" y="7772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10"/>
          <p:cNvSpPr/>
          <p:nvPr/>
        </p:nvSpPr>
        <p:spPr>
          <a:xfrm>
            <a:off x="2023110" y="2993837"/>
            <a:ext cx="353141" cy="252283"/>
          </a:xfrm>
          <a:custGeom>
            <a:avLst/>
            <a:gdLst/>
            <a:ahLst/>
            <a:cxnLst/>
            <a:rect l="0" t="0" r="0" b="0"/>
            <a:pathLst>
              <a:path w="353141" h="252283">
                <a:moveTo>
                  <a:pt x="353140" y="0"/>
                </a:moveTo>
                <a:lnTo>
                  <a:pt x="352849" y="1414"/>
                </a:lnTo>
                <a:lnTo>
                  <a:pt x="348263" y="17727"/>
                </a:lnTo>
                <a:lnTo>
                  <a:pt x="342665" y="34952"/>
                </a:lnTo>
                <a:lnTo>
                  <a:pt x="337663" y="48975"/>
                </a:lnTo>
                <a:lnTo>
                  <a:pt x="333059" y="60864"/>
                </a:lnTo>
                <a:lnTo>
                  <a:pt x="328719" y="71330"/>
                </a:lnTo>
                <a:lnTo>
                  <a:pt x="324556" y="80848"/>
                </a:lnTo>
                <a:lnTo>
                  <a:pt x="316543" y="98196"/>
                </a:lnTo>
                <a:lnTo>
                  <a:pt x="304893" y="122243"/>
                </a:lnTo>
                <a:lnTo>
                  <a:pt x="293834" y="137760"/>
                </a:lnTo>
                <a:lnTo>
                  <a:pt x="287329" y="145454"/>
                </a:lnTo>
                <a:lnTo>
                  <a:pt x="280453" y="153124"/>
                </a:lnTo>
                <a:lnTo>
                  <a:pt x="266039" y="168419"/>
                </a:lnTo>
                <a:lnTo>
                  <a:pt x="257369" y="174783"/>
                </a:lnTo>
                <a:lnTo>
                  <a:pt x="247779" y="180296"/>
                </a:lnTo>
                <a:lnTo>
                  <a:pt x="163964" y="221743"/>
                </a:lnTo>
                <a:lnTo>
                  <a:pt x="149949" y="226843"/>
                </a:lnTo>
                <a:lnTo>
                  <a:pt x="131716" y="232783"/>
                </a:lnTo>
                <a:lnTo>
                  <a:pt x="110670" y="239283"/>
                </a:lnTo>
                <a:lnTo>
                  <a:pt x="95370" y="243616"/>
                </a:lnTo>
                <a:lnTo>
                  <a:pt x="83900" y="246505"/>
                </a:lnTo>
                <a:lnTo>
                  <a:pt x="74983" y="248431"/>
                </a:lnTo>
                <a:lnTo>
                  <a:pt x="67769" y="249715"/>
                </a:lnTo>
                <a:lnTo>
                  <a:pt x="61689" y="250570"/>
                </a:lnTo>
                <a:lnTo>
                  <a:pt x="0" y="2522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11"/>
          <p:cNvSpPr/>
          <p:nvPr/>
        </p:nvSpPr>
        <p:spPr>
          <a:xfrm>
            <a:off x="1383030" y="2503325"/>
            <a:ext cx="324979" cy="468289"/>
          </a:xfrm>
          <a:custGeom>
            <a:avLst/>
            <a:gdLst/>
            <a:ahLst/>
            <a:cxnLst/>
            <a:rect l="0" t="0" r="0" b="0"/>
            <a:pathLst>
              <a:path w="324979" h="468289">
                <a:moveTo>
                  <a:pt x="11430" y="79854"/>
                </a:moveTo>
                <a:lnTo>
                  <a:pt x="11430" y="67719"/>
                </a:lnTo>
                <a:lnTo>
                  <a:pt x="12700" y="62874"/>
                </a:lnTo>
                <a:lnTo>
                  <a:pt x="17497" y="54104"/>
                </a:lnTo>
                <a:lnTo>
                  <a:pt x="27339" y="42027"/>
                </a:lnTo>
                <a:lnTo>
                  <a:pt x="30926" y="39396"/>
                </a:lnTo>
                <a:lnTo>
                  <a:pt x="38298" y="36473"/>
                </a:lnTo>
                <a:lnTo>
                  <a:pt x="43312" y="34423"/>
                </a:lnTo>
                <a:lnTo>
                  <a:pt x="49194" y="31787"/>
                </a:lnTo>
                <a:lnTo>
                  <a:pt x="62504" y="25471"/>
                </a:lnTo>
                <a:lnTo>
                  <a:pt x="76886" y="18431"/>
                </a:lnTo>
                <a:lnTo>
                  <a:pt x="84277" y="16045"/>
                </a:lnTo>
                <a:lnTo>
                  <a:pt x="91745" y="14455"/>
                </a:lnTo>
                <a:lnTo>
                  <a:pt x="99263" y="13395"/>
                </a:lnTo>
                <a:lnTo>
                  <a:pt x="106815" y="11418"/>
                </a:lnTo>
                <a:lnTo>
                  <a:pt x="114390" y="8830"/>
                </a:lnTo>
                <a:lnTo>
                  <a:pt x="121980" y="5835"/>
                </a:lnTo>
                <a:lnTo>
                  <a:pt x="133390" y="3838"/>
                </a:lnTo>
                <a:lnTo>
                  <a:pt x="147346" y="2507"/>
                </a:lnTo>
                <a:lnTo>
                  <a:pt x="175977" y="1028"/>
                </a:lnTo>
                <a:lnTo>
                  <a:pt x="205105" y="195"/>
                </a:lnTo>
                <a:lnTo>
                  <a:pt x="217311" y="0"/>
                </a:lnTo>
                <a:lnTo>
                  <a:pt x="221074" y="1218"/>
                </a:lnTo>
                <a:lnTo>
                  <a:pt x="223583" y="3300"/>
                </a:lnTo>
                <a:lnTo>
                  <a:pt x="227640" y="9000"/>
                </a:lnTo>
                <a:lnTo>
                  <a:pt x="233676" y="15767"/>
                </a:lnTo>
                <a:lnTo>
                  <a:pt x="235794" y="19350"/>
                </a:lnTo>
                <a:lnTo>
                  <a:pt x="238147" y="26717"/>
                </a:lnTo>
                <a:lnTo>
                  <a:pt x="239472" y="38004"/>
                </a:lnTo>
                <a:lnTo>
                  <a:pt x="236395" y="48978"/>
                </a:lnTo>
                <a:lnTo>
                  <a:pt x="230794" y="61052"/>
                </a:lnTo>
                <a:lnTo>
                  <a:pt x="220501" y="76259"/>
                </a:lnTo>
                <a:lnTo>
                  <a:pt x="213147" y="89263"/>
                </a:lnTo>
                <a:lnTo>
                  <a:pt x="208138" y="96287"/>
                </a:lnTo>
                <a:lnTo>
                  <a:pt x="202258" y="103509"/>
                </a:lnTo>
                <a:lnTo>
                  <a:pt x="195799" y="110865"/>
                </a:lnTo>
                <a:lnTo>
                  <a:pt x="187682" y="117038"/>
                </a:lnTo>
                <a:lnTo>
                  <a:pt x="178461" y="122423"/>
                </a:lnTo>
                <a:lnTo>
                  <a:pt x="168504" y="127284"/>
                </a:lnTo>
                <a:lnTo>
                  <a:pt x="159326" y="133064"/>
                </a:lnTo>
                <a:lnTo>
                  <a:pt x="150667" y="139458"/>
                </a:lnTo>
                <a:lnTo>
                  <a:pt x="142355" y="146260"/>
                </a:lnTo>
                <a:lnTo>
                  <a:pt x="131733" y="153335"/>
                </a:lnTo>
                <a:lnTo>
                  <a:pt x="119572" y="160591"/>
                </a:lnTo>
                <a:lnTo>
                  <a:pt x="106384" y="167969"/>
                </a:lnTo>
                <a:lnTo>
                  <a:pt x="96323" y="174158"/>
                </a:lnTo>
                <a:lnTo>
                  <a:pt x="88345" y="179553"/>
                </a:lnTo>
                <a:lnTo>
                  <a:pt x="81757" y="184420"/>
                </a:lnTo>
                <a:lnTo>
                  <a:pt x="76094" y="188935"/>
                </a:lnTo>
                <a:lnTo>
                  <a:pt x="66416" y="197338"/>
                </a:lnTo>
                <a:lnTo>
                  <a:pt x="64597" y="200087"/>
                </a:lnTo>
                <a:lnTo>
                  <a:pt x="64655" y="201919"/>
                </a:lnTo>
                <a:lnTo>
                  <a:pt x="65963" y="203141"/>
                </a:lnTo>
                <a:lnTo>
                  <a:pt x="68105" y="203956"/>
                </a:lnTo>
                <a:lnTo>
                  <a:pt x="73872" y="204861"/>
                </a:lnTo>
                <a:lnTo>
                  <a:pt x="78458" y="205102"/>
                </a:lnTo>
                <a:lnTo>
                  <a:pt x="90326" y="205370"/>
                </a:lnTo>
                <a:lnTo>
                  <a:pt x="198999" y="205579"/>
                </a:lnTo>
                <a:lnTo>
                  <a:pt x="208866" y="206851"/>
                </a:lnTo>
                <a:lnTo>
                  <a:pt x="219254" y="208969"/>
                </a:lnTo>
                <a:lnTo>
                  <a:pt x="229989" y="211651"/>
                </a:lnTo>
                <a:lnTo>
                  <a:pt x="239686" y="214709"/>
                </a:lnTo>
                <a:lnTo>
                  <a:pt x="248690" y="218017"/>
                </a:lnTo>
                <a:lnTo>
                  <a:pt x="257234" y="221493"/>
                </a:lnTo>
                <a:lnTo>
                  <a:pt x="265469" y="225080"/>
                </a:lnTo>
                <a:lnTo>
                  <a:pt x="281393" y="232452"/>
                </a:lnTo>
                <a:lnTo>
                  <a:pt x="287925" y="236196"/>
                </a:lnTo>
                <a:lnTo>
                  <a:pt x="293550" y="239962"/>
                </a:lnTo>
                <a:lnTo>
                  <a:pt x="298570" y="243743"/>
                </a:lnTo>
                <a:lnTo>
                  <a:pt x="307534" y="254717"/>
                </a:lnTo>
                <a:lnTo>
                  <a:pt x="315752" y="266791"/>
                </a:lnTo>
                <a:lnTo>
                  <a:pt x="323637" y="276391"/>
                </a:lnTo>
                <a:lnTo>
                  <a:pt x="324978" y="281999"/>
                </a:lnTo>
                <a:lnTo>
                  <a:pt x="324602" y="288277"/>
                </a:lnTo>
                <a:lnTo>
                  <a:pt x="322067" y="302027"/>
                </a:lnTo>
                <a:lnTo>
                  <a:pt x="320941" y="316605"/>
                </a:lnTo>
                <a:lnTo>
                  <a:pt x="319370" y="324048"/>
                </a:lnTo>
                <a:lnTo>
                  <a:pt x="317054" y="331550"/>
                </a:lnTo>
                <a:lnTo>
                  <a:pt x="314239" y="339092"/>
                </a:lnTo>
                <a:lnTo>
                  <a:pt x="309822" y="345389"/>
                </a:lnTo>
                <a:lnTo>
                  <a:pt x="304338" y="350857"/>
                </a:lnTo>
                <a:lnTo>
                  <a:pt x="298142" y="355773"/>
                </a:lnTo>
                <a:lnTo>
                  <a:pt x="290201" y="361591"/>
                </a:lnTo>
                <a:lnTo>
                  <a:pt x="271218" y="374827"/>
                </a:lnTo>
                <a:lnTo>
                  <a:pt x="262092" y="381913"/>
                </a:lnTo>
                <a:lnTo>
                  <a:pt x="253468" y="389177"/>
                </a:lnTo>
                <a:lnTo>
                  <a:pt x="245178" y="396559"/>
                </a:lnTo>
                <a:lnTo>
                  <a:pt x="235842" y="402751"/>
                </a:lnTo>
                <a:lnTo>
                  <a:pt x="225808" y="408149"/>
                </a:lnTo>
                <a:lnTo>
                  <a:pt x="215308" y="413017"/>
                </a:lnTo>
                <a:lnTo>
                  <a:pt x="204499" y="417533"/>
                </a:lnTo>
                <a:lnTo>
                  <a:pt x="193483" y="421814"/>
                </a:lnTo>
                <a:lnTo>
                  <a:pt x="171082" y="429956"/>
                </a:lnTo>
                <a:lnTo>
                  <a:pt x="148426" y="437809"/>
                </a:lnTo>
                <a:lnTo>
                  <a:pt x="138321" y="440411"/>
                </a:lnTo>
                <a:lnTo>
                  <a:pt x="129044" y="442145"/>
                </a:lnTo>
                <a:lnTo>
                  <a:pt x="120319" y="443302"/>
                </a:lnTo>
                <a:lnTo>
                  <a:pt x="111963" y="445343"/>
                </a:lnTo>
                <a:lnTo>
                  <a:pt x="103852" y="447973"/>
                </a:lnTo>
                <a:lnTo>
                  <a:pt x="95904" y="450997"/>
                </a:lnTo>
                <a:lnTo>
                  <a:pt x="88066" y="454283"/>
                </a:lnTo>
                <a:lnTo>
                  <a:pt x="80301" y="457743"/>
                </a:lnTo>
                <a:lnTo>
                  <a:pt x="72584" y="461320"/>
                </a:lnTo>
                <a:lnTo>
                  <a:pt x="64899" y="463705"/>
                </a:lnTo>
                <a:lnTo>
                  <a:pt x="57236" y="465295"/>
                </a:lnTo>
                <a:lnTo>
                  <a:pt x="49587" y="466355"/>
                </a:lnTo>
                <a:lnTo>
                  <a:pt x="43218" y="467061"/>
                </a:lnTo>
                <a:lnTo>
                  <a:pt x="37702" y="467532"/>
                </a:lnTo>
                <a:lnTo>
                  <a:pt x="28186" y="468056"/>
                </a:lnTo>
                <a:lnTo>
                  <a:pt x="19724" y="468288"/>
                </a:lnTo>
                <a:lnTo>
                  <a:pt x="15689" y="467081"/>
                </a:lnTo>
                <a:lnTo>
                  <a:pt x="7819" y="462352"/>
                </a:lnTo>
                <a:lnTo>
                  <a:pt x="0" y="4570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712"/>
          <p:cNvSpPr/>
          <p:nvPr/>
        </p:nvSpPr>
        <p:spPr>
          <a:xfrm>
            <a:off x="1682084" y="2347994"/>
            <a:ext cx="341027" cy="692386"/>
          </a:xfrm>
          <a:custGeom>
            <a:avLst/>
            <a:gdLst/>
            <a:ahLst/>
            <a:cxnLst/>
            <a:rect l="0" t="0" r="0" b="0"/>
            <a:pathLst>
              <a:path w="341027" h="692386">
                <a:moveTo>
                  <a:pt x="306736" y="6585"/>
                </a:moveTo>
                <a:lnTo>
                  <a:pt x="300668" y="518"/>
                </a:lnTo>
                <a:lnTo>
                  <a:pt x="297610" y="0"/>
                </a:lnTo>
                <a:lnTo>
                  <a:pt x="294302" y="925"/>
                </a:lnTo>
                <a:lnTo>
                  <a:pt x="290827" y="2812"/>
                </a:lnTo>
                <a:lnTo>
                  <a:pt x="283578" y="4908"/>
                </a:lnTo>
                <a:lnTo>
                  <a:pt x="279867" y="5467"/>
                </a:lnTo>
                <a:lnTo>
                  <a:pt x="274853" y="7110"/>
                </a:lnTo>
                <a:lnTo>
                  <a:pt x="268971" y="9475"/>
                </a:lnTo>
                <a:lnTo>
                  <a:pt x="262509" y="12322"/>
                </a:lnTo>
                <a:lnTo>
                  <a:pt x="251943" y="18872"/>
                </a:lnTo>
                <a:lnTo>
                  <a:pt x="243013" y="26016"/>
                </a:lnTo>
                <a:lnTo>
                  <a:pt x="234811" y="33425"/>
                </a:lnTo>
                <a:lnTo>
                  <a:pt x="198782" y="69007"/>
                </a:lnTo>
                <a:lnTo>
                  <a:pt x="186507" y="79950"/>
                </a:lnTo>
                <a:lnTo>
                  <a:pt x="175783" y="88515"/>
                </a:lnTo>
                <a:lnTo>
                  <a:pt x="166094" y="95495"/>
                </a:lnTo>
                <a:lnTo>
                  <a:pt x="158364" y="102689"/>
                </a:lnTo>
                <a:lnTo>
                  <a:pt x="151942" y="110024"/>
                </a:lnTo>
                <a:lnTo>
                  <a:pt x="146389" y="117455"/>
                </a:lnTo>
                <a:lnTo>
                  <a:pt x="133447" y="135871"/>
                </a:lnTo>
                <a:lnTo>
                  <a:pt x="104442" y="178738"/>
                </a:lnTo>
                <a:lnTo>
                  <a:pt x="96944" y="188664"/>
                </a:lnTo>
                <a:lnTo>
                  <a:pt x="89404" y="197821"/>
                </a:lnTo>
                <a:lnTo>
                  <a:pt x="81838" y="206466"/>
                </a:lnTo>
                <a:lnTo>
                  <a:pt x="75524" y="216039"/>
                </a:lnTo>
                <a:lnTo>
                  <a:pt x="65121" y="236836"/>
                </a:lnTo>
                <a:lnTo>
                  <a:pt x="39990" y="294236"/>
                </a:lnTo>
                <a:lnTo>
                  <a:pt x="32385" y="312652"/>
                </a:lnTo>
                <a:lnTo>
                  <a:pt x="20549" y="343275"/>
                </a:lnTo>
                <a:lnTo>
                  <a:pt x="16884" y="356775"/>
                </a:lnTo>
                <a:lnTo>
                  <a:pt x="14441" y="369585"/>
                </a:lnTo>
                <a:lnTo>
                  <a:pt x="12813" y="381935"/>
                </a:lnTo>
                <a:lnTo>
                  <a:pt x="10457" y="393979"/>
                </a:lnTo>
                <a:lnTo>
                  <a:pt x="7616" y="405818"/>
                </a:lnTo>
                <a:lnTo>
                  <a:pt x="4453" y="417520"/>
                </a:lnTo>
                <a:lnTo>
                  <a:pt x="938" y="437297"/>
                </a:lnTo>
                <a:lnTo>
                  <a:pt x="0" y="446126"/>
                </a:lnTo>
                <a:lnTo>
                  <a:pt x="2346" y="466097"/>
                </a:lnTo>
                <a:lnTo>
                  <a:pt x="6351" y="486403"/>
                </a:lnTo>
                <a:lnTo>
                  <a:pt x="8131" y="503894"/>
                </a:lnTo>
                <a:lnTo>
                  <a:pt x="12309" y="523522"/>
                </a:lnTo>
                <a:lnTo>
                  <a:pt x="19670" y="544945"/>
                </a:lnTo>
                <a:lnTo>
                  <a:pt x="25188" y="555992"/>
                </a:lnTo>
                <a:lnTo>
                  <a:pt x="31407" y="567166"/>
                </a:lnTo>
                <a:lnTo>
                  <a:pt x="38093" y="577156"/>
                </a:lnTo>
                <a:lnTo>
                  <a:pt x="45091" y="586356"/>
                </a:lnTo>
                <a:lnTo>
                  <a:pt x="52296" y="595029"/>
                </a:lnTo>
                <a:lnTo>
                  <a:pt x="59639" y="602081"/>
                </a:lnTo>
                <a:lnTo>
                  <a:pt x="67075" y="608053"/>
                </a:lnTo>
                <a:lnTo>
                  <a:pt x="74571" y="613304"/>
                </a:lnTo>
                <a:lnTo>
                  <a:pt x="82110" y="618074"/>
                </a:lnTo>
                <a:lnTo>
                  <a:pt x="89675" y="622525"/>
                </a:lnTo>
                <a:lnTo>
                  <a:pt x="97258" y="626762"/>
                </a:lnTo>
                <a:lnTo>
                  <a:pt x="112458" y="634856"/>
                </a:lnTo>
                <a:lnTo>
                  <a:pt x="120067" y="638792"/>
                </a:lnTo>
                <a:lnTo>
                  <a:pt x="128950" y="642687"/>
                </a:lnTo>
                <a:lnTo>
                  <a:pt x="138682" y="646553"/>
                </a:lnTo>
                <a:lnTo>
                  <a:pt x="148980" y="650401"/>
                </a:lnTo>
                <a:lnTo>
                  <a:pt x="164735" y="654235"/>
                </a:lnTo>
                <a:lnTo>
                  <a:pt x="184129" y="658062"/>
                </a:lnTo>
                <a:lnTo>
                  <a:pt x="205948" y="661883"/>
                </a:lnTo>
                <a:lnTo>
                  <a:pt x="224304" y="665701"/>
                </a:lnTo>
                <a:lnTo>
                  <a:pt x="240351" y="669516"/>
                </a:lnTo>
                <a:lnTo>
                  <a:pt x="254859" y="673329"/>
                </a:lnTo>
                <a:lnTo>
                  <a:pt x="267071" y="677141"/>
                </a:lnTo>
                <a:lnTo>
                  <a:pt x="277753" y="680953"/>
                </a:lnTo>
                <a:lnTo>
                  <a:pt x="287414" y="684763"/>
                </a:lnTo>
                <a:lnTo>
                  <a:pt x="295124" y="687304"/>
                </a:lnTo>
                <a:lnTo>
                  <a:pt x="301535" y="688998"/>
                </a:lnTo>
                <a:lnTo>
                  <a:pt x="341026" y="6923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713"/>
          <p:cNvSpPr/>
          <p:nvPr/>
        </p:nvSpPr>
        <p:spPr>
          <a:xfrm>
            <a:off x="2000901" y="2560319"/>
            <a:ext cx="33640" cy="411482"/>
          </a:xfrm>
          <a:custGeom>
            <a:avLst/>
            <a:gdLst/>
            <a:ahLst/>
            <a:cxnLst/>
            <a:rect l="0" t="0" r="0" b="0"/>
            <a:pathLst>
              <a:path w="33640" h="411482">
                <a:moveTo>
                  <a:pt x="33639" y="0"/>
                </a:moveTo>
                <a:lnTo>
                  <a:pt x="33639" y="140293"/>
                </a:lnTo>
                <a:lnTo>
                  <a:pt x="32369" y="153219"/>
                </a:lnTo>
                <a:lnTo>
                  <a:pt x="30252" y="168186"/>
                </a:lnTo>
                <a:lnTo>
                  <a:pt x="27571" y="184514"/>
                </a:lnTo>
                <a:lnTo>
                  <a:pt x="24513" y="199210"/>
                </a:lnTo>
                <a:lnTo>
                  <a:pt x="21205" y="212816"/>
                </a:lnTo>
                <a:lnTo>
                  <a:pt x="17730" y="225698"/>
                </a:lnTo>
                <a:lnTo>
                  <a:pt x="14143" y="241906"/>
                </a:lnTo>
                <a:lnTo>
                  <a:pt x="6770" y="280234"/>
                </a:lnTo>
                <a:lnTo>
                  <a:pt x="4296" y="296043"/>
                </a:lnTo>
                <a:lnTo>
                  <a:pt x="2647" y="309122"/>
                </a:lnTo>
                <a:lnTo>
                  <a:pt x="1548" y="320382"/>
                </a:lnTo>
                <a:lnTo>
                  <a:pt x="815" y="330428"/>
                </a:lnTo>
                <a:lnTo>
                  <a:pt x="326" y="339665"/>
                </a:lnTo>
                <a:lnTo>
                  <a:pt x="0" y="348364"/>
                </a:lnTo>
                <a:lnTo>
                  <a:pt x="1053" y="355433"/>
                </a:lnTo>
                <a:lnTo>
                  <a:pt x="3025" y="361415"/>
                </a:lnTo>
                <a:lnTo>
                  <a:pt x="5610" y="366674"/>
                </a:lnTo>
                <a:lnTo>
                  <a:pt x="7333" y="373989"/>
                </a:lnTo>
                <a:lnTo>
                  <a:pt x="8481" y="382676"/>
                </a:lnTo>
                <a:lnTo>
                  <a:pt x="9247" y="392278"/>
                </a:lnTo>
                <a:lnTo>
                  <a:pt x="11027" y="398679"/>
                </a:lnTo>
                <a:lnTo>
                  <a:pt x="13484" y="402946"/>
                </a:lnTo>
                <a:lnTo>
                  <a:pt x="22209" y="4114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14"/>
          <p:cNvSpPr/>
          <p:nvPr/>
        </p:nvSpPr>
        <p:spPr>
          <a:xfrm>
            <a:off x="2080460" y="2567469"/>
            <a:ext cx="216857" cy="347165"/>
          </a:xfrm>
          <a:custGeom>
            <a:avLst/>
            <a:gdLst/>
            <a:ahLst/>
            <a:cxnLst/>
            <a:rect l="0" t="0" r="0" b="0"/>
            <a:pathLst>
              <a:path w="216857" h="347165">
                <a:moveTo>
                  <a:pt x="56950" y="50000"/>
                </a:moveTo>
                <a:lnTo>
                  <a:pt x="63017" y="37865"/>
                </a:lnTo>
                <a:lnTo>
                  <a:pt x="66075" y="34290"/>
                </a:lnTo>
                <a:lnTo>
                  <a:pt x="69383" y="31907"/>
                </a:lnTo>
                <a:lnTo>
                  <a:pt x="72858" y="30318"/>
                </a:lnTo>
                <a:lnTo>
                  <a:pt x="78986" y="26719"/>
                </a:lnTo>
                <a:lnTo>
                  <a:pt x="95954" y="15946"/>
                </a:lnTo>
                <a:lnTo>
                  <a:pt x="104542" y="10788"/>
                </a:lnTo>
                <a:lnTo>
                  <a:pt x="112808" y="6079"/>
                </a:lnTo>
                <a:lnTo>
                  <a:pt x="120859" y="1669"/>
                </a:lnTo>
                <a:lnTo>
                  <a:pt x="128766" y="0"/>
                </a:lnTo>
                <a:lnTo>
                  <a:pt x="136577" y="157"/>
                </a:lnTo>
                <a:lnTo>
                  <a:pt x="144324" y="1531"/>
                </a:lnTo>
                <a:lnTo>
                  <a:pt x="150760" y="2448"/>
                </a:lnTo>
                <a:lnTo>
                  <a:pt x="156320" y="3058"/>
                </a:lnTo>
                <a:lnTo>
                  <a:pt x="161296" y="3466"/>
                </a:lnTo>
                <a:lnTo>
                  <a:pt x="167154" y="3738"/>
                </a:lnTo>
                <a:lnTo>
                  <a:pt x="180436" y="4039"/>
                </a:lnTo>
                <a:lnTo>
                  <a:pt x="187534" y="5390"/>
                </a:lnTo>
                <a:lnTo>
                  <a:pt x="194806" y="7560"/>
                </a:lnTo>
                <a:lnTo>
                  <a:pt x="202194" y="10277"/>
                </a:lnTo>
                <a:lnTo>
                  <a:pt x="207119" y="13358"/>
                </a:lnTo>
                <a:lnTo>
                  <a:pt x="210403" y="16682"/>
                </a:lnTo>
                <a:lnTo>
                  <a:pt x="212592" y="20168"/>
                </a:lnTo>
                <a:lnTo>
                  <a:pt x="215024" y="27428"/>
                </a:lnTo>
                <a:lnTo>
                  <a:pt x="216105" y="34888"/>
                </a:lnTo>
                <a:lnTo>
                  <a:pt x="216585" y="42437"/>
                </a:lnTo>
                <a:lnTo>
                  <a:pt x="216799" y="53412"/>
                </a:lnTo>
                <a:lnTo>
                  <a:pt x="216856" y="59895"/>
                </a:lnTo>
                <a:lnTo>
                  <a:pt x="215624" y="66757"/>
                </a:lnTo>
                <a:lnTo>
                  <a:pt x="213532" y="73871"/>
                </a:lnTo>
                <a:lnTo>
                  <a:pt x="210868" y="81154"/>
                </a:lnTo>
                <a:lnTo>
                  <a:pt x="207822" y="88550"/>
                </a:lnTo>
                <a:lnTo>
                  <a:pt x="204521" y="96020"/>
                </a:lnTo>
                <a:lnTo>
                  <a:pt x="201051" y="103540"/>
                </a:lnTo>
                <a:lnTo>
                  <a:pt x="196197" y="111094"/>
                </a:lnTo>
                <a:lnTo>
                  <a:pt x="190421" y="118669"/>
                </a:lnTo>
                <a:lnTo>
                  <a:pt x="184031" y="126260"/>
                </a:lnTo>
                <a:lnTo>
                  <a:pt x="177230" y="133860"/>
                </a:lnTo>
                <a:lnTo>
                  <a:pt x="162901" y="149078"/>
                </a:lnTo>
                <a:lnTo>
                  <a:pt x="118660" y="193936"/>
                </a:lnTo>
                <a:lnTo>
                  <a:pt x="75348" y="237323"/>
                </a:lnTo>
                <a:lnTo>
                  <a:pt x="64135" y="247272"/>
                </a:lnTo>
                <a:lnTo>
                  <a:pt x="51580" y="257715"/>
                </a:lnTo>
                <a:lnTo>
                  <a:pt x="38130" y="268487"/>
                </a:lnTo>
                <a:lnTo>
                  <a:pt x="29163" y="278208"/>
                </a:lnTo>
                <a:lnTo>
                  <a:pt x="23185" y="287229"/>
                </a:lnTo>
                <a:lnTo>
                  <a:pt x="19200" y="295783"/>
                </a:lnTo>
                <a:lnTo>
                  <a:pt x="15273" y="302755"/>
                </a:lnTo>
                <a:lnTo>
                  <a:pt x="11385" y="308674"/>
                </a:lnTo>
                <a:lnTo>
                  <a:pt x="2088" y="321230"/>
                </a:lnTo>
                <a:lnTo>
                  <a:pt x="817" y="326334"/>
                </a:lnTo>
                <a:lnTo>
                  <a:pt x="101" y="336347"/>
                </a:lnTo>
                <a:lnTo>
                  <a:pt x="0" y="339958"/>
                </a:lnTo>
                <a:lnTo>
                  <a:pt x="1204" y="342365"/>
                </a:lnTo>
                <a:lnTo>
                  <a:pt x="3275" y="343971"/>
                </a:lnTo>
                <a:lnTo>
                  <a:pt x="9658" y="346546"/>
                </a:lnTo>
                <a:lnTo>
                  <a:pt x="12722" y="346758"/>
                </a:lnTo>
                <a:lnTo>
                  <a:pt x="22899" y="346993"/>
                </a:lnTo>
                <a:lnTo>
                  <a:pt x="61152" y="347164"/>
                </a:lnTo>
                <a:lnTo>
                  <a:pt x="69911" y="345899"/>
                </a:lnTo>
                <a:lnTo>
                  <a:pt x="78290" y="343787"/>
                </a:lnTo>
                <a:lnTo>
                  <a:pt x="86417" y="341108"/>
                </a:lnTo>
                <a:lnTo>
                  <a:pt x="94375" y="339322"/>
                </a:lnTo>
                <a:lnTo>
                  <a:pt x="102220" y="338132"/>
                </a:lnTo>
                <a:lnTo>
                  <a:pt x="109990" y="337338"/>
                </a:lnTo>
                <a:lnTo>
                  <a:pt x="116440" y="336809"/>
                </a:lnTo>
                <a:lnTo>
                  <a:pt x="122010" y="336456"/>
                </a:lnTo>
                <a:lnTo>
                  <a:pt x="126993" y="336221"/>
                </a:lnTo>
                <a:lnTo>
                  <a:pt x="132855" y="334794"/>
                </a:lnTo>
                <a:lnTo>
                  <a:pt x="139303" y="332573"/>
                </a:lnTo>
                <a:lnTo>
                  <a:pt x="146142" y="329822"/>
                </a:lnTo>
                <a:lnTo>
                  <a:pt x="151971" y="327988"/>
                </a:lnTo>
                <a:lnTo>
                  <a:pt x="157127" y="326766"/>
                </a:lnTo>
                <a:lnTo>
                  <a:pt x="161835" y="325950"/>
                </a:lnTo>
                <a:lnTo>
                  <a:pt x="167513" y="324137"/>
                </a:lnTo>
                <a:lnTo>
                  <a:pt x="173839" y="321658"/>
                </a:lnTo>
                <a:lnTo>
                  <a:pt x="180595" y="318736"/>
                </a:lnTo>
                <a:lnTo>
                  <a:pt x="186370" y="316787"/>
                </a:lnTo>
                <a:lnTo>
                  <a:pt x="191490" y="315488"/>
                </a:lnTo>
                <a:lnTo>
                  <a:pt x="205540" y="3128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15"/>
          <p:cNvSpPr/>
          <p:nvPr/>
        </p:nvSpPr>
        <p:spPr>
          <a:xfrm>
            <a:off x="2354580" y="2743200"/>
            <a:ext cx="160021" cy="34290"/>
          </a:xfrm>
          <a:custGeom>
            <a:avLst/>
            <a:gdLst/>
            <a:ahLst/>
            <a:cxnLst/>
            <a:rect l="0" t="0" r="0" b="0"/>
            <a:pathLst>
              <a:path w="160021" h="34290">
                <a:moveTo>
                  <a:pt x="0" y="34289"/>
                </a:moveTo>
                <a:lnTo>
                  <a:pt x="12135" y="28222"/>
                </a:lnTo>
                <a:lnTo>
                  <a:pt x="16980" y="26434"/>
                </a:lnTo>
                <a:lnTo>
                  <a:pt x="21480" y="25243"/>
                </a:lnTo>
                <a:lnTo>
                  <a:pt x="25750" y="24448"/>
                </a:lnTo>
                <a:lnTo>
                  <a:pt x="86369" y="17263"/>
                </a:lnTo>
                <a:lnTo>
                  <a:pt x="104569" y="14048"/>
                </a:lnTo>
                <a:lnTo>
                  <a:pt x="117973" y="10635"/>
                </a:lnTo>
                <a:lnTo>
                  <a:pt x="128178" y="7090"/>
                </a:lnTo>
                <a:lnTo>
                  <a:pt x="136252" y="4727"/>
                </a:lnTo>
                <a:lnTo>
                  <a:pt x="142904" y="3151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16"/>
          <p:cNvSpPr/>
          <p:nvPr/>
        </p:nvSpPr>
        <p:spPr>
          <a:xfrm>
            <a:off x="2560320" y="2537515"/>
            <a:ext cx="160020" cy="354118"/>
          </a:xfrm>
          <a:custGeom>
            <a:avLst/>
            <a:gdLst/>
            <a:ahLst/>
            <a:cxnLst/>
            <a:rect l="0" t="0" r="0" b="0"/>
            <a:pathLst>
              <a:path w="160020" h="354118">
                <a:moveTo>
                  <a:pt x="0" y="45664"/>
                </a:moveTo>
                <a:lnTo>
                  <a:pt x="9841" y="25982"/>
                </a:lnTo>
                <a:lnTo>
                  <a:pt x="14110" y="20830"/>
                </a:lnTo>
                <a:lnTo>
                  <a:pt x="17026" y="17678"/>
                </a:lnTo>
                <a:lnTo>
                  <a:pt x="27199" y="7174"/>
                </a:lnTo>
                <a:lnTo>
                  <a:pt x="30833" y="4764"/>
                </a:lnTo>
                <a:lnTo>
                  <a:pt x="34525" y="3158"/>
                </a:lnTo>
                <a:lnTo>
                  <a:pt x="38257" y="2087"/>
                </a:lnTo>
                <a:lnTo>
                  <a:pt x="43284" y="1373"/>
                </a:lnTo>
                <a:lnTo>
                  <a:pt x="49176" y="897"/>
                </a:lnTo>
                <a:lnTo>
                  <a:pt x="55644" y="579"/>
                </a:lnTo>
                <a:lnTo>
                  <a:pt x="72990" y="227"/>
                </a:lnTo>
                <a:lnTo>
                  <a:pt x="103035" y="0"/>
                </a:lnTo>
                <a:lnTo>
                  <a:pt x="108060" y="1252"/>
                </a:lnTo>
                <a:lnTo>
                  <a:pt x="112680" y="3356"/>
                </a:lnTo>
                <a:lnTo>
                  <a:pt x="117030" y="6029"/>
                </a:lnTo>
                <a:lnTo>
                  <a:pt x="119930" y="9081"/>
                </a:lnTo>
                <a:lnTo>
                  <a:pt x="121863" y="12385"/>
                </a:lnTo>
                <a:lnTo>
                  <a:pt x="123152" y="15858"/>
                </a:lnTo>
                <a:lnTo>
                  <a:pt x="125281" y="18174"/>
                </a:lnTo>
                <a:lnTo>
                  <a:pt x="127971" y="19717"/>
                </a:lnTo>
                <a:lnTo>
                  <a:pt x="131034" y="20746"/>
                </a:lnTo>
                <a:lnTo>
                  <a:pt x="134346" y="22702"/>
                </a:lnTo>
                <a:lnTo>
                  <a:pt x="137824" y="25277"/>
                </a:lnTo>
                <a:lnTo>
                  <a:pt x="141412" y="28262"/>
                </a:lnTo>
                <a:lnTo>
                  <a:pt x="143805" y="31523"/>
                </a:lnTo>
                <a:lnTo>
                  <a:pt x="146463" y="38533"/>
                </a:lnTo>
                <a:lnTo>
                  <a:pt x="147644" y="49268"/>
                </a:lnTo>
                <a:lnTo>
                  <a:pt x="148170" y="61236"/>
                </a:lnTo>
                <a:lnTo>
                  <a:pt x="148403" y="70788"/>
                </a:lnTo>
                <a:lnTo>
                  <a:pt x="148535" y="95442"/>
                </a:lnTo>
                <a:lnTo>
                  <a:pt x="147283" y="104249"/>
                </a:lnTo>
                <a:lnTo>
                  <a:pt x="145179" y="112661"/>
                </a:lnTo>
                <a:lnTo>
                  <a:pt x="142505" y="120809"/>
                </a:lnTo>
                <a:lnTo>
                  <a:pt x="138184" y="131321"/>
                </a:lnTo>
                <a:lnTo>
                  <a:pt x="132762" y="143409"/>
                </a:lnTo>
                <a:lnTo>
                  <a:pt x="126608" y="156547"/>
                </a:lnTo>
                <a:lnTo>
                  <a:pt x="119965" y="167846"/>
                </a:lnTo>
                <a:lnTo>
                  <a:pt x="112997" y="177919"/>
                </a:lnTo>
                <a:lnTo>
                  <a:pt x="105811" y="187174"/>
                </a:lnTo>
                <a:lnTo>
                  <a:pt x="99750" y="195884"/>
                </a:lnTo>
                <a:lnTo>
                  <a:pt x="94440" y="204231"/>
                </a:lnTo>
                <a:lnTo>
                  <a:pt x="89630" y="212335"/>
                </a:lnTo>
                <a:lnTo>
                  <a:pt x="81343" y="224088"/>
                </a:lnTo>
                <a:lnTo>
                  <a:pt x="58589" y="254081"/>
                </a:lnTo>
                <a:lnTo>
                  <a:pt x="49219" y="267158"/>
                </a:lnTo>
                <a:lnTo>
                  <a:pt x="41703" y="278417"/>
                </a:lnTo>
                <a:lnTo>
                  <a:pt x="35422" y="288463"/>
                </a:lnTo>
                <a:lnTo>
                  <a:pt x="29964" y="296430"/>
                </a:lnTo>
                <a:lnTo>
                  <a:pt x="25056" y="303012"/>
                </a:lnTo>
                <a:lnTo>
                  <a:pt x="20514" y="308669"/>
                </a:lnTo>
                <a:lnTo>
                  <a:pt x="17486" y="313711"/>
                </a:lnTo>
                <a:lnTo>
                  <a:pt x="14121" y="322700"/>
                </a:lnTo>
                <a:lnTo>
                  <a:pt x="12626" y="330928"/>
                </a:lnTo>
                <a:lnTo>
                  <a:pt x="12227" y="334900"/>
                </a:lnTo>
                <a:lnTo>
                  <a:pt x="13231" y="337548"/>
                </a:lnTo>
                <a:lnTo>
                  <a:pt x="15171" y="339314"/>
                </a:lnTo>
                <a:lnTo>
                  <a:pt x="17734" y="340491"/>
                </a:lnTo>
                <a:lnTo>
                  <a:pt x="20712" y="342545"/>
                </a:lnTo>
                <a:lnTo>
                  <a:pt x="23968" y="345185"/>
                </a:lnTo>
                <a:lnTo>
                  <a:pt x="27408" y="348215"/>
                </a:lnTo>
                <a:lnTo>
                  <a:pt x="30972" y="350235"/>
                </a:lnTo>
                <a:lnTo>
                  <a:pt x="34618" y="351581"/>
                </a:lnTo>
                <a:lnTo>
                  <a:pt x="38319" y="352479"/>
                </a:lnTo>
                <a:lnTo>
                  <a:pt x="43326" y="353077"/>
                </a:lnTo>
                <a:lnTo>
                  <a:pt x="49204" y="353476"/>
                </a:lnTo>
                <a:lnTo>
                  <a:pt x="55662" y="353742"/>
                </a:lnTo>
                <a:lnTo>
                  <a:pt x="89023" y="354117"/>
                </a:lnTo>
                <a:lnTo>
                  <a:pt x="98719" y="352899"/>
                </a:lnTo>
                <a:lnTo>
                  <a:pt x="106452" y="350818"/>
                </a:lnTo>
                <a:lnTo>
                  <a:pt x="112878" y="348160"/>
                </a:lnTo>
                <a:lnTo>
                  <a:pt x="119702" y="346388"/>
                </a:lnTo>
                <a:lnTo>
                  <a:pt x="126791" y="345207"/>
                </a:lnTo>
                <a:lnTo>
                  <a:pt x="160019" y="3428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17"/>
          <p:cNvSpPr/>
          <p:nvPr/>
        </p:nvSpPr>
        <p:spPr>
          <a:xfrm>
            <a:off x="2663189" y="2630068"/>
            <a:ext cx="330804" cy="442957"/>
          </a:xfrm>
          <a:custGeom>
            <a:avLst/>
            <a:gdLst/>
            <a:ahLst/>
            <a:cxnLst/>
            <a:rect l="0" t="0" r="0" b="0"/>
            <a:pathLst>
              <a:path w="330804" h="442957">
                <a:moveTo>
                  <a:pt x="114300" y="67411"/>
                </a:moveTo>
                <a:lnTo>
                  <a:pt x="120368" y="79547"/>
                </a:lnTo>
                <a:lnTo>
                  <a:pt x="120886" y="85662"/>
                </a:lnTo>
                <a:lnTo>
                  <a:pt x="118074" y="99229"/>
                </a:lnTo>
                <a:lnTo>
                  <a:pt x="115978" y="110339"/>
                </a:lnTo>
                <a:lnTo>
                  <a:pt x="115419" y="115080"/>
                </a:lnTo>
                <a:lnTo>
                  <a:pt x="118184" y="127121"/>
                </a:lnTo>
                <a:lnTo>
                  <a:pt x="123647" y="140939"/>
                </a:lnTo>
                <a:lnTo>
                  <a:pt x="126881" y="148180"/>
                </a:lnTo>
                <a:lnTo>
                  <a:pt x="132592" y="161729"/>
                </a:lnTo>
                <a:lnTo>
                  <a:pt x="135130" y="171984"/>
                </a:lnTo>
                <a:lnTo>
                  <a:pt x="137077" y="175226"/>
                </a:lnTo>
                <a:lnTo>
                  <a:pt x="139645" y="177388"/>
                </a:lnTo>
                <a:lnTo>
                  <a:pt x="158959" y="186925"/>
                </a:lnTo>
                <a:lnTo>
                  <a:pt x="164393" y="187727"/>
                </a:lnTo>
                <a:lnTo>
                  <a:pt x="169285" y="186992"/>
                </a:lnTo>
                <a:lnTo>
                  <a:pt x="178108" y="184058"/>
                </a:lnTo>
                <a:lnTo>
                  <a:pt x="186263" y="182755"/>
                </a:lnTo>
                <a:lnTo>
                  <a:pt x="190215" y="181137"/>
                </a:lnTo>
                <a:lnTo>
                  <a:pt x="197994" y="175953"/>
                </a:lnTo>
                <a:lnTo>
                  <a:pt x="221649" y="159826"/>
                </a:lnTo>
                <a:lnTo>
                  <a:pt x="229046" y="154421"/>
                </a:lnTo>
                <a:lnTo>
                  <a:pt x="235248" y="149548"/>
                </a:lnTo>
                <a:lnTo>
                  <a:pt x="240652" y="145029"/>
                </a:lnTo>
                <a:lnTo>
                  <a:pt x="250044" y="133235"/>
                </a:lnTo>
                <a:lnTo>
                  <a:pt x="258451" y="120796"/>
                </a:lnTo>
                <a:lnTo>
                  <a:pt x="266421" y="111035"/>
                </a:lnTo>
                <a:lnTo>
                  <a:pt x="269054" y="105384"/>
                </a:lnTo>
                <a:lnTo>
                  <a:pt x="271980" y="92331"/>
                </a:lnTo>
                <a:lnTo>
                  <a:pt x="274030" y="84025"/>
                </a:lnTo>
                <a:lnTo>
                  <a:pt x="276667" y="74677"/>
                </a:lnTo>
                <a:lnTo>
                  <a:pt x="279695" y="64635"/>
                </a:lnTo>
                <a:lnTo>
                  <a:pt x="281713" y="56671"/>
                </a:lnTo>
                <a:lnTo>
                  <a:pt x="283956" y="44434"/>
                </a:lnTo>
                <a:lnTo>
                  <a:pt x="283284" y="39394"/>
                </a:lnTo>
                <a:lnTo>
                  <a:pt x="281566" y="34763"/>
                </a:lnTo>
                <a:lnTo>
                  <a:pt x="279151" y="30406"/>
                </a:lnTo>
                <a:lnTo>
                  <a:pt x="276468" y="18791"/>
                </a:lnTo>
                <a:lnTo>
                  <a:pt x="275752" y="12138"/>
                </a:lnTo>
                <a:lnTo>
                  <a:pt x="274005" y="7702"/>
                </a:lnTo>
                <a:lnTo>
                  <a:pt x="271570" y="4745"/>
                </a:lnTo>
                <a:lnTo>
                  <a:pt x="264605" y="0"/>
                </a:lnTo>
                <a:lnTo>
                  <a:pt x="264034" y="880"/>
                </a:lnTo>
                <a:lnTo>
                  <a:pt x="263399" y="5245"/>
                </a:lnTo>
                <a:lnTo>
                  <a:pt x="264499" y="11997"/>
                </a:lnTo>
                <a:lnTo>
                  <a:pt x="266503" y="21579"/>
                </a:lnTo>
                <a:lnTo>
                  <a:pt x="269109" y="33046"/>
                </a:lnTo>
                <a:lnTo>
                  <a:pt x="270846" y="43232"/>
                </a:lnTo>
                <a:lnTo>
                  <a:pt x="272004" y="52562"/>
                </a:lnTo>
                <a:lnTo>
                  <a:pt x="272776" y="61321"/>
                </a:lnTo>
                <a:lnTo>
                  <a:pt x="274561" y="69701"/>
                </a:lnTo>
                <a:lnTo>
                  <a:pt x="277021" y="77828"/>
                </a:lnTo>
                <a:lnTo>
                  <a:pt x="279931" y="85786"/>
                </a:lnTo>
                <a:lnTo>
                  <a:pt x="283141" y="93631"/>
                </a:lnTo>
                <a:lnTo>
                  <a:pt x="286551" y="101401"/>
                </a:lnTo>
                <a:lnTo>
                  <a:pt x="290094" y="109121"/>
                </a:lnTo>
                <a:lnTo>
                  <a:pt x="293726" y="118078"/>
                </a:lnTo>
                <a:lnTo>
                  <a:pt x="297418" y="127859"/>
                </a:lnTo>
                <a:lnTo>
                  <a:pt x="301149" y="138190"/>
                </a:lnTo>
                <a:lnTo>
                  <a:pt x="304906" y="147617"/>
                </a:lnTo>
                <a:lnTo>
                  <a:pt x="308681" y="156442"/>
                </a:lnTo>
                <a:lnTo>
                  <a:pt x="312467" y="164865"/>
                </a:lnTo>
                <a:lnTo>
                  <a:pt x="316262" y="176831"/>
                </a:lnTo>
                <a:lnTo>
                  <a:pt x="320062" y="191158"/>
                </a:lnTo>
                <a:lnTo>
                  <a:pt x="323864" y="207059"/>
                </a:lnTo>
                <a:lnTo>
                  <a:pt x="326400" y="220200"/>
                </a:lnTo>
                <a:lnTo>
                  <a:pt x="328090" y="231500"/>
                </a:lnTo>
                <a:lnTo>
                  <a:pt x="329217" y="241574"/>
                </a:lnTo>
                <a:lnTo>
                  <a:pt x="329968" y="250830"/>
                </a:lnTo>
                <a:lnTo>
                  <a:pt x="330469" y="259540"/>
                </a:lnTo>
                <a:lnTo>
                  <a:pt x="330803" y="267887"/>
                </a:lnTo>
                <a:lnTo>
                  <a:pt x="329755" y="275992"/>
                </a:lnTo>
                <a:lnTo>
                  <a:pt x="327787" y="283935"/>
                </a:lnTo>
                <a:lnTo>
                  <a:pt x="325205" y="291771"/>
                </a:lnTo>
                <a:lnTo>
                  <a:pt x="322213" y="299534"/>
                </a:lnTo>
                <a:lnTo>
                  <a:pt x="318949" y="307250"/>
                </a:lnTo>
                <a:lnTo>
                  <a:pt x="311935" y="322596"/>
                </a:lnTo>
                <a:lnTo>
                  <a:pt x="304585" y="337884"/>
                </a:lnTo>
                <a:lnTo>
                  <a:pt x="299577" y="344246"/>
                </a:lnTo>
                <a:lnTo>
                  <a:pt x="293698" y="349758"/>
                </a:lnTo>
                <a:lnTo>
                  <a:pt x="287239" y="354702"/>
                </a:lnTo>
                <a:lnTo>
                  <a:pt x="281663" y="359269"/>
                </a:lnTo>
                <a:lnTo>
                  <a:pt x="272080" y="367729"/>
                </a:lnTo>
                <a:lnTo>
                  <a:pt x="266477" y="371763"/>
                </a:lnTo>
                <a:lnTo>
                  <a:pt x="260202" y="375723"/>
                </a:lnTo>
                <a:lnTo>
                  <a:pt x="253478" y="379632"/>
                </a:lnTo>
                <a:lnTo>
                  <a:pt x="246456" y="384779"/>
                </a:lnTo>
                <a:lnTo>
                  <a:pt x="239234" y="390750"/>
                </a:lnTo>
                <a:lnTo>
                  <a:pt x="231880" y="397270"/>
                </a:lnTo>
                <a:lnTo>
                  <a:pt x="224437" y="401617"/>
                </a:lnTo>
                <a:lnTo>
                  <a:pt x="216935" y="404515"/>
                </a:lnTo>
                <a:lnTo>
                  <a:pt x="209393" y="406447"/>
                </a:lnTo>
                <a:lnTo>
                  <a:pt x="200556" y="409005"/>
                </a:lnTo>
                <a:lnTo>
                  <a:pt x="180576" y="415234"/>
                </a:lnTo>
                <a:lnTo>
                  <a:pt x="171184" y="418673"/>
                </a:lnTo>
                <a:lnTo>
                  <a:pt x="162383" y="422236"/>
                </a:lnTo>
                <a:lnTo>
                  <a:pt x="153976" y="425881"/>
                </a:lnTo>
                <a:lnTo>
                  <a:pt x="145831" y="428311"/>
                </a:lnTo>
                <a:lnTo>
                  <a:pt x="137861" y="429931"/>
                </a:lnTo>
                <a:lnTo>
                  <a:pt x="130007" y="431011"/>
                </a:lnTo>
                <a:lnTo>
                  <a:pt x="122232" y="431731"/>
                </a:lnTo>
                <a:lnTo>
                  <a:pt x="114508" y="432211"/>
                </a:lnTo>
                <a:lnTo>
                  <a:pt x="106819" y="432531"/>
                </a:lnTo>
                <a:lnTo>
                  <a:pt x="100423" y="434015"/>
                </a:lnTo>
                <a:lnTo>
                  <a:pt x="94889" y="436274"/>
                </a:lnTo>
                <a:lnTo>
                  <a:pt x="89929" y="439050"/>
                </a:lnTo>
                <a:lnTo>
                  <a:pt x="84083" y="440900"/>
                </a:lnTo>
                <a:lnTo>
                  <a:pt x="77646" y="442134"/>
                </a:lnTo>
                <a:lnTo>
                  <a:pt x="70814" y="442956"/>
                </a:lnTo>
                <a:lnTo>
                  <a:pt x="64990" y="442235"/>
                </a:lnTo>
                <a:lnTo>
                  <a:pt x="59837" y="440484"/>
                </a:lnTo>
                <a:lnTo>
                  <a:pt x="55131" y="438046"/>
                </a:lnTo>
                <a:lnTo>
                  <a:pt x="49454" y="436421"/>
                </a:lnTo>
                <a:lnTo>
                  <a:pt x="43130" y="435338"/>
                </a:lnTo>
                <a:lnTo>
                  <a:pt x="36373" y="434616"/>
                </a:lnTo>
                <a:lnTo>
                  <a:pt x="30599" y="434135"/>
                </a:lnTo>
                <a:lnTo>
                  <a:pt x="20797" y="433599"/>
                </a:lnTo>
                <a:lnTo>
                  <a:pt x="17675" y="432187"/>
                </a:lnTo>
                <a:lnTo>
                  <a:pt x="15593" y="429975"/>
                </a:lnTo>
                <a:lnTo>
                  <a:pt x="14206" y="427230"/>
                </a:lnTo>
                <a:lnTo>
                  <a:pt x="12011" y="425401"/>
                </a:lnTo>
                <a:lnTo>
                  <a:pt x="9277" y="424181"/>
                </a:lnTo>
                <a:lnTo>
                  <a:pt x="0" y="4217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18"/>
          <p:cNvSpPr/>
          <p:nvPr/>
        </p:nvSpPr>
        <p:spPr>
          <a:xfrm>
            <a:off x="2926080" y="2378381"/>
            <a:ext cx="318940" cy="610857"/>
          </a:xfrm>
          <a:custGeom>
            <a:avLst/>
            <a:gdLst/>
            <a:ahLst/>
            <a:cxnLst/>
            <a:rect l="0" t="0" r="0" b="0"/>
            <a:pathLst>
              <a:path w="318940" h="610857">
                <a:moveTo>
                  <a:pt x="0" y="21919"/>
                </a:moveTo>
                <a:lnTo>
                  <a:pt x="6067" y="9783"/>
                </a:lnTo>
                <a:lnTo>
                  <a:pt x="9125" y="6208"/>
                </a:lnTo>
                <a:lnTo>
                  <a:pt x="12433" y="3825"/>
                </a:lnTo>
                <a:lnTo>
                  <a:pt x="19496" y="1177"/>
                </a:lnTo>
                <a:lnTo>
                  <a:pt x="26868" y="0"/>
                </a:lnTo>
                <a:lnTo>
                  <a:pt x="31882" y="956"/>
                </a:lnTo>
                <a:lnTo>
                  <a:pt x="37764" y="2864"/>
                </a:lnTo>
                <a:lnTo>
                  <a:pt x="44226" y="5405"/>
                </a:lnTo>
                <a:lnTo>
                  <a:pt x="49804" y="7100"/>
                </a:lnTo>
                <a:lnTo>
                  <a:pt x="59388" y="8982"/>
                </a:lnTo>
                <a:lnTo>
                  <a:pt x="66262" y="10754"/>
                </a:lnTo>
                <a:lnTo>
                  <a:pt x="74655" y="13206"/>
                </a:lnTo>
                <a:lnTo>
                  <a:pt x="84060" y="16110"/>
                </a:lnTo>
                <a:lnTo>
                  <a:pt x="92870" y="20586"/>
                </a:lnTo>
                <a:lnTo>
                  <a:pt x="101283" y="26110"/>
                </a:lnTo>
                <a:lnTo>
                  <a:pt x="109432" y="32333"/>
                </a:lnTo>
                <a:lnTo>
                  <a:pt x="117404" y="39022"/>
                </a:lnTo>
                <a:lnTo>
                  <a:pt x="125259" y="46021"/>
                </a:lnTo>
                <a:lnTo>
                  <a:pt x="133036" y="53227"/>
                </a:lnTo>
                <a:lnTo>
                  <a:pt x="144570" y="63110"/>
                </a:lnTo>
                <a:lnTo>
                  <a:pt x="174320" y="87639"/>
                </a:lnTo>
                <a:lnTo>
                  <a:pt x="187333" y="100022"/>
                </a:lnTo>
                <a:lnTo>
                  <a:pt x="198549" y="112088"/>
                </a:lnTo>
                <a:lnTo>
                  <a:pt x="208566" y="123941"/>
                </a:lnTo>
                <a:lnTo>
                  <a:pt x="220324" y="139464"/>
                </a:lnTo>
                <a:lnTo>
                  <a:pt x="246935" y="177031"/>
                </a:lnTo>
                <a:lnTo>
                  <a:pt x="259873" y="197717"/>
                </a:lnTo>
                <a:lnTo>
                  <a:pt x="272309" y="219127"/>
                </a:lnTo>
                <a:lnTo>
                  <a:pt x="301241" y="272121"/>
                </a:lnTo>
                <a:lnTo>
                  <a:pt x="307507" y="283970"/>
                </a:lnTo>
                <a:lnTo>
                  <a:pt x="311684" y="295680"/>
                </a:lnTo>
                <a:lnTo>
                  <a:pt x="314469" y="307296"/>
                </a:lnTo>
                <a:lnTo>
                  <a:pt x="316326" y="318850"/>
                </a:lnTo>
                <a:lnTo>
                  <a:pt x="317564" y="330363"/>
                </a:lnTo>
                <a:lnTo>
                  <a:pt x="318389" y="341848"/>
                </a:lnTo>
                <a:lnTo>
                  <a:pt x="318939" y="353315"/>
                </a:lnTo>
                <a:lnTo>
                  <a:pt x="318036" y="363499"/>
                </a:lnTo>
                <a:lnTo>
                  <a:pt x="313646" y="381589"/>
                </a:lnTo>
                <a:lnTo>
                  <a:pt x="309427" y="393779"/>
                </a:lnTo>
                <a:lnTo>
                  <a:pt x="297966" y="424257"/>
                </a:lnTo>
                <a:lnTo>
                  <a:pt x="291354" y="438734"/>
                </a:lnTo>
                <a:lnTo>
                  <a:pt x="284406" y="452195"/>
                </a:lnTo>
                <a:lnTo>
                  <a:pt x="277233" y="464980"/>
                </a:lnTo>
                <a:lnTo>
                  <a:pt x="269912" y="474773"/>
                </a:lnTo>
                <a:lnTo>
                  <a:pt x="262492" y="482571"/>
                </a:lnTo>
                <a:lnTo>
                  <a:pt x="255004" y="489040"/>
                </a:lnTo>
                <a:lnTo>
                  <a:pt x="247472" y="495893"/>
                </a:lnTo>
                <a:lnTo>
                  <a:pt x="232331" y="510281"/>
                </a:lnTo>
                <a:lnTo>
                  <a:pt x="209526" y="532661"/>
                </a:lnTo>
                <a:lnTo>
                  <a:pt x="199374" y="540213"/>
                </a:lnTo>
                <a:lnTo>
                  <a:pt x="187526" y="547788"/>
                </a:lnTo>
                <a:lnTo>
                  <a:pt x="174547" y="555378"/>
                </a:lnTo>
                <a:lnTo>
                  <a:pt x="160814" y="562978"/>
                </a:lnTo>
                <a:lnTo>
                  <a:pt x="132010" y="578196"/>
                </a:lnTo>
                <a:lnTo>
                  <a:pt x="121026" y="584540"/>
                </a:lnTo>
                <a:lnTo>
                  <a:pt x="112434" y="590040"/>
                </a:lnTo>
                <a:lnTo>
                  <a:pt x="105436" y="594976"/>
                </a:lnTo>
                <a:lnTo>
                  <a:pt x="99500" y="598267"/>
                </a:lnTo>
                <a:lnTo>
                  <a:pt x="94273" y="600461"/>
                </a:lnTo>
                <a:lnTo>
                  <a:pt x="89519" y="601923"/>
                </a:lnTo>
                <a:lnTo>
                  <a:pt x="86349" y="604168"/>
                </a:lnTo>
                <a:lnTo>
                  <a:pt x="84236" y="606935"/>
                </a:lnTo>
                <a:lnTo>
                  <a:pt x="82827" y="610050"/>
                </a:lnTo>
                <a:lnTo>
                  <a:pt x="81888" y="610856"/>
                </a:lnTo>
                <a:lnTo>
                  <a:pt x="81262" y="610123"/>
                </a:lnTo>
                <a:lnTo>
                  <a:pt x="80009" y="6048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19"/>
          <p:cNvSpPr/>
          <p:nvPr/>
        </p:nvSpPr>
        <p:spPr>
          <a:xfrm>
            <a:off x="3268979" y="2708909"/>
            <a:ext cx="137162" cy="34292"/>
          </a:xfrm>
          <a:custGeom>
            <a:avLst/>
            <a:gdLst/>
            <a:ahLst/>
            <a:cxnLst/>
            <a:rect l="0" t="0" r="0" b="0"/>
            <a:pathLst>
              <a:path w="137162" h="34292">
                <a:moveTo>
                  <a:pt x="0" y="34291"/>
                </a:moveTo>
                <a:lnTo>
                  <a:pt x="12136" y="28223"/>
                </a:lnTo>
                <a:lnTo>
                  <a:pt x="16981" y="26435"/>
                </a:lnTo>
                <a:lnTo>
                  <a:pt x="21481" y="25244"/>
                </a:lnTo>
                <a:lnTo>
                  <a:pt x="25751" y="24449"/>
                </a:lnTo>
                <a:lnTo>
                  <a:pt x="29867" y="23920"/>
                </a:lnTo>
                <a:lnTo>
                  <a:pt x="33882" y="23567"/>
                </a:lnTo>
                <a:lnTo>
                  <a:pt x="37828" y="23331"/>
                </a:lnTo>
                <a:lnTo>
                  <a:pt x="45600" y="23070"/>
                </a:lnTo>
                <a:lnTo>
                  <a:pt x="60501" y="22923"/>
                </a:lnTo>
                <a:lnTo>
                  <a:pt x="67004" y="22902"/>
                </a:lnTo>
                <a:lnTo>
                  <a:pt x="75150" y="21618"/>
                </a:lnTo>
                <a:lnTo>
                  <a:pt x="84390" y="19492"/>
                </a:lnTo>
                <a:lnTo>
                  <a:pt x="94360" y="16805"/>
                </a:lnTo>
                <a:lnTo>
                  <a:pt x="102277" y="15013"/>
                </a:lnTo>
                <a:lnTo>
                  <a:pt x="108825" y="13819"/>
                </a:lnTo>
                <a:lnTo>
                  <a:pt x="114460" y="13023"/>
                </a:lnTo>
                <a:lnTo>
                  <a:pt x="119487" y="11222"/>
                </a:lnTo>
                <a:lnTo>
                  <a:pt x="124108" y="8752"/>
                </a:lnTo>
                <a:lnTo>
                  <a:pt x="13716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20"/>
          <p:cNvSpPr/>
          <p:nvPr/>
        </p:nvSpPr>
        <p:spPr>
          <a:xfrm>
            <a:off x="3451859" y="2606039"/>
            <a:ext cx="297168" cy="480000"/>
          </a:xfrm>
          <a:custGeom>
            <a:avLst/>
            <a:gdLst/>
            <a:ahLst/>
            <a:cxnLst/>
            <a:rect l="0" t="0" r="0" b="0"/>
            <a:pathLst>
              <a:path w="297168" h="480000">
                <a:moveTo>
                  <a:pt x="102870" y="0"/>
                </a:moveTo>
                <a:lnTo>
                  <a:pt x="108939" y="18204"/>
                </a:lnTo>
                <a:lnTo>
                  <a:pt x="111918" y="30528"/>
                </a:lnTo>
                <a:lnTo>
                  <a:pt x="112712" y="35592"/>
                </a:lnTo>
                <a:lnTo>
                  <a:pt x="111971" y="42778"/>
                </a:lnTo>
                <a:lnTo>
                  <a:pt x="110208" y="51379"/>
                </a:lnTo>
                <a:lnTo>
                  <a:pt x="107762" y="60923"/>
                </a:lnTo>
                <a:lnTo>
                  <a:pt x="105045" y="74914"/>
                </a:lnTo>
                <a:lnTo>
                  <a:pt x="104320" y="80422"/>
                </a:lnTo>
                <a:lnTo>
                  <a:pt x="105107" y="85365"/>
                </a:lnTo>
                <a:lnTo>
                  <a:pt x="111012" y="98389"/>
                </a:lnTo>
                <a:lnTo>
                  <a:pt x="113326" y="110292"/>
                </a:lnTo>
                <a:lnTo>
                  <a:pt x="113868" y="118022"/>
                </a:lnTo>
                <a:lnTo>
                  <a:pt x="115282" y="121862"/>
                </a:lnTo>
                <a:lnTo>
                  <a:pt x="122070" y="133333"/>
                </a:lnTo>
                <a:lnTo>
                  <a:pt x="124104" y="140963"/>
                </a:lnTo>
                <a:lnTo>
                  <a:pt x="131781" y="151974"/>
                </a:lnTo>
                <a:lnTo>
                  <a:pt x="137384" y="158466"/>
                </a:lnTo>
                <a:lnTo>
                  <a:pt x="142390" y="162794"/>
                </a:lnTo>
                <a:lnTo>
                  <a:pt x="151338" y="167603"/>
                </a:lnTo>
                <a:lnTo>
                  <a:pt x="156772" y="168886"/>
                </a:lnTo>
                <a:lnTo>
                  <a:pt x="162935" y="169740"/>
                </a:lnTo>
                <a:lnTo>
                  <a:pt x="169583" y="170310"/>
                </a:lnTo>
                <a:lnTo>
                  <a:pt x="175286" y="169421"/>
                </a:lnTo>
                <a:lnTo>
                  <a:pt x="180358" y="167557"/>
                </a:lnTo>
                <a:lnTo>
                  <a:pt x="189379" y="163370"/>
                </a:lnTo>
                <a:lnTo>
                  <a:pt x="197622" y="161509"/>
                </a:lnTo>
                <a:lnTo>
                  <a:pt x="202868" y="159743"/>
                </a:lnTo>
                <a:lnTo>
                  <a:pt x="208906" y="157296"/>
                </a:lnTo>
                <a:lnTo>
                  <a:pt x="215471" y="154394"/>
                </a:lnTo>
                <a:lnTo>
                  <a:pt x="221117" y="151189"/>
                </a:lnTo>
                <a:lnTo>
                  <a:pt x="226152" y="147783"/>
                </a:lnTo>
                <a:lnTo>
                  <a:pt x="235132" y="140612"/>
                </a:lnTo>
                <a:lnTo>
                  <a:pt x="243357" y="133191"/>
                </a:lnTo>
                <a:lnTo>
                  <a:pt x="248598" y="126894"/>
                </a:lnTo>
                <a:lnTo>
                  <a:pt x="254632" y="118886"/>
                </a:lnTo>
                <a:lnTo>
                  <a:pt x="261195" y="109738"/>
                </a:lnTo>
                <a:lnTo>
                  <a:pt x="266840" y="102368"/>
                </a:lnTo>
                <a:lnTo>
                  <a:pt x="271874" y="96186"/>
                </a:lnTo>
                <a:lnTo>
                  <a:pt x="276499" y="90794"/>
                </a:lnTo>
                <a:lnTo>
                  <a:pt x="279583" y="84660"/>
                </a:lnTo>
                <a:lnTo>
                  <a:pt x="283009" y="71070"/>
                </a:lnTo>
                <a:lnTo>
                  <a:pt x="287919" y="59950"/>
                </a:lnTo>
                <a:lnTo>
                  <a:pt x="293065" y="50775"/>
                </a:lnTo>
                <a:lnTo>
                  <a:pt x="295351" y="42464"/>
                </a:lnTo>
                <a:lnTo>
                  <a:pt x="296368" y="31150"/>
                </a:lnTo>
                <a:lnTo>
                  <a:pt x="297020" y="15326"/>
                </a:lnTo>
                <a:lnTo>
                  <a:pt x="297073" y="15297"/>
                </a:lnTo>
                <a:lnTo>
                  <a:pt x="297160" y="27763"/>
                </a:lnTo>
                <a:lnTo>
                  <a:pt x="297167" y="33749"/>
                </a:lnTo>
                <a:lnTo>
                  <a:pt x="293787" y="47173"/>
                </a:lnTo>
                <a:lnTo>
                  <a:pt x="291109" y="54309"/>
                </a:lnTo>
                <a:lnTo>
                  <a:pt x="289322" y="62876"/>
                </a:lnTo>
                <a:lnTo>
                  <a:pt x="288132" y="72398"/>
                </a:lnTo>
                <a:lnTo>
                  <a:pt x="287338" y="82555"/>
                </a:lnTo>
                <a:lnTo>
                  <a:pt x="286809" y="93137"/>
                </a:lnTo>
                <a:lnTo>
                  <a:pt x="286221" y="115054"/>
                </a:lnTo>
                <a:lnTo>
                  <a:pt x="285763" y="217190"/>
                </a:lnTo>
                <a:lnTo>
                  <a:pt x="284488" y="232424"/>
                </a:lnTo>
                <a:lnTo>
                  <a:pt x="282370" y="250199"/>
                </a:lnTo>
                <a:lnTo>
                  <a:pt x="279686" y="269669"/>
                </a:lnTo>
                <a:lnTo>
                  <a:pt x="277898" y="286460"/>
                </a:lnTo>
                <a:lnTo>
                  <a:pt x="276706" y="301463"/>
                </a:lnTo>
                <a:lnTo>
                  <a:pt x="275910" y="315276"/>
                </a:lnTo>
                <a:lnTo>
                  <a:pt x="274110" y="327024"/>
                </a:lnTo>
                <a:lnTo>
                  <a:pt x="271641" y="337396"/>
                </a:lnTo>
                <a:lnTo>
                  <a:pt x="262097" y="367516"/>
                </a:lnTo>
                <a:lnTo>
                  <a:pt x="258551" y="378361"/>
                </a:lnTo>
                <a:lnTo>
                  <a:pt x="254918" y="386861"/>
                </a:lnTo>
                <a:lnTo>
                  <a:pt x="247494" y="399692"/>
                </a:lnTo>
                <a:lnTo>
                  <a:pt x="243736" y="407431"/>
                </a:lnTo>
                <a:lnTo>
                  <a:pt x="239961" y="416401"/>
                </a:lnTo>
                <a:lnTo>
                  <a:pt x="236174" y="426191"/>
                </a:lnTo>
                <a:lnTo>
                  <a:pt x="231109" y="433987"/>
                </a:lnTo>
                <a:lnTo>
                  <a:pt x="225193" y="440455"/>
                </a:lnTo>
                <a:lnTo>
                  <a:pt x="218709" y="446037"/>
                </a:lnTo>
                <a:lnTo>
                  <a:pt x="213116" y="451028"/>
                </a:lnTo>
                <a:lnTo>
                  <a:pt x="203515" y="459961"/>
                </a:lnTo>
                <a:lnTo>
                  <a:pt x="197907" y="464121"/>
                </a:lnTo>
                <a:lnTo>
                  <a:pt x="191628" y="468164"/>
                </a:lnTo>
                <a:lnTo>
                  <a:pt x="184902" y="472129"/>
                </a:lnTo>
                <a:lnTo>
                  <a:pt x="177879" y="474773"/>
                </a:lnTo>
                <a:lnTo>
                  <a:pt x="170656" y="476536"/>
                </a:lnTo>
                <a:lnTo>
                  <a:pt x="163301" y="477710"/>
                </a:lnTo>
                <a:lnTo>
                  <a:pt x="155857" y="478494"/>
                </a:lnTo>
                <a:lnTo>
                  <a:pt x="148355" y="479016"/>
                </a:lnTo>
                <a:lnTo>
                  <a:pt x="140814" y="479364"/>
                </a:lnTo>
                <a:lnTo>
                  <a:pt x="125661" y="479751"/>
                </a:lnTo>
                <a:lnTo>
                  <a:pt x="95237" y="479999"/>
                </a:lnTo>
                <a:lnTo>
                  <a:pt x="85081" y="478750"/>
                </a:lnTo>
                <a:lnTo>
                  <a:pt x="73231" y="476647"/>
                </a:lnTo>
                <a:lnTo>
                  <a:pt x="60251" y="473975"/>
                </a:lnTo>
                <a:lnTo>
                  <a:pt x="49057" y="470923"/>
                </a:lnTo>
                <a:lnTo>
                  <a:pt x="39055" y="467619"/>
                </a:lnTo>
                <a:lnTo>
                  <a:pt x="29847" y="464146"/>
                </a:lnTo>
                <a:lnTo>
                  <a:pt x="22438" y="461831"/>
                </a:lnTo>
                <a:lnTo>
                  <a:pt x="16229" y="460287"/>
                </a:lnTo>
                <a:lnTo>
                  <a:pt x="0" y="4572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21"/>
          <p:cNvSpPr/>
          <p:nvPr/>
        </p:nvSpPr>
        <p:spPr>
          <a:xfrm>
            <a:off x="3817620" y="2674619"/>
            <a:ext cx="194310" cy="57151"/>
          </a:xfrm>
          <a:custGeom>
            <a:avLst/>
            <a:gdLst/>
            <a:ahLst/>
            <a:cxnLst/>
            <a:rect l="0" t="0" r="0" b="0"/>
            <a:pathLst>
              <a:path w="194310" h="57151">
                <a:moveTo>
                  <a:pt x="0" y="57150"/>
                </a:moveTo>
                <a:lnTo>
                  <a:pt x="54399" y="29951"/>
                </a:lnTo>
                <a:lnTo>
                  <a:pt x="60396" y="27588"/>
                </a:lnTo>
                <a:lnTo>
                  <a:pt x="65663" y="26012"/>
                </a:lnTo>
                <a:lnTo>
                  <a:pt x="70445" y="24961"/>
                </a:lnTo>
                <a:lnTo>
                  <a:pt x="76174" y="22991"/>
                </a:lnTo>
                <a:lnTo>
                  <a:pt x="82532" y="20407"/>
                </a:lnTo>
                <a:lnTo>
                  <a:pt x="89312" y="17415"/>
                </a:lnTo>
                <a:lnTo>
                  <a:pt x="95101" y="15420"/>
                </a:lnTo>
                <a:lnTo>
                  <a:pt x="100230" y="14090"/>
                </a:lnTo>
                <a:lnTo>
                  <a:pt x="104920" y="13204"/>
                </a:lnTo>
                <a:lnTo>
                  <a:pt x="110587" y="12613"/>
                </a:lnTo>
                <a:lnTo>
                  <a:pt x="116904" y="12219"/>
                </a:lnTo>
                <a:lnTo>
                  <a:pt x="123656" y="11956"/>
                </a:lnTo>
                <a:lnTo>
                  <a:pt x="129427" y="10511"/>
                </a:lnTo>
                <a:lnTo>
                  <a:pt x="134545" y="8277"/>
                </a:lnTo>
                <a:lnTo>
                  <a:pt x="139226" y="5518"/>
                </a:lnTo>
                <a:lnTo>
                  <a:pt x="144888" y="3679"/>
                </a:lnTo>
                <a:lnTo>
                  <a:pt x="151202" y="2453"/>
                </a:lnTo>
                <a:lnTo>
                  <a:pt x="157951" y="1636"/>
                </a:lnTo>
                <a:lnTo>
                  <a:pt x="163721" y="1090"/>
                </a:lnTo>
                <a:lnTo>
                  <a:pt x="168837" y="727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22"/>
          <p:cNvSpPr/>
          <p:nvPr/>
        </p:nvSpPr>
        <p:spPr>
          <a:xfrm>
            <a:off x="3829050" y="2743200"/>
            <a:ext cx="240030" cy="68580"/>
          </a:xfrm>
          <a:custGeom>
            <a:avLst/>
            <a:gdLst/>
            <a:ahLst/>
            <a:cxnLst/>
            <a:rect l="0" t="0" r="0" b="0"/>
            <a:pathLst>
              <a:path w="240030" h="68580">
                <a:moveTo>
                  <a:pt x="0" y="68579"/>
                </a:moveTo>
                <a:lnTo>
                  <a:pt x="6067" y="56444"/>
                </a:lnTo>
                <a:lnTo>
                  <a:pt x="10395" y="52869"/>
                </a:lnTo>
                <a:lnTo>
                  <a:pt x="15820" y="50486"/>
                </a:lnTo>
                <a:lnTo>
                  <a:pt x="21976" y="48897"/>
                </a:lnTo>
                <a:lnTo>
                  <a:pt x="28621" y="46568"/>
                </a:lnTo>
                <a:lnTo>
                  <a:pt x="35590" y="43745"/>
                </a:lnTo>
                <a:lnTo>
                  <a:pt x="42777" y="40593"/>
                </a:lnTo>
                <a:lnTo>
                  <a:pt x="48838" y="38492"/>
                </a:lnTo>
                <a:lnTo>
                  <a:pt x="54148" y="37091"/>
                </a:lnTo>
                <a:lnTo>
                  <a:pt x="58958" y="36157"/>
                </a:lnTo>
                <a:lnTo>
                  <a:pt x="65976" y="35535"/>
                </a:lnTo>
                <a:lnTo>
                  <a:pt x="74464" y="35120"/>
                </a:lnTo>
                <a:lnTo>
                  <a:pt x="83932" y="34843"/>
                </a:lnTo>
                <a:lnTo>
                  <a:pt x="92785" y="33388"/>
                </a:lnTo>
                <a:lnTo>
                  <a:pt x="101226" y="31149"/>
                </a:lnTo>
                <a:lnTo>
                  <a:pt x="109394" y="28386"/>
                </a:lnTo>
                <a:lnTo>
                  <a:pt x="118649" y="26544"/>
                </a:lnTo>
                <a:lnTo>
                  <a:pt x="128629" y="25316"/>
                </a:lnTo>
                <a:lnTo>
                  <a:pt x="139093" y="24497"/>
                </a:lnTo>
                <a:lnTo>
                  <a:pt x="151148" y="22681"/>
                </a:lnTo>
                <a:lnTo>
                  <a:pt x="164265" y="20201"/>
                </a:lnTo>
                <a:lnTo>
                  <a:pt x="178090" y="17277"/>
                </a:lnTo>
                <a:lnTo>
                  <a:pt x="188577" y="15328"/>
                </a:lnTo>
                <a:lnTo>
                  <a:pt x="196838" y="14028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23"/>
          <p:cNvSpPr/>
          <p:nvPr/>
        </p:nvSpPr>
        <p:spPr>
          <a:xfrm>
            <a:off x="4183379" y="2473724"/>
            <a:ext cx="17924" cy="452356"/>
          </a:xfrm>
          <a:custGeom>
            <a:avLst/>
            <a:gdLst/>
            <a:ahLst/>
            <a:cxnLst/>
            <a:rect l="0" t="0" r="0" b="0"/>
            <a:pathLst>
              <a:path w="17924" h="452356">
                <a:moveTo>
                  <a:pt x="0" y="6585"/>
                </a:moveTo>
                <a:lnTo>
                  <a:pt x="6069" y="518"/>
                </a:lnTo>
                <a:lnTo>
                  <a:pt x="7856" y="0"/>
                </a:lnTo>
                <a:lnTo>
                  <a:pt x="9048" y="925"/>
                </a:lnTo>
                <a:lnTo>
                  <a:pt x="10960" y="5467"/>
                </a:lnTo>
                <a:lnTo>
                  <a:pt x="17359" y="24458"/>
                </a:lnTo>
                <a:lnTo>
                  <a:pt x="17923" y="31200"/>
                </a:lnTo>
                <a:lnTo>
                  <a:pt x="17029" y="36965"/>
                </a:lnTo>
                <a:lnTo>
                  <a:pt x="15163" y="42079"/>
                </a:lnTo>
                <a:lnTo>
                  <a:pt x="13919" y="48028"/>
                </a:lnTo>
                <a:lnTo>
                  <a:pt x="13089" y="54534"/>
                </a:lnTo>
                <a:lnTo>
                  <a:pt x="12536" y="61411"/>
                </a:lnTo>
                <a:lnTo>
                  <a:pt x="12168" y="72346"/>
                </a:lnTo>
                <a:lnTo>
                  <a:pt x="11528" y="135299"/>
                </a:lnTo>
                <a:lnTo>
                  <a:pt x="11459" y="161422"/>
                </a:lnTo>
                <a:lnTo>
                  <a:pt x="10180" y="173310"/>
                </a:lnTo>
                <a:lnTo>
                  <a:pt x="8057" y="187585"/>
                </a:lnTo>
                <a:lnTo>
                  <a:pt x="5371" y="203452"/>
                </a:lnTo>
                <a:lnTo>
                  <a:pt x="3581" y="217840"/>
                </a:lnTo>
                <a:lnTo>
                  <a:pt x="2387" y="231242"/>
                </a:lnTo>
                <a:lnTo>
                  <a:pt x="1592" y="243986"/>
                </a:lnTo>
                <a:lnTo>
                  <a:pt x="708" y="264920"/>
                </a:lnTo>
                <a:lnTo>
                  <a:pt x="315" y="283961"/>
                </a:lnTo>
                <a:lnTo>
                  <a:pt x="0" y="4523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199" y="457200"/>
            <a:ext cx="7403547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644"/>
          <p:cNvSpPr/>
          <p:nvPr/>
        </p:nvSpPr>
        <p:spPr>
          <a:xfrm>
            <a:off x="388639" y="3752900"/>
            <a:ext cx="1011930" cy="805883"/>
          </a:xfrm>
          <a:custGeom>
            <a:avLst/>
            <a:gdLst/>
            <a:ahLst/>
            <a:cxnLst/>
            <a:rect l="0" t="0" r="0" b="0"/>
            <a:pathLst>
              <a:path w="1011930" h="805883">
                <a:moveTo>
                  <a:pt x="800081" y="121870"/>
                </a:moveTo>
                <a:lnTo>
                  <a:pt x="787945" y="121870"/>
                </a:lnTo>
                <a:lnTo>
                  <a:pt x="781830" y="119329"/>
                </a:lnTo>
                <a:lnTo>
                  <a:pt x="757153" y="103776"/>
                </a:lnTo>
                <a:lnTo>
                  <a:pt x="752412" y="102187"/>
                </a:lnTo>
                <a:lnTo>
                  <a:pt x="743758" y="97035"/>
                </a:lnTo>
                <a:lnTo>
                  <a:pt x="739672" y="93883"/>
                </a:lnTo>
                <a:lnTo>
                  <a:pt x="731746" y="90381"/>
                </a:lnTo>
                <a:lnTo>
                  <a:pt x="727854" y="89447"/>
                </a:lnTo>
                <a:lnTo>
                  <a:pt x="720143" y="85023"/>
                </a:lnTo>
                <a:lnTo>
                  <a:pt x="716309" y="82065"/>
                </a:lnTo>
                <a:lnTo>
                  <a:pt x="686642" y="71835"/>
                </a:lnTo>
                <a:lnTo>
                  <a:pt x="670077" y="64495"/>
                </a:lnTo>
                <a:lnTo>
                  <a:pt x="643026" y="49435"/>
                </a:lnTo>
                <a:lnTo>
                  <a:pt x="621482" y="41840"/>
                </a:lnTo>
                <a:lnTo>
                  <a:pt x="597513" y="35501"/>
                </a:lnTo>
                <a:lnTo>
                  <a:pt x="578394" y="32684"/>
                </a:lnTo>
                <a:lnTo>
                  <a:pt x="523011" y="25029"/>
                </a:lnTo>
                <a:lnTo>
                  <a:pt x="502338" y="23019"/>
                </a:lnTo>
                <a:lnTo>
                  <a:pt x="482205" y="21679"/>
                </a:lnTo>
                <a:lnTo>
                  <a:pt x="446713" y="20191"/>
                </a:lnTo>
                <a:lnTo>
                  <a:pt x="412451" y="19353"/>
                </a:lnTo>
                <a:lnTo>
                  <a:pt x="394544" y="19156"/>
                </a:lnTo>
                <a:lnTo>
                  <a:pt x="378119" y="22456"/>
                </a:lnTo>
                <a:lnTo>
                  <a:pt x="340810" y="34922"/>
                </a:lnTo>
                <a:lnTo>
                  <a:pt x="314045" y="45872"/>
                </a:lnTo>
                <a:lnTo>
                  <a:pt x="283960" y="63227"/>
                </a:lnTo>
                <a:lnTo>
                  <a:pt x="238780" y="90524"/>
                </a:lnTo>
                <a:lnTo>
                  <a:pt x="210254" y="104975"/>
                </a:lnTo>
                <a:lnTo>
                  <a:pt x="197313" y="110606"/>
                </a:lnTo>
                <a:lnTo>
                  <a:pt x="169387" y="130411"/>
                </a:lnTo>
                <a:lnTo>
                  <a:pt x="142582" y="153605"/>
                </a:lnTo>
                <a:lnTo>
                  <a:pt x="122203" y="172381"/>
                </a:lnTo>
                <a:lnTo>
                  <a:pt x="104678" y="192579"/>
                </a:lnTo>
                <a:lnTo>
                  <a:pt x="89693" y="212986"/>
                </a:lnTo>
                <a:lnTo>
                  <a:pt x="78799" y="230522"/>
                </a:lnTo>
                <a:lnTo>
                  <a:pt x="69725" y="253557"/>
                </a:lnTo>
                <a:lnTo>
                  <a:pt x="65527" y="266811"/>
                </a:lnTo>
                <a:lnTo>
                  <a:pt x="58918" y="284537"/>
                </a:lnTo>
                <a:lnTo>
                  <a:pt x="33954" y="346879"/>
                </a:lnTo>
                <a:lnTo>
                  <a:pt x="22276" y="378084"/>
                </a:lnTo>
                <a:lnTo>
                  <a:pt x="17384" y="393009"/>
                </a:lnTo>
                <a:lnTo>
                  <a:pt x="12853" y="408039"/>
                </a:lnTo>
                <a:lnTo>
                  <a:pt x="8562" y="423139"/>
                </a:lnTo>
                <a:lnTo>
                  <a:pt x="5702" y="438286"/>
                </a:lnTo>
                <a:lnTo>
                  <a:pt x="3795" y="453464"/>
                </a:lnTo>
                <a:lnTo>
                  <a:pt x="2523" y="468662"/>
                </a:lnTo>
                <a:lnTo>
                  <a:pt x="1676" y="483875"/>
                </a:lnTo>
                <a:lnTo>
                  <a:pt x="734" y="514324"/>
                </a:lnTo>
                <a:lnTo>
                  <a:pt x="80" y="578069"/>
                </a:lnTo>
                <a:lnTo>
                  <a:pt x="0" y="624592"/>
                </a:lnTo>
                <a:lnTo>
                  <a:pt x="3376" y="644175"/>
                </a:lnTo>
                <a:lnTo>
                  <a:pt x="9110" y="662615"/>
                </a:lnTo>
                <a:lnTo>
                  <a:pt x="15891" y="683511"/>
                </a:lnTo>
                <a:lnTo>
                  <a:pt x="23139" y="702111"/>
                </a:lnTo>
                <a:lnTo>
                  <a:pt x="30972" y="723476"/>
                </a:lnTo>
                <a:lnTo>
                  <a:pt x="32072" y="728681"/>
                </a:lnTo>
                <a:lnTo>
                  <a:pt x="35345" y="733420"/>
                </a:lnTo>
                <a:lnTo>
                  <a:pt x="68066" y="761841"/>
                </a:lnTo>
                <a:lnTo>
                  <a:pt x="77231" y="769521"/>
                </a:lnTo>
                <a:lnTo>
                  <a:pt x="89771" y="777168"/>
                </a:lnTo>
                <a:lnTo>
                  <a:pt x="110584" y="784800"/>
                </a:lnTo>
                <a:lnTo>
                  <a:pt x="134228" y="791155"/>
                </a:lnTo>
                <a:lnTo>
                  <a:pt x="161819" y="796003"/>
                </a:lnTo>
                <a:lnTo>
                  <a:pt x="187350" y="803648"/>
                </a:lnTo>
                <a:lnTo>
                  <a:pt x="207716" y="805882"/>
                </a:lnTo>
                <a:lnTo>
                  <a:pt x="236241" y="803488"/>
                </a:lnTo>
                <a:lnTo>
                  <a:pt x="252737" y="801072"/>
                </a:lnTo>
                <a:lnTo>
                  <a:pt x="268815" y="799462"/>
                </a:lnTo>
                <a:lnTo>
                  <a:pt x="300226" y="797672"/>
                </a:lnTo>
                <a:lnTo>
                  <a:pt x="324346" y="796876"/>
                </a:lnTo>
                <a:lnTo>
                  <a:pt x="344803" y="795252"/>
                </a:lnTo>
                <a:lnTo>
                  <a:pt x="389170" y="785928"/>
                </a:lnTo>
                <a:lnTo>
                  <a:pt x="454894" y="774300"/>
                </a:lnTo>
                <a:lnTo>
                  <a:pt x="482326" y="770183"/>
                </a:lnTo>
                <a:lnTo>
                  <a:pt x="504424" y="767439"/>
                </a:lnTo>
                <a:lnTo>
                  <a:pt x="522966" y="765609"/>
                </a:lnTo>
                <a:lnTo>
                  <a:pt x="540408" y="763119"/>
                </a:lnTo>
                <a:lnTo>
                  <a:pt x="557115" y="760189"/>
                </a:lnTo>
                <a:lnTo>
                  <a:pt x="587956" y="753547"/>
                </a:lnTo>
                <a:lnTo>
                  <a:pt x="614363" y="746362"/>
                </a:lnTo>
                <a:lnTo>
                  <a:pt x="645573" y="735548"/>
                </a:lnTo>
                <a:lnTo>
                  <a:pt x="662785" y="729109"/>
                </a:lnTo>
                <a:lnTo>
                  <a:pt x="692071" y="721953"/>
                </a:lnTo>
                <a:lnTo>
                  <a:pt x="716516" y="717503"/>
                </a:lnTo>
                <a:lnTo>
                  <a:pt x="735848" y="711292"/>
                </a:lnTo>
                <a:lnTo>
                  <a:pt x="767079" y="694588"/>
                </a:lnTo>
                <a:lnTo>
                  <a:pt x="794394" y="679619"/>
                </a:lnTo>
                <a:lnTo>
                  <a:pt x="824642" y="661073"/>
                </a:lnTo>
                <a:lnTo>
                  <a:pt x="851667" y="639491"/>
                </a:lnTo>
                <a:lnTo>
                  <a:pt x="875761" y="617010"/>
                </a:lnTo>
                <a:lnTo>
                  <a:pt x="898987" y="594262"/>
                </a:lnTo>
                <a:lnTo>
                  <a:pt x="915887" y="571436"/>
                </a:lnTo>
                <a:lnTo>
                  <a:pt x="940831" y="540967"/>
                </a:lnTo>
                <a:lnTo>
                  <a:pt x="956367" y="516838"/>
                </a:lnTo>
                <a:lnTo>
                  <a:pt x="969448" y="496801"/>
                </a:lnTo>
                <a:lnTo>
                  <a:pt x="980342" y="475196"/>
                </a:lnTo>
                <a:lnTo>
                  <a:pt x="989417" y="452893"/>
                </a:lnTo>
                <a:lnTo>
                  <a:pt x="997683" y="430281"/>
                </a:lnTo>
                <a:lnTo>
                  <a:pt x="1002204" y="407532"/>
                </a:lnTo>
                <a:lnTo>
                  <a:pt x="1003409" y="396131"/>
                </a:lnTo>
                <a:lnTo>
                  <a:pt x="1005483" y="382180"/>
                </a:lnTo>
                <a:lnTo>
                  <a:pt x="1011174" y="349747"/>
                </a:lnTo>
                <a:lnTo>
                  <a:pt x="1011929" y="334748"/>
                </a:lnTo>
                <a:lnTo>
                  <a:pt x="1011163" y="320938"/>
                </a:lnTo>
                <a:lnTo>
                  <a:pt x="1009382" y="307922"/>
                </a:lnTo>
                <a:lnTo>
                  <a:pt x="1008195" y="291624"/>
                </a:lnTo>
                <a:lnTo>
                  <a:pt x="1007404" y="273139"/>
                </a:lnTo>
                <a:lnTo>
                  <a:pt x="1006876" y="253196"/>
                </a:lnTo>
                <a:lnTo>
                  <a:pt x="1003984" y="233550"/>
                </a:lnTo>
                <a:lnTo>
                  <a:pt x="999516" y="214103"/>
                </a:lnTo>
                <a:lnTo>
                  <a:pt x="993998" y="194789"/>
                </a:lnTo>
                <a:lnTo>
                  <a:pt x="989049" y="179372"/>
                </a:lnTo>
                <a:lnTo>
                  <a:pt x="980163" y="155470"/>
                </a:lnTo>
                <a:lnTo>
                  <a:pt x="971981" y="136380"/>
                </a:lnTo>
                <a:lnTo>
                  <a:pt x="962841" y="119428"/>
                </a:lnTo>
                <a:lnTo>
                  <a:pt x="950312" y="103428"/>
                </a:lnTo>
                <a:lnTo>
                  <a:pt x="936277" y="91237"/>
                </a:lnTo>
                <a:lnTo>
                  <a:pt x="906570" y="66994"/>
                </a:lnTo>
                <a:lnTo>
                  <a:pt x="888049" y="55994"/>
                </a:lnTo>
                <a:lnTo>
                  <a:pt x="859589" y="42660"/>
                </a:lnTo>
                <a:lnTo>
                  <a:pt x="831683" y="30667"/>
                </a:lnTo>
                <a:lnTo>
                  <a:pt x="809046" y="21645"/>
                </a:lnTo>
                <a:lnTo>
                  <a:pt x="782052" y="9168"/>
                </a:lnTo>
                <a:lnTo>
                  <a:pt x="756508" y="1930"/>
                </a:lnTo>
                <a:lnTo>
                  <a:pt x="744362" y="0"/>
                </a:lnTo>
                <a:lnTo>
                  <a:pt x="724093" y="1242"/>
                </a:lnTo>
                <a:lnTo>
                  <a:pt x="701789" y="5694"/>
                </a:lnTo>
                <a:lnTo>
                  <a:pt x="685781" y="75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838200"/>
            <a:ext cx="819745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643"/>
          <p:cNvSpPr/>
          <p:nvPr/>
        </p:nvSpPr>
        <p:spPr>
          <a:xfrm>
            <a:off x="160579" y="2828885"/>
            <a:ext cx="3714192" cy="771552"/>
          </a:xfrm>
          <a:custGeom>
            <a:avLst/>
            <a:gdLst/>
            <a:ahLst/>
            <a:cxnLst/>
            <a:rect l="0" t="0" r="0" b="0"/>
            <a:pathLst>
              <a:path w="3714192" h="771552">
                <a:moveTo>
                  <a:pt x="3714191" y="280074"/>
                </a:moveTo>
                <a:lnTo>
                  <a:pt x="3697163" y="263047"/>
                </a:lnTo>
                <a:lnTo>
                  <a:pt x="3686991" y="246807"/>
                </a:lnTo>
                <a:lnTo>
                  <a:pt x="3682087" y="242656"/>
                </a:lnTo>
                <a:lnTo>
                  <a:pt x="3676279" y="239889"/>
                </a:lnTo>
                <a:lnTo>
                  <a:pt x="3648705" y="229380"/>
                </a:lnTo>
                <a:lnTo>
                  <a:pt x="3632416" y="218769"/>
                </a:lnTo>
                <a:lnTo>
                  <a:pt x="3616886" y="214728"/>
                </a:lnTo>
                <a:lnTo>
                  <a:pt x="3598554" y="211661"/>
                </a:lnTo>
                <a:lnTo>
                  <a:pt x="3499626" y="184682"/>
                </a:lnTo>
                <a:lnTo>
                  <a:pt x="3384377" y="161490"/>
                </a:lnTo>
                <a:lnTo>
                  <a:pt x="3306377" y="153216"/>
                </a:lnTo>
                <a:lnTo>
                  <a:pt x="3221790" y="142836"/>
                </a:lnTo>
                <a:lnTo>
                  <a:pt x="3134243" y="136530"/>
                </a:lnTo>
                <a:lnTo>
                  <a:pt x="3026734" y="129593"/>
                </a:lnTo>
                <a:lnTo>
                  <a:pt x="2927451" y="121939"/>
                </a:lnTo>
                <a:lnTo>
                  <a:pt x="2826607" y="112571"/>
                </a:lnTo>
                <a:lnTo>
                  <a:pt x="2636058" y="103076"/>
                </a:lnTo>
                <a:lnTo>
                  <a:pt x="2550914" y="96422"/>
                </a:lnTo>
                <a:lnTo>
                  <a:pt x="2456386" y="88922"/>
                </a:lnTo>
                <a:lnTo>
                  <a:pt x="2350111" y="86388"/>
                </a:lnTo>
                <a:lnTo>
                  <a:pt x="2252800" y="79268"/>
                </a:lnTo>
                <a:lnTo>
                  <a:pt x="2142663" y="70177"/>
                </a:lnTo>
                <a:lnTo>
                  <a:pt x="2036550" y="65059"/>
                </a:lnTo>
                <a:lnTo>
                  <a:pt x="1921693" y="59944"/>
                </a:lnTo>
                <a:lnTo>
                  <a:pt x="1819466" y="53147"/>
                </a:lnTo>
                <a:lnTo>
                  <a:pt x="1718040" y="51805"/>
                </a:lnTo>
                <a:lnTo>
                  <a:pt x="1637685" y="50302"/>
                </a:lnTo>
                <a:lnTo>
                  <a:pt x="1520884" y="43648"/>
                </a:lnTo>
                <a:lnTo>
                  <a:pt x="1411346" y="41112"/>
                </a:lnTo>
                <a:lnTo>
                  <a:pt x="495613" y="40048"/>
                </a:lnTo>
                <a:lnTo>
                  <a:pt x="374988" y="49886"/>
                </a:lnTo>
                <a:lnTo>
                  <a:pt x="291412" y="67244"/>
                </a:lnTo>
                <a:lnTo>
                  <a:pt x="240700" y="89914"/>
                </a:lnTo>
                <a:lnTo>
                  <a:pt x="182482" y="111978"/>
                </a:lnTo>
                <a:lnTo>
                  <a:pt x="162919" y="123238"/>
                </a:lnTo>
                <a:lnTo>
                  <a:pt x="144488" y="135439"/>
                </a:lnTo>
                <a:lnTo>
                  <a:pt x="113961" y="150718"/>
                </a:lnTo>
                <a:lnTo>
                  <a:pt x="88265" y="170768"/>
                </a:lnTo>
                <a:lnTo>
                  <a:pt x="72361" y="185351"/>
                </a:lnTo>
                <a:lnTo>
                  <a:pt x="53440" y="207071"/>
                </a:lnTo>
                <a:lnTo>
                  <a:pt x="34870" y="229849"/>
                </a:lnTo>
                <a:lnTo>
                  <a:pt x="22384" y="244205"/>
                </a:lnTo>
                <a:lnTo>
                  <a:pt x="18546" y="251082"/>
                </a:lnTo>
                <a:lnTo>
                  <a:pt x="11875" y="272895"/>
                </a:lnTo>
                <a:lnTo>
                  <a:pt x="3689" y="295445"/>
                </a:lnTo>
                <a:lnTo>
                  <a:pt x="699" y="318213"/>
                </a:lnTo>
                <a:lnTo>
                  <a:pt x="0" y="333432"/>
                </a:lnTo>
                <a:lnTo>
                  <a:pt x="3076" y="348662"/>
                </a:lnTo>
                <a:lnTo>
                  <a:pt x="8676" y="366438"/>
                </a:lnTo>
                <a:lnTo>
                  <a:pt x="15399" y="391272"/>
                </a:lnTo>
                <a:lnTo>
                  <a:pt x="20239" y="401196"/>
                </a:lnTo>
                <a:lnTo>
                  <a:pt x="39188" y="422501"/>
                </a:lnTo>
                <a:lnTo>
                  <a:pt x="75857" y="459336"/>
                </a:lnTo>
                <a:lnTo>
                  <a:pt x="107433" y="481807"/>
                </a:lnTo>
                <a:lnTo>
                  <a:pt x="136848" y="500855"/>
                </a:lnTo>
                <a:lnTo>
                  <a:pt x="164755" y="515107"/>
                </a:lnTo>
                <a:lnTo>
                  <a:pt x="247890" y="539050"/>
                </a:lnTo>
                <a:lnTo>
                  <a:pt x="354076" y="562005"/>
                </a:lnTo>
                <a:lnTo>
                  <a:pt x="450663" y="574712"/>
                </a:lnTo>
                <a:lnTo>
                  <a:pt x="527221" y="587131"/>
                </a:lnTo>
                <a:lnTo>
                  <a:pt x="607813" y="597731"/>
                </a:lnTo>
                <a:lnTo>
                  <a:pt x="692738" y="607945"/>
                </a:lnTo>
                <a:lnTo>
                  <a:pt x="785516" y="620951"/>
                </a:lnTo>
                <a:lnTo>
                  <a:pt x="888095" y="642554"/>
                </a:lnTo>
                <a:lnTo>
                  <a:pt x="972817" y="658974"/>
                </a:lnTo>
                <a:lnTo>
                  <a:pt x="1162170" y="688895"/>
                </a:lnTo>
                <a:lnTo>
                  <a:pt x="1402187" y="723228"/>
                </a:lnTo>
                <a:lnTo>
                  <a:pt x="1529734" y="740568"/>
                </a:lnTo>
                <a:lnTo>
                  <a:pt x="1613021" y="748475"/>
                </a:lnTo>
                <a:lnTo>
                  <a:pt x="1704647" y="754952"/>
                </a:lnTo>
                <a:lnTo>
                  <a:pt x="2013479" y="768878"/>
                </a:lnTo>
                <a:lnTo>
                  <a:pt x="2119346" y="770768"/>
                </a:lnTo>
                <a:lnTo>
                  <a:pt x="2616422" y="771551"/>
                </a:lnTo>
                <a:lnTo>
                  <a:pt x="2707500" y="765492"/>
                </a:lnTo>
                <a:lnTo>
                  <a:pt x="2796858" y="761722"/>
                </a:lnTo>
                <a:lnTo>
                  <a:pt x="2877650" y="754067"/>
                </a:lnTo>
                <a:lnTo>
                  <a:pt x="2962665" y="743468"/>
                </a:lnTo>
                <a:lnTo>
                  <a:pt x="3136356" y="718434"/>
                </a:lnTo>
                <a:lnTo>
                  <a:pt x="3236266" y="699639"/>
                </a:lnTo>
                <a:lnTo>
                  <a:pt x="3329097" y="677912"/>
                </a:lnTo>
                <a:lnTo>
                  <a:pt x="3386404" y="659244"/>
                </a:lnTo>
                <a:lnTo>
                  <a:pt x="3446588" y="637824"/>
                </a:lnTo>
                <a:lnTo>
                  <a:pt x="3509030" y="617355"/>
                </a:lnTo>
                <a:lnTo>
                  <a:pt x="3558435" y="594499"/>
                </a:lnTo>
                <a:lnTo>
                  <a:pt x="3585276" y="574759"/>
                </a:lnTo>
                <a:lnTo>
                  <a:pt x="3609905" y="556672"/>
                </a:lnTo>
                <a:lnTo>
                  <a:pt x="3631012" y="540167"/>
                </a:lnTo>
                <a:lnTo>
                  <a:pt x="3665497" y="501188"/>
                </a:lnTo>
                <a:lnTo>
                  <a:pt x="3676886" y="482487"/>
                </a:lnTo>
                <a:lnTo>
                  <a:pt x="3686181" y="461476"/>
                </a:lnTo>
                <a:lnTo>
                  <a:pt x="3694545" y="439437"/>
                </a:lnTo>
                <a:lnTo>
                  <a:pt x="3696013" y="424417"/>
                </a:lnTo>
                <a:lnTo>
                  <a:pt x="3695722" y="406783"/>
                </a:lnTo>
                <a:lnTo>
                  <a:pt x="3694258" y="387407"/>
                </a:lnTo>
                <a:lnTo>
                  <a:pt x="3690742" y="366869"/>
                </a:lnTo>
                <a:lnTo>
                  <a:pt x="3685859" y="345558"/>
                </a:lnTo>
                <a:lnTo>
                  <a:pt x="3680063" y="323730"/>
                </a:lnTo>
                <a:lnTo>
                  <a:pt x="3673659" y="304098"/>
                </a:lnTo>
                <a:lnTo>
                  <a:pt x="3666849" y="285930"/>
                </a:lnTo>
                <a:lnTo>
                  <a:pt x="3659769" y="268738"/>
                </a:lnTo>
                <a:lnTo>
                  <a:pt x="3649970" y="249657"/>
                </a:lnTo>
                <a:lnTo>
                  <a:pt x="3638357" y="229316"/>
                </a:lnTo>
                <a:lnTo>
                  <a:pt x="3625535" y="208136"/>
                </a:lnTo>
                <a:lnTo>
                  <a:pt x="3613177" y="190205"/>
                </a:lnTo>
                <a:lnTo>
                  <a:pt x="3601128" y="174442"/>
                </a:lnTo>
                <a:lnTo>
                  <a:pt x="3589285" y="160123"/>
                </a:lnTo>
                <a:lnTo>
                  <a:pt x="3576311" y="146767"/>
                </a:lnTo>
                <a:lnTo>
                  <a:pt x="3562580" y="134052"/>
                </a:lnTo>
                <a:lnTo>
                  <a:pt x="3533778" y="111036"/>
                </a:lnTo>
                <a:lnTo>
                  <a:pt x="3504044" y="92340"/>
                </a:lnTo>
                <a:lnTo>
                  <a:pt x="3452676" y="61466"/>
                </a:lnTo>
                <a:lnTo>
                  <a:pt x="3397239" y="40324"/>
                </a:lnTo>
                <a:lnTo>
                  <a:pt x="3334529" y="19948"/>
                </a:lnTo>
                <a:lnTo>
                  <a:pt x="3231422" y="4237"/>
                </a:lnTo>
                <a:lnTo>
                  <a:pt x="3187207" y="0"/>
                </a:lnTo>
                <a:lnTo>
                  <a:pt x="3119474" y="6025"/>
                </a:lnTo>
                <a:lnTo>
                  <a:pt x="3049875" y="23332"/>
                </a:lnTo>
                <a:lnTo>
                  <a:pt x="2948381" y="514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407275"/>
            <a:ext cx="5635488" cy="446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641"/>
          <p:cNvSpPr/>
          <p:nvPr/>
        </p:nvSpPr>
        <p:spPr>
          <a:xfrm>
            <a:off x="3966209" y="4183379"/>
            <a:ext cx="11432" cy="11431"/>
          </a:xfrm>
          <a:custGeom>
            <a:avLst/>
            <a:gdLst/>
            <a:ahLst/>
            <a:cxnLst/>
            <a:rect l="0" t="0" r="0" b="0"/>
            <a:pathLst>
              <a:path w="11432" h="11431">
                <a:moveTo>
                  <a:pt x="11431" y="114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42"/>
          <p:cNvSpPr/>
          <p:nvPr/>
        </p:nvSpPr>
        <p:spPr>
          <a:xfrm>
            <a:off x="834579" y="4023372"/>
            <a:ext cx="4125498" cy="1061974"/>
          </a:xfrm>
          <a:custGeom>
            <a:avLst/>
            <a:gdLst/>
            <a:ahLst/>
            <a:cxnLst/>
            <a:rect l="0" t="0" r="0" b="0"/>
            <a:pathLst>
              <a:path w="4125498" h="1061974">
                <a:moveTo>
                  <a:pt x="3028761" y="125717"/>
                </a:moveTo>
                <a:lnTo>
                  <a:pt x="3022693" y="119650"/>
                </a:lnTo>
                <a:lnTo>
                  <a:pt x="3006784" y="109809"/>
                </a:lnTo>
                <a:lnTo>
                  <a:pt x="2996556" y="105947"/>
                </a:lnTo>
                <a:lnTo>
                  <a:pt x="2992051" y="104917"/>
                </a:lnTo>
                <a:lnTo>
                  <a:pt x="2983659" y="100386"/>
                </a:lnTo>
                <a:lnTo>
                  <a:pt x="2979642" y="97400"/>
                </a:lnTo>
                <a:lnTo>
                  <a:pt x="2974425" y="95409"/>
                </a:lnTo>
                <a:lnTo>
                  <a:pt x="2925233" y="82652"/>
                </a:lnTo>
                <a:lnTo>
                  <a:pt x="2866192" y="64605"/>
                </a:lnTo>
                <a:lnTo>
                  <a:pt x="2759530" y="42301"/>
                </a:lnTo>
                <a:lnTo>
                  <a:pt x="2639594" y="20622"/>
                </a:lnTo>
                <a:lnTo>
                  <a:pt x="2524324" y="12226"/>
                </a:lnTo>
                <a:lnTo>
                  <a:pt x="2398682" y="10307"/>
                </a:lnTo>
                <a:lnTo>
                  <a:pt x="2291189" y="1597"/>
                </a:lnTo>
                <a:lnTo>
                  <a:pt x="2177230" y="306"/>
                </a:lnTo>
                <a:lnTo>
                  <a:pt x="1927265" y="0"/>
                </a:lnTo>
                <a:lnTo>
                  <a:pt x="1831394" y="3380"/>
                </a:lnTo>
                <a:lnTo>
                  <a:pt x="1707939" y="9036"/>
                </a:lnTo>
                <a:lnTo>
                  <a:pt x="1585064" y="17015"/>
                </a:lnTo>
                <a:lnTo>
                  <a:pt x="1466401" y="22079"/>
                </a:lnTo>
                <a:lnTo>
                  <a:pt x="1363081" y="28763"/>
                </a:lnTo>
                <a:lnTo>
                  <a:pt x="1234643" y="33793"/>
                </a:lnTo>
                <a:lnTo>
                  <a:pt x="918101" y="63586"/>
                </a:lnTo>
                <a:lnTo>
                  <a:pt x="799859" y="70451"/>
                </a:lnTo>
                <a:lnTo>
                  <a:pt x="663493" y="89918"/>
                </a:lnTo>
                <a:lnTo>
                  <a:pt x="538294" y="110279"/>
                </a:lnTo>
                <a:lnTo>
                  <a:pt x="434646" y="140950"/>
                </a:lnTo>
                <a:lnTo>
                  <a:pt x="358378" y="171906"/>
                </a:lnTo>
                <a:lnTo>
                  <a:pt x="285765" y="202559"/>
                </a:lnTo>
                <a:lnTo>
                  <a:pt x="234505" y="230726"/>
                </a:lnTo>
                <a:lnTo>
                  <a:pt x="194421" y="260274"/>
                </a:lnTo>
                <a:lnTo>
                  <a:pt x="148205" y="290710"/>
                </a:lnTo>
                <a:lnTo>
                  <a:pt x="106967" y="321733"/>
                </a:lnTo>
                <a:lnTo>
                  <a:pt x="83772" y="340712"/>
                </a:lnTo>
                <a:lnTo>
                  <a:pt x="66880" y="362422"/>
                </a:lnTo>
                <a:lnTo>
                  <a:pt x="48525" y="392513"/>
                </a:lnTo>
                <a:lnTo>
                  <a:pt x="35855" y="407700"/>
                </a:lnTo>
                <a:lnTo>
                  <a:pt x="31460" y="415306"/>
                </a:lnTo>
                <a:lnTo>
                  <a:pt x="24005" y="439416"/>
                </a:lnTo>
                <a:lnTo>
                  <a:pt x="14317" y="471395"/>
                </a:lnTo>
                <a:lnTo>
                  <a:pt x="7105" y="498215"/>
                </a:lnTo>
                <a:lnTo>
                  <a:pt x="1972" y="529740"/>
                </a:lnTo>
                <a:lnTo>
                  <a:pt x="451" y="555167"/>
                </a:lnTo>
                <a:lnTo>
                  <a:pt x="0" y="584855"/>
                </a:lnTo>
                <a:lnTo>
                  <a:pt x="3282" y="603252"/>
                </a:lnTo>
                <a:lnTo>
                  <a:pt x="15656" y="634663"/>
                </a:lnTo>
                <a:lnTo>
                  <a:pt x="32022" y="669369"/>
                </a:lnTo>
                <a:lnTo>
                  <a:pt x="42067" y="687380"/>
                </a:lnTo>
                <a:lnTo>
                  <a:pt x="65825" y="719640"/>
                </a:lnTo>
                <a:lnTo>
                  <a:pt x="70490" y="727406"/>
                </a:lnTo>
                <a:lnTo>
                  <a:pt x="82447" y="739421"/>
                </a:lnTo>
                <a:lnTo>
                  <a:pt x="122077" y="771919"/>
                </a:lnTo>
                <a:lnTo>
                  <a:pt x="165719" y="799361"/>
                </a:lnTo>
                <a:lnTo>
                  <a:pt x="227681" y="831726"/>
                </a:lnTo>
                <a:lnTo>
                  <a:pt x="302632" y="861276"/>
                </a:lnTo>
                <a:lnTo>
                  <a:pt x="415640" y="893110"/>
                </a:lnTo>
                <a:lnTo>
                  <a:pt x="546530" y="914094"/>
                </a:lnTo>
                <a:lnTo>
                  <a:pt x="658923" y="925544"/>
                </a:lnTo>
                <a:lnTo>
                  <a:pt x="765898" y="933215"/>
                </a:lnTo>
                <a:lnTo>
                  <a:pt x="888610" y="936053"/>
                </a:lnTo>
                <a:lnTo>
                  <a:pt x="980726" y="936717"/>
                </a:lnTo>
                <a:lnTo>
                  <a:pt x="1082932" y="943158"/>
                </a:lnTo>
                <a:lnTo>
                  <a:pt x="1194859" y="947587"/>
                </a:lnTo>
                <a:lnTo>
                  <a:pt x="1302575" y="951849"/>
                </a:lnTo>
                <a:lnTo>
                  <a:pt x="1409460" y="958476"/>
                </a:lnTo>
                <a:lnTo>
                  <a:pt x="1516181" y="967640"/>
                </a:lnTo>
                <a:lnTo>
                  <a:pt x="1606358" y="972923"/>
                </a:lnTo>
                <a:lnTo>
                  <a:pt x="1899296" y="1003203"/>
                </a:lnTo>
                <a:lnTo>
                  <a:pt x="2176852" y="1027840"/>
                </a:lnTo>
                <a:lnTo>
                  <a:pt x="2277233" y="1036480"/>
                </a:lnTo>
                <a:lnTo>
                  <a:pt x="2362008" y="1041041"/>
                </a:lnTo>
                <a:lnTo>
                  <a:pt x="2591880" y="1055349"/>
                </a:lnTo>
                <a:lnTo>
                  <a:pt x="2721138" y="1059587"/>
                </a:lnTo>
                <a:lnTo>
                  <a:pt x="2851394" y="1061973"/>
                </a:lnTo>
                <a:lnTo>
                  <a:pt x="2936808" y="1059144"/>
                </a:lnTo>
                <a:lnTo>
                  <a:pt x="3054008" y="1053798"/>
                </a:lnTo>
                <a:lnTo>
                  <a:pt x="3167945" y="1045924"/>
                </a:lnTo>
                <a:lnTo>
                  <a:pt x="3273283" y="1032139"/>
                </a:lnTo>
                <a:lnTo>
                  <a:pt x="3382446" y="1018421"/>
                </a:lnTo>
                <a:lnTo>
                  <a:pt x="3549533" y="982321"/>
                </a:lnTo>
                <a:lnTo>
                  <a:pt x="3665511" y="950507"/>
                </a:lnTo>
                <a:lnTo>
                  <a:pt x="3716255" y="922973"/>
                </a:lnTo>
                <a:lnTo>
                  <a:pt x="3778913" y="896516"/>
                </a:lnTo>
                <a:lnTo>
                  <a:pt x="3836821" y="868148"/>
                </a:lnTo>
                <a:lnTo>
                  <a:pt x="3887099" y="842267"/>
                </a:lnTo>
                <a:lnTo>
                  <a:pt x="3941367" y="813855"/>
                </a:lnTo>
                <a:lnTo>
                  <a:pt x="3988526" y="781499"/>
                </a:lnTo>
                <a:lnTo>
                  <a:pt x="4016998" y="758314"/>
                </a:lnTo>
                <a:lnTo>
                  <a:pt x="4041519" y="727724"/>
                </a:lnTo>
                <a:lnTo>
                  <a:pt x="4066118" y="697223"/>
                </a:lnTo>
                <a:lnTo>
                  <a:pt x="4082886" y="670972"/>
                </a:lnTo>
                <a:lnTo>
                  <a:pt x="4100554" y="642451"/>
                </a:lnTo>
                <a:lnTo>
                  <a:pt x="4108363" y="625887"/>
                </a:lnTo>
                <a:lnTo>
                  <a:pt x="4114030" y="601011"/>
                </a:lnTo>
                <a:lnTo>
                  <a:pt x="4121917" y="571345"/>
                </a:lnTo>
                <a:lnTo>
                  <a:pt x="4124819" y="542094"/>
                </a:lnTo>
                <a:lnTo>
                  <a:pt x="4125497" y="511857"/>
                </a:lnTo>
                <a:lnTo>
                  <a:pt x="4124409" y="494904"/>
                </a:lnTo>
                <a:lnTo>
                  <a:pt x="4122413" y="477252"/>
                </a:lnTo>
                <a:lnTo>
                  <a:pt x="4119812" y="459134"/>
                </a:lnTo>
                <a:lnTo>
                  <a:pt x="4116923" y="428843"/>
                </a:lnTo>
                <a:lnTo>
                  <a:pt x="4114368" y="402680"/>
                </a:lnTo>
                <a:lnTo>
                  <a:pt x="4108999" y="378352"/>
                </a:lnTo>
                <a:lnTo>
                  <a:pt x="4098837" y="349303"/>
                </a:lnTo>
                <a:lnTo>
                  <a:pt x="4088127" y="332615"/>
                </a:lnTo>
                <a:lnTo>
                  <a:pt x="4073630" y="312922"/>
                </a:lnTo>
                <a:lnTo>
                  <a:pt x="4054487" y="283003"/>
                </a:lnTo>
                <a:lnTo>
                  <a:pt x="4036665" y="258699"/>
                </a:lnTo>
                <a:lnTo>
                  <a:pt x="4012352" y="227349"/>
                </a:lnTo>
                <a:lnTo>
                  <a:pt x="3995502" y="206447"/>
                </a:lnTo>
                <a:lnTo>
                  <a:pt x="3965866" y="181670"/>
                </a:lnTo>
                <a:lnTo>
                  <a:pt x="3924592" y="150975"/>
                </a:lnTo>
                <a:lnTo>
                  <a:pt x="3905698" y="139907"/>
                </a:lnTo>
                <a:lnTo>
                  <a:pt x="3840012" y="105483"/>
                </a:lnTo>
                <a:lnTo>
                  <a:pt x="3783104" y="76298"/>
                </a:lnTo>
                <a:lnTo>
                  <a:pt x="3703128" y="45937"/>
                </a:lnTo>
                <a:lnTo>
                  <a:pt x="3644710" y="27958"/>
                </a:lnTo>
                <a:lnTo>
                  <a:pt x="3515673" y="5053"/>
                </a:lnTo>
                <a:lnTo>
                  <a:pt x="3394229" y="432"/>
                </a:lnTo>
                <a:lnTo>
                  <a:pt x="3303055" y="3413"/>
                </a:lnTo>
                <a:lnTo>
                  <a:pt x="3178353" y="34367"/>
                </a:lnTo>
                <a:lnTo>
                  <a:pt x="3113625" y="61671"/>
                </a:lnTo>
                <a:lnTo>
                  <a:pt x="3055740" y="92771"/>
                </a:lnTo>
                <a:lnTo>
                  <a:pt x="3006667" y="120432"/>
                </a:lnTo>
                <a:lnTo>
                  <a:pt x="2972514" y="149039"/>
                </a:lnTo>
                <a:lnTo>
                  <a:pt x="2958042" y="164023"/>
                </a:lnTo>
                <a:lnTo>
                  <a:pt x="2934232" y="195877"/>
                </a:lnTo>
                <a:lnTo>
                  <a:pt x="2918413" y="222032"/>
                </a:lnTo>
                <a:lnTo>
                  <a:pt x="2910714" y="236681"/>
                </a:lnTo>
                <a:lnTo>
                  <a:pt x="2906445" y="251658"/>
                </a:lnTo>
                <a:lnTo>
                  <a:pt x="2904042" y="270983"/>
                </a:lnTo>
                <a:lnTo>
                  <a:pt x="2903030" y="2857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categorize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Natural numbers – counting numbers, positive only</a:t>
            </a:r>
          </a:p>
          <a:p>
            <a:r>
              <a:rPr lang="en-US" dirty="0" smtClean="0"/>
              <a:t>Integers – counting numbers and their opposites, plus 0</a:t>
            </a:r>
          </a:p>
          <a:p>
            <a:r>
              <a:rPr lang="en-US" dirty="0" smtClean="0"/>
              <a:t>Rational numbers – integers, fractions, repeating decimals, terminating decimals</a:t>
            </a:r>
          </a:p>
          <a:p>
            <a:r>
              <a:rPr lang="en-US" dirty="0" smtClean="0"/>
              <a:t>Irrational numbers –non-repeating, non-terminating decimals, non-perfect square roots</a:t>
            </a:r>
          </a:p>
          <a:p>
            <a:r>
              <a:rPr lang="en-US" dirty="0" smtClean="0"/>
              <a:t>Real numbers – rational and irrational numbers</a:t>
            </a:r>
          </a:p>
          <a:p>
            <a:endParaRPr lang="en-US" dirty="0" smtClean="0"/>
          </a:p>
        </p:txBody>
      </p:sp>
      <p:sp>
        <p:nvSpPr>
          <p:cNvPr id="4" name="SMARTPenAnnotation198"/>
          <p:cNvSpPr/>
          <p:nvPr/>
        </p:nvSpPr>
        <p:spPr>
          <a:xfrm>
            <a:off x="6823709" y="4149089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99"/>
          <p:cNvSpPr/>
          <p:nvPr/>
        </p:nvSpPr>
        <p:spPr>
          <a:xfrm>
            <a:off x="6823709" y="3783329"/>
            <a:ext cx="902971" cy="571303"/>
          </a:xfrm>
          <a:custGeom>
            <a:avLst/>
            <a:gdLst/>
            <a:ahLst/>
            <a:cxnLst/>
            <a:rect l="0" t="0" r="0" b="0"/>
            <a:pathLst>
              <a:path w="902971" h="571303">
                <a:moveTo>
                  <a:pt x="0" y="377191"/>
                </a:moveTo>
                <a:lnTo>
                  <a:pt x="0" y="389326"/>
                </a:lnTo>
                <a:lnTo>
                  <a:pt x="3388" y="402058"/>
                </a:lnTo>
                <a:lnTo>
                  <a:pt x="7856" y="414912"/>
                </a:lnTo>
                <a:lnTo>
                  <a:pt x="10372" y="429290"/>
                </a:lnTo>
                <a:lnTo>
                  <a:pt x="10959" y="437599"/>
                </a:lnTo>
                <a:lnTo>
                  <a:pt x="12387" y="441592"/>
                </a:lnTo>
                <a:lnTo>
                  <a:pt x="19193" y="453281"/>
                </a:lnTo>
                <a:lnTo>
                  <a:pt x="23044" y="464788"/>
                </a:lnTo>
                <a:lnTo>
                  <a:pt x="31664" y="477511"/>
                </a:lnTo>
                <a:lnTo>
                  <a:pt x="38626" y="489934"/>
                </a:lnTo>
                <a:lnTo>
                  <a:pt x="42568" y="500535"/>
                </a:lnTo>
                <a:lnTo>
                  <a:pt x="43619" y="505141"/>
                </a:lnTo>
                <a:lnTo>
                  <a:pt x="48173" y="513644"/>
                </a:lnTo>
                <a:lnTo>
                  <a:pt x="51165" y="517689"/>
                </a:lnTo>
                <a:lnTo>
                  <a:pt x="54490" y="525571"/>
                </a:lnTo>
                <a:lnTo>
                  <a:pt x="55377" y="529451"/>
                </a:lnTo>
                <a:lnTo>
                  <a:pt x="58508" y="533307"/>
                </a:lnTo>
                <a:lnTo>
                  <a:pt x="72511" y="544803"/>
                </a:lnTo>
                <a:lnTo>
                  <a:pt x="75010" y="548622"/>
                </a:lnTo>
                <a:lnTo>
                  <a:pt x="77789" y="556252"/>
                </a:lnTo>
                <a:lnTo>
                  <a:pt x="79023" y="563877"/>
                </a:lnTo>
                <a:lnTo>
                  <a:pt x="80623" y="566418"/>
                </a:lnTo>
                <a:lnTo>
                  <a:pt x="82958" y="568112"/>
                </a:lnTo>
                <a:lnTo>
                  <a:pt x="89765" y="570831"/>
                </a:lnTo>
                <a:lnTo>
                  <a:pt x="97011" y="571302"/>
                </a:lnTo>
                <a:lnTo>
                  <a:pt x="97694" y="570098"/>
                </a:lnTo>
                <a:lnTo>
                  <a:pt x="96880" y="568026"/>
                </a:lnTo>
                <a:lnTo>
                  <a:pt x="95067" y="565374"/>
                </a:lnTo>
                <a:lnTo>
                  <a:pt x="93052" y="559041"/>
                </a:lnTo>
                <a:lnTo>
                  <a:pt x="91758" y="544627"/>
                </a:lnTo>
                <a:lnTo>
                  <a:pt x="91534" y="527272"/>
                </a:lnTo>
                <a:lnTo>
                  <a:pt x="91449" y="487440"/>
                </a:lnTo>
                <a:lnTo>
                  <a:pt x="92716" y="473551"/>
                </a:lnTo>
                <a:lnTo>
                  <a:pt x="94831" y="456671"/>
                </a:lnTo>
                <a:lnTo>
                  <a:pt x="97511" y="437797"/>
                </a:lnTo>
                <a:lnTo>
                  <a:pt x="99297" y="422675"/>
                </a:lnTo>
                <a:lnTo>
                  <a:pt x="100488" y="410053"/>
                </a:lnTo>
                <a:lnTo>
                  <a:pt x="101283" y="399099"/>
                </a:lnTo>
                <a:lnTo>
                  <a:pt x="103082" y="385446"/>
                </a:lnTo>
                <a:lnTo>
                  <a:pt x="105551" y="369995"/>
                </a:lnTo>
                <a:lnTo>
                  <a:pt x="108467" y="353343"/>
                </a:lnTo>
                <a:lnTo>
                  <a:pt x="110412" y="339702"/>
                </a:lnTo>
                <a:lnTo>
                  <a:pt x="111708" y="328068"/>
                </a:lnTo>
                <a:lnTo>
                  <a:pt x="112573" y="317772"/>
                </a:lnTo>
                <a:lnTo>
                  <a:pt x="115689" y="302018"/>
                </a:lnTo>
                <a:lnTo>
                  <a:pt x="120305" y="282626"/>
                </a:lnTo>
                <a:lnTo>
                  <a:pt x="125924" y="260807"/>
                </a:lnTo>
                <a:lnTo>
                  <a:pt x="129669" y="243722"/>
                </a:lnTo>
                <a:lnTo>
                  <a:pt x="132167" y="229791"/>
                </a:lnTo>
                <a:lnTo>
                  <a:pt x="133832" y="217964"/>
                </a:lnTo>
                <a:lnTo>
                  <a:pt x="139068" y="201437"/>
                </a:lnTo>
                <a:lnTo>
                  <a:pt x="145629" y="186048"/>
                </a:lnTo>
                <a:lnTo>
                  <a:pt x="149156" y="174832"/>
                </a:lnTo>
                <a:lnTo>
                  <a:pt x="152777" y="162275"/>
                </a:lnTo>
                <a:lnTo>
                  <a:pt x="156462" y="151364"/>
                </a:lnTo>
                <a:lnTo>
                  <a:pt x="160188" y="141549"/>
                </a:lnTo>
                <a:lnTo>
                  <a:pt x="163942" y="132466"/>
                </a:lnTo>
                <a:lnTo>
                  <a:pt x="167715" y="126411"/>
                </a:lnTo>
                <a:lnTo>
                  <a:pt x="171500" y="122374"/>
                </a:lnTo>
                <a:lnTo>
                  <a:pt x="190507" y="106239"/>
                </a:lnTo>
                <a:lnTo>
                  <a:pt x="203203" y="95119"/>
                </a:lnTo>
                <a:lnTo>
                  <a:pt x="221216" y="85052"/>
                </a:lnTo>
                <a:lnTo>
                  <a:pt x="230822" y="82251"/>
                </a:lnTo>
                <a:lnTo>
                  <a:pt x="255131" y="80207"/>
                </a:lnTo>
                <a:lnTo>
                  <a:pt x="278795" y="80069"/>
                </a:lnTo>
                <a:lnTo>
                  <a:pt x="302556" y="76650"/>
                </a:lnTo>
                <a:lnTo>
                  <a:pt x="327509" y="72167"/>
                </a:lnTo>
                <a:lnTo>
                  <a:pt x="347067" y="70174"/>
                </a:lnTo>
                <a:lnTo>
                  <a:pt x="381589" y="61040"/>
                </a:lnTo>
                <a:lnTo>
                  <a:pt x="402005" y="58879"/>
                </a:lnTo>
                <a:lnTo>
                  <a:pt x="423779" y="54532"/>
                </a:lnTo>
                <a:lnTo>
                  <a:pt x="449967" y="48366"/>
                </a:lnTo>
                <a:lnTo>
                  <a:pt x="487006" y="41393"/>
                </a:lnTo>
                <a:lnTo>
                  <a:pt x="556766" y="30327"/>
                </a:lnTo>
                <a:lnTo>
                  <a:pt x="576918" y="26568"/>
                </a:lnTo>
                <a:lnTo>
                  <a:pt x="594162" y="22792"/>
                </a:lnTo>
                <a:lnTo>
                  <a:pt x="609469" y="19005"/>
                </a:lnTo>
                <a:lnTo>
                  <a:pt x="624752" y="16480"/>
                </a:lnTo>
                <a:lnTo>
                  <a:pt x="640022" y="14797"/>
                </a:lnTo>
                <a:lnTo>
                  <a:pt x="655281" y="13675"/>
                </a:lnTo>
                <a:lnTo>
                  <a:pt x="682397" y="9041"/>
                </a:lnTo>
                <a:lnTo>
                  <a:pt x="694961" y="6028"/>
                </a:lnTo>
                <a:lnTo>
                  <a:pt x="710958" y="4019"/>
                </a:lnTo>
                <a:lnTo>
                  <a:pt x="729242" y="2679"/>
                </a:lnTo>
                <a:lnTo>
                  <a:pt x="749052" y="1786"/>
                </a:lnTo>
                <a:lnTo>
                  <a:pt x="787996" y="794"/>
                </a:lnTo>
                <a:lnTo>
                  <a:pt x="9029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00"/>
          <p:cNvSpPr/>
          <p:nvPr/>
        </p:nvSpPr>
        <p:spPr>
          <a:xfrm>
            <a:off x="7063740" y="3989349"/>
            <a:ext cx="80011" cy="365481"/>
          </a:xfrm>
          <a:custGeom>
            <a:avLst/>
            <a:gdLst/>
            <a:ahLst/>
            <a:cxnLst/>
            <a:rect l="0" t="0" r="0" b="0"/>
            <a:pathLst>
              <a:path w="80011" h="365481">
                <a:moveTo>
                  <a:pt x="0" y="22580"/>
                </a:moveTo>
                <a:lnTo>
                  <a:pt x="0" y="662"/>
                </a:lnTo>
                <a:lnTo>
                  <a:pt x="1270" y="348"/>
                </a:lnTo>
                <a:lnTo>
                  <a:pt x="3386" y="139"/>
                </a:lnTo>
                <a:lnTo>
                  <a:pt x="6068" y="0"/>
                </a:lnTo>
                <a:lnTo>
                  <a:pt x="7855" y="1176"/>
                </a:lnTo>
                <a:lnTo>
                  <a:pt x="9046" y="3231"/>
                </a:lnTo>
                <a:lnTo>
                  <a:pt x="9841" y="5871"/>
                </a:lnTo>
                <a:lnTo>
                  <a:pt x="11640" y="10171"/>
                </a:lnTo>
                <a:lnTo>
                  <a:pt x="14110" y="15577"/>
                </a:lnTo>
                <a:lnTo>
                  <a:pt x="17027" y="21722"/>
                </a:lnTo>
                <a:lnTo>
                  <a:pt x="20241" y="27088"/>
                </a:lnTo>
                <a:lnTo>
                  <a:pt x="23654" y="31936"/>
                </a:lnTo>
                <a:lnTo>
                  <a:pt x="27200" y="36437"/>
                </a:lnTo>
                <a:lnTo>
                  <a:pt x="30833" y="43248"/>
                </a:lnTo>
                <a:lnTo>
                  <a:pt x="34525" y="51599"/>
                </a:lnTo>
                <a:lnTo>
                  <a:pt x="38257" y="60976"/>
                </a:lnTo>
                <a:lnTo>
                  <a:pt x="40744" y="69767"/>
                </a:lnTo>
                <a:lnTo>
                  <a:pt x="42403" y="78169"/>
                </a:lnTo>
                <a:lnTo>
                  <a:pt x="43508" y="86309"/>
                </a:lnTo>
                <a:lnTo>
                  <a:pt x="44245" y="94276"/>
                </a:lnTo>
                <a:lnTo>
                  <a:pt x="44736" y="102128"/>
                </a:lnTo>
                <a:lnTo>
                  <a:pt x="45064" y="109902"/>
                </a:lnTo>
                <a:lnTo>
                  <a:pt x="46553" y="117625"/>
                </a:lnTo>
                <a:lnTo>
                  <a:pt x="48815" y="125313"/>
                </a:lnTo>
                <a:lnTo>
                  <a:pt x="51593" y="132979"/>
                </a:lnTo>
                <a:lnTo>
                  <a:pt x="53445" y="140629"/>
                </a:lnTo>
                <a:lnTo>
                  <a:pt x="54680" y="148270"/>
                </a:lnTo>
                <a:lnTo>
                  <a:pt x="55503" y="155903"/>
                </a:lnTo>
                <a:lnTo>
                  <a:pt x="56052" y="163532"/>
                </a:lnTo>
                <a:lnTo>
                  <a:pt x="56418" y="171159"/>
                </a:lnTo>
                <a:lnTo>
                  <a:pt x="56824" y="186405"/>
                </a:lnTo>
                <a:lnTo>
                  <a:pt x="57005" y="201648"/>
                </a:lnTo>
                <a:lnTo>
                  <a:pt x="58323" y="210539"/>
                </a:lnTo>
                <a:lnTo>
                  <a:pt x="60472" y="220276"/>
                </a:lnTo>
                <a:lnTo>
                  <a:pt x="63175" y="230577"/>
                </a:lnTo>
                <a:lnTo>
                  <a:pt x="64976" y="239985"/>
                </a:lnTo>
                <a:lnTo>
                  <a:pt x="66178" y="248797"/>
                </a:lnTo>
                <a:lnTo>
                  <a:pt x="66978" y="257211"/>
                </a:lnTo>
                <a:lnTo>
                  <a:pt x="67512" y="264091"/>
                </a:lnTo>
                <a:lnTo>
                  <a:pt x="68105" y="275122"/>
                </a:lnTo>
                <a:lnTo>
                  <a:pt x="68369" y="287644"/>
                </a:lnTo>
                <a:lnTo>
                  <a:pt x="68537" y="310312"/>
                </a:lnTo>
                <a:lnTo>
                  <a:pt x="69822" y="314732"/>
                </a:lnTo>
                <a:lnTo>
                  <a:pt x="71948" y="318948"/>
                </a:lnTo>
                <a:lnTo>
                  <a:pt x="74635" y="323029"/>
                </a:lnTo>
                <a:lnTo>
                  <a:pt x="76427" y="327019"/>
                </a:lnTo>
                <a:lnTo>
                  <a:pt x="78417" y="334840"/>
                </a:lnTo>
                <a:lnTo>
                  <a:pt x="79695" y="342354"/>
                </a:lnTo>
                <a:lnTo>
                  <a:pt x="79916" y="351290"/>
                </a:lnTo>
                <a:lnTo>
                  <a:pt x="80010" y="365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1"/>
          <p:cNvSpPr/>
          <p:nvPr/>
        </p:nvSpPr>
        <p:spPr>
          <a:xfrm>
            <a:off x="7258103" y="3943350"/>
            <a:ext cx="239196" cy="422910"/>
          </a:xfrm>
          <a:custGeom>
            <a:avLst/>
            <a:gdLst/>
            <a:ahLst/>
            <a:cxnLst/>
            <a:rect l="0" t="0" r="0" b="0"/>
            <a:pathLst>
              <a:path w="239196" h="422910">
                <a:moveTo>
                  <a:pt x="22806" y="0"/>
                </a:moveTo>
                <a:lnTo>
                  <a:pt x="22806" y="37827"/>
                </a:lnTo>
                <a:lnTo>
                  <a:pt x="21537" y="44268"/>
                </a:lnTo>
                <a:lnTo>
                  <a:pt x="19421" y="52371"/>
                </a:lnTo>
                <a:lnTo>
                  <a:pt x="16739" y="61584"/>
                </a:lnTo>
                <a:lnTo>
                  <a:pt x="6898" y="98821"/>
                </a:lnTo>
                <a:lnTo>
                  <a:pt x="4581" y="110331"/>
                </a:lnTo>
                <a:lnTo>
                  <a:pt x="3036" y="120544"/>
                </a:lnTo>
                <a:lnTo>
                  <a:pt x="2006" y="129892"/>
                </a:lnTo>
                <a:lnTo>
                  <a:pt x="1319" y="137395"/>
                </a:lnTo>
                <a:lnTo>
                  <a:pt x="557" y="149118"/>
                </a:lnTo>
                <a:lnTo>
                  <a:pt x="218" y="161947"/>
                </a:lnTo>
                <a:lnTo>
                  <a:pt x="0" y="190880"/>
                </a:lnTo>
                <a:lnTo>
                  <a:pt x="1253" y="199643"/>
                </a:lnTo>
                <a:lnTo>
                  <a:pt x="3357" y="209295"/>
                </a:lnTo>
                <a:lnTo>
                  <a:pt x="6031" y="219540"/>
                </a:lnTo>
                <a:lnTo>
                  <a:pt x="7812" y="231450"/>
                </a:lnTo>
                <a:lnTo>
                  <a:pt x="9000" y="244470"/>
                </a:lnTo>
                <a:lnTo>
                  <a:pt x="9792" y="258229"/>
                </a:lnTo>
                <a:lnTo>
                  <a:pt x="11591" y="269943"/>
                </a:lnTo>
                <a:lnTo>
                  <a:pt x="14059" y="280292"/>
                </a:lnTo>
                <a:lnTo>
                  <a:pt x="16975" y="289731"/>
                </a:lnTo>
                <a:lnTo>
                  <a:pt x="23602" y="313766"/>
                </a:lnTo>
                <a:lnTo>
                  <a:pt x="27146" y="327287"/>
                </a:lnTo>
                <a:lnTo>
                  <a:pt x="30780" y="338841"/>
                </a:lnTo>
                <a:lnTo>
                  <a:pt x="34472" y="349084"/>
                </a:lnTo>
                <a:lnTo>
                  <a:pt x="38204" y="358452"/>
                </a:lnTo>
                <a:lnTo>
                  <a:pt x="41961" y="365968"/>
                </a:lnTo>
                <a:lnTo>
                  <a:pt x="45736" y="372248"/>
                </a:lnTo>
                <a:lnTo>
                  <a:pt x="49523" y="377706"/>
                </a:lnTo>
                <a:lnTo>
                  <a:pt x="53318" y="382613"/>
                </a:lnTo>
                <a:lnTo>
                  <a:pt x="57117" y="387155"/>
                </a:lnTo>
                <a:lnTo>
                  <a:pt x="60921" y="391454"/>
                </a:lnTo>
                <a:lnTo>
                  <a:pt x="64725" y="396859"/>
                </a:lnTo>
                <a:lnTo>
                  <a:pt x="68533" y="403002"/>
                </a:lnTo>
                <a:lnTo>
                  <a:pt x="72341" y="409638"/>
                </a:lnTo>
                <a:lnTo>
                  <a:pt x="77419" y="414062"/>
                </a:lnTo>
                <a:lnTo>
                  <a:pt x="83345" y="417011"/>
                </a:lnTo>
                <a:lnTo>
                  <a:pt x="89836" y="418977"/>
                </a:lnTo>
                <a:lnTo>
                  <a:pt x="95433" y="420288"/>
                </a:lnTo>
                <a:lnTo>
                  <a:pt x="100434" y="421162"/>
                </a:lnTo>
                <a:lnTo>
                  <a:pt x="105039" y="421744"/>
                </a:lnTo>
                <a:lnTo>
                  <a:pt x="109378" y="422133"/>
                </a:lnTo>
                <a:lnTo>
                  <a:pt x="113540" y="422392"/>
                </a:lnTo>
                <a:lnTo>
                  <a:pt x="117586" y="422564"/>
                </a:lnTo>
                <a:lnTo>
                  <a:pt x="121553" y="421409"/>
                </a:lnTo>
                <a:lnTo>
                  <a:pt x="125468" y="419369"/>
                </a:lnTo>
                <a:lnTo>
                  <a:pt x="129347" y="416740"/>
                </a:lnTo>
                <a:lnTo>
                  <a:pt x="133204" y="413716"/>
                </a:lnTo>
                <a:lnTo>
                  <a:pt x="137044" y="410431"/>
                </a:lnTo>
                <a:lnTo>
                  <a:pt x="140875" y="406970"/>
                </a:lnTo>
                <a:lnTo>
                  <a:pt x="151905" y="396352"/>
                </a:lnTo>
                <a:lnTo>
                  <a:pt x="158403" y="389964"/>
                </a:lnTo>
                <a:lnTo>
                  <a:pt x="164004" y="383166"/>
                </a:lnTo>
                <a:lnTo>
                  <a:pt x="169007" y="376094"/>
                </a:lnTo>
                <a:lnTo>
                  <a:pt x="173614" y="368839"/>
                </a:lnTo>
                <a:lnTo>
                  <a:pt x="179225" y="361463"/>
                </a:lnTo>
                <a:lnTo>
                  <a:pt x="185506" y="354005"/>
                </a:lnTo>
                <a:lnTo>
                  <a:pt x="192232" y="346493"/>
                </a:lnTo>
                <a:lnTo>
                  <a:pt x="196717" y="338945"/>
                </a:lnTo>
                <a:lnTo>
                  <a:pt x="199707" y="331373"/>
                </a:lnTo>
                <a:lnTo>
                  <a:pt x="201700" y="323785"/>
                </a:lnTo>
                <a:lnTo>
                  <a:pt x="205569" y="312377"/>
                </a:lnTo>
                <a:lnTo>
                  <a:pt x="216641" y="282767"/>
                </a:lnTo>
                <a:lnTo>
                  <a:pt x="221880" y="271061"/>
                </a:lnTo>
                <a:lnTo>
                  <a:pt x="226642" y="261987"/>
                </a:lnTo>
                <a:lnTo>
                  <a:pt x="231087" y="254668"/>
                </a:lnTo>
                <a:lnTo>
                  <a:pt x="236026" y="243149"/>
                </a:lnTo>
                <a:lnTo>
                  <a:pt x="238220" y="232526"/>
                </a:lnTo>
                <a:lnTo>
                  <a:pt x="239195" y="219338"/>
                </a:lnTo>
                <a:lnTo>
                  <a:pt x="238186" y="212265"/>
                </a:lnTo>
                <a:lnTo>
                  <a:pt x="236243" y="205010"/>
                </a:lnTo>
                <a:lnTo>
                  <a:pt x="233677" y="197633"/>
                </a:lnTo>
                <a:lnTo>
                  <a:pt x="230698" y="192715"/>
                </a:lnTo>
                <a:lnTo>
                  <a:pt x="227440" y="189437"/>
                </a:lnTo>
                <a:lnTo>
                  <a:pt x="223999" y="187251"/>
                </a:lnTo>
                <a:lnTo>
                  <a:pt x="221705" y="184524"/>
                </a:lnTo>
                <a:lnTo>
                  <a:pt x="220176" y="181436"/>
                </a:lnTo>
                <a:lnTo>
                  <a:pt x="219156" y="178107"/>
                </a:lnTo>
                <a:lnTo>
                  <a:pt x="217206" y="175888"/>
                </a:lnTo>
                <a:lnTo>
                  <a:pt x="214636" y="174408"/>
                </a:lnTo>
                <a:lnTo>
                  <a:pt x="208394" y="172765"/>
                </a:lnTo>
                <a:lnTo>
                  <a:pt x="201387" y="172034"/>
                </a:lnTo>
                <a:lnTo>
                  <a:pt x="194039" y="171709"/>
                </a:lnTo>
                <a:lnTo>
                  <a:pt x="182762" y="171527"/>
                </a:lnTo>
                <a:lnTo>
                  <a:pt x="178974" y="171501"/>
                </a:lnTo>
                <a:lnTo>
                  <a:pt x="175178" y="172754"/>
                </a:lnTo>
                <a:lnTo>
                  <a:pt x="171378" y="174859"/>
                </a:lnTo>
                <a:lnTo>
                  <a:pt x="167573" y="177532"/>
                </a:lnTo>
                <a:lnTo>
                  <a:pt x="163768" y="179315"/>
                </a:lnTo>
                <a:lnTo>
                  <a:pt x="159961" y="180503"/>
                </a:lnTo>
                <a:lnTo>
                  <a:pt x="156152" y="181295"/>
                </a:lnTo>
                <a:lnTo>
                  <a:pt x="152344" y="183093"/>
                </a:lnTo>
                <a:lnTo>
                  <a:pt x="148535" y="185562"/>
                </a:lnTo>
                <a:lnTo>
                  <a:pt x="144725" y="188478"/>
                </a:lnTo>
                <a:lnTo>
                  <a:pt x="140915" y="192962"/>
                </a:lnTo>
                <a:lnTo>
                  <a:pt x="137106" y="198491"/>
                </a:lnTo>
                <a:lnTo>
                  <a:pt x="133296" y="204717"/>
                </a:lnTo>
                <a:lnTo>
                  <a:pt x="129486" y="210138"/>
                </a:lnTo>
                <a:lnTo>
                  <a:pt x="125677" y="215022"/>
                </a:lnTo>
                <a:lnTo>
                  <a:pt x="121867" y="219548"/>
                </a:lnTo>
                <a:lnTo>
                  <a:pt x="118056" y="223835"/>
                </a:lnTo>
                <a:lnTo>
                  <a:pt x="110437" y="231985"/>
                </a:lnTo>
                <a:lnTo>
                  <a:pt x="106626" y="238477"/>
                </a:lnTo>
                <a:lnTo>
                  <a:pt x="102816" y="246614"/>
                </a:lnTo>
                <a:lnTo>
                  <a:pt x="99006" y="255849"/>
                </a:lnTo>
                <a:lnTo>
                  <a:pt x="96467" y="264546"/>
                </a:lnTo>
                <a:lnTo>
                  <a:pt x="94773" y="272884"/>
                </a:lnTo>
                <a:lnTo>
                  <a:pt x="93644" y="280982"/>
                </a:lnTo>
                <a:lnTo>
                  <a:pt x="89003" y="293368"/>
                </a:lnTo>
                <a:lnTo>
                  <a:pt x="85988" y="298448"/>
                </a:lnTo>
                <a:lnTo>
                  <a:pt x="82638" y="310867"/>
                </a:lnTo>
                <a:lnTo>
                  <a:pt x="81744" y="317734"/>
                </a:lnTo>
                <a:lnTo>
                  <a:pt x="82417" y="326123"/>
                </a:lnTo>
                <a:lnTo>
                  <a:pt x="84137" y="335525"/>
                </a:lnTo>
                <a:lnTo>
                  <a:pt x="86554" y="345603"/>
                </a:lnTo>
                <a:lnTo>
                  <a:pt x="89435" y="356132"/>
                </a:lnTo>
                <a:lnTo>
                  <a:pt x="96022" y="377991"/>
                </a:lnTo>
                <a:lnTo>
                  <a:pt x="99557" y="386614"/>
                </a:lnTo>
                <a:lnTo>
                  <a:pt x="106871" y="399581"/>
                </a:lnTo>
                <a:lnTo>
                  <a:pt x="110969" y="409578"/>
                </a:lnTo>
                <a:lnTo>
                  <a:pt x="113275" y="418960"/>
                </a:lnTo>
                <a:lnTo>
                  <a:pt x="125677" y="4229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02"/>
          <p:cNvSpPr/>
          <p:nvPr/>
        </p:nvSpPr>
        <p:spPr>
          <a:xfrm>
            <a:off x="7863840" y="3956368"/>
            <a:ext cx="194311" cy="9842"/>
          </a:xfrm>
          <a:custGeom>
            <a:avLst/>
            <a:gdLst/>
            <a:ahLst/>
            <a:cxnLst/>
            <a:rect l="0" t="0" r="0" b="0"/>
            <a:pathLst>
              <a:path w="194311" h="9842">
                <a:moveTo>
                  <a:pt x="0" y="9841"/>
                </a:moveTo>
                <a:lnTo>
                  <a:pt x="69131" y="9841"/>
                </a:lnTo>
                <a:lnTo>
                  <a:pt x="75297" y="8571"/>
                </a:lnTo>
                <a:lnTo>
                  <a:pt x="81948" y="6455"/>
                </a:lnTo>
                <a:lnTo>
                  <a:pt x="88921" y="3774"/>
                </a:lnTo>
                <a:lnTo>
                  <a:pt x="98651" y="1986"/>
                </a:lnTo>
                <a:lnTo>
                  <a:pt x="110218" y="795"/>
                </a:lnTo>
                <a:lnTo>
                  <a:pt x="123008" y="0"/>
                </a:lnTo>
                <a:lnTo>
                  <a:pt x="135345" y="740"/>
                </a:lnTo>
                <a:lnTo>
                  <a:pt x="147380" y="2505"/>
                </a:lnTo>
                <a:lnTo>
                  <a:pt x="159214" y="4950"/>
                </a:lnTo>
                <a:lnTo>
                  <a:pt x="168372" y="6580"/>
                </a:lnTo>
                <a:lnTo>
                  <a:pt x="175748" y="7667"/>
                </a:lnTo>
                <a:lnTo>
                  <a:pt x="194310" y="98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03"/>
          <p:cNvSpPr/>
          <p:nvPr/>
        </p:nvSpPr>
        <p:spPr>
          <a:xfrm>
            <a:off x="7886700" y="4046220"/>
            <a:ext cx="171451" cy="22860"/>
          </a:xfrm>
          <a:custGeom>
            <a:avLst/>
            <a:gdLst/>
            <a:ahLst/>
            <a:cxnLst/>
            <a:rect l="0" t="0" r="0" b="0"/>
            <a:pathLst>
              <a:path w="171451" h="22860">
                <a:moveTo>
                  <a:pt x="0" y="22859"/>
                </a:moveTo>
                <a:lnTo>
                  <a:pt x="15908" y="22859"/>
                </a:lnTo>
                <a:lnTo>
                  <a:pt x="25845" y="21589"/>
                </a:lnTo>
                <a:lnTo>
                  <a:pt x="57207" y="16792"/>
                </a:lnTo>
                <a:lnTo>
                  <a:pt x="71157" y="15004"/>
                </a:lnTo>
                <a:lnTo>
                  <a:pt x="82998" y="13813"/>
                </a:lnTo>
                <a:lnTo>
                  <a:pt x="93432" y="13018"/>
                </a:lnTo>
                <a:lnTo>
                  <a:pt x="104198" y="11219"/>
                </a:lnTo>
                <a:lnTo>
                  <a:pt x="115185" y="8749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04"/>
          <p:cNvSpPr/>
          <p:nvPr/>
        </p:nvSpPr>
        <p:spPr>
          <a:xfrm>
            <a:off x="8223042" y="3794759"/>
            <a:ext cx="280878" cy="182769"/>
          </a:xfrm>
          <a:custGeom>
            <a:avLst/>
            <a:gdLst/>
            <a:ahLst/>
            <a:cxnLst/>
            <a:rect l="0" t="0" r="0" b="0"/>
            <a:pathLst>
              <a:path w="280878" h="182769">
                <a:moveTo>
                  <a:pt x="6558" y="0"/>
                </a:moveTo>
                <a:lnTo>
                  <a:pt x="16399" y="9842"/>
                </a:lnTo>
                <a:lnTo>
                  <a:pt x="16928" y="12911"/>
                </a:lnTo>
                <a:lnTo>
                  <a:pt x="17282" y="17498"/>
                </a:lnTo>
                <a:lnTo>
                  <a:pt x="17673" y="28097"/>
                </a:lnTo>
                <a:lnTo>
                  <a:pt x="17895" y="41204"/>
                </a:lnTo>
                <a:lnTo>
                  <a:pt x="17975" y="73003"/>
                </a:lnTo>
                <a:lnTo>
                  <a:pt x="16710" y="80419"/>
                </a:lnTo>
                <a:lnTo>
                  <a:pt x="14596" y="86633"/>
                </a:lnTo>
                <a:lnTo>
                  <a:pt x="11916" y="92045"/>
                </a:lnTo>
                <a:lnTo>
                  <a:pt x="10130" y="96924"/>
                </a:lnTo>
                <a:lnTo>
                  <a:pt x="8939" y="101446"/>
                </a:lnTo>
                <a:lnTo>
                  <a:pt x="8145" y="105731"/>
                </a:lnTo>
                <a:lnTo>
                  <a:pt x="7616" y="109858"/>
                </a:lnTo>
                <a:lnTo>
                  <a:pt x="7264" y="113878"/>
                </a:lnTo>
                <a:lnTo>
                  <a:pt x="7027" y="117829"/>
                </a:lnTo>
                <a:lnTo>
                  <a:pt x="6767" y="125605"/>
                </a:lnTo>
                <a:lnTo>
                  <a:pt x="6697" y="129457"/>
                </a:lnTo>
                <a:lnTo>
                  <a:pt x="5381" y="134565"/>
                </a:lnTo>
                <a:lnTo>
                  <a:pt x="3232" y="140510"/>
                </a:lnTo>
                <a:lnTo>
                  <a:pt x="532" y="147013"/>
                </a:lnTo>
                <a:lnTo>
                  <a:pt x="0" y="153889"/>
                </a:lnTo>
                <a:lnTo>
                  <a:pt x="916" y="161013"/>
                </a:lnTo>
                <a:lnTo>
                  <a:pt x="5443" y="178561"/>
                </a:lnTo>
                <a:lnTo>
                  <a:pt x="7084" y="180001"/>
                </a:lnTo>
                <a:lnTo>
                  <a:pt x="9449" y="180961"/>
                </a:lnTo>
                <a:lnTo>
                  <a:pt x="15462" y="182027"/>
                </a:lnTo>
                <a:lnTo>
                  <a:pt x="22368" y="182501"/>
                </a:lnTo>
                <a:lnTo>
                  <a:pt x="29672" y="182712"/>
                </a:lnTo>
                <a:lnTo>
                  <a:pt x="33397" y="182768"/>
                </a:lnTo>
                <a:lnTo>
                  <a:pt x="38421" y="181535"/>
                </a:lnTo>
                <a:lnTo>
                  <a:pt x="44309" y="179444"/>
                </a:lnTo>
                <a:lnTo>
                  <a:pt x="50776" y="176779"/>
                </a:lnTo>
                <a:lnTo>
                  <a:pt x="57626" y="173733"/>
                </a:lnTo>
                <a:lnTo>
                  <a:pt x="72012" y="166961"/>
                </a:lnTo>
                <a:lnTo>
                  <a:pt x="79403" y="164648"/>
                </a:lnTo>
                <a:lnTo>
                  <a:pt x="86871" y="163106"/>
                </a:lnTo>
                <a:lnTo>
                  <a:pt x="94390" y="162077"/>
                </a:lnTo>
                <a:lnTo>
                  <a:pt x="103212" y="158852"/>
                </a:lnTo>
                <a:lnTo>
                  <a:pt x="112904" y="154161"/>
                </a:lnTo>
                <a:lnTo>
                  <a:pt x="123176" y="148494"/>
                </a:lnTo>
                <a:lnTo>
                  <a:pt x="133833" y="143446"/>
                </a:lnTo>
                <a:lnTo>
                  <a:pt x="144748" y="138811"/>
                </a:lnTo>
                <a:lnTo>
                  <a:pt x="155834" y="134451"/>
                </a:lnTo>
                <a:lnTo>
                  <a:pt x="167035" y="131544"/>
                </a:lnTo>
                <a:lnTo>
                  <a:pt x="178313" y="129606"/>
                </a:lnTo>
                <a:lnTo>
                  <a:pt x="189641" y="128314"/>
                </a:lnTo>
                <a:lnTo>
                  <a:pt x="201003" y="127453"/>
                </a:lnTo>
                <a:lnTo>
                  <a:pt x="212388" y="126879"/>
                </a:lnTo>
                <a:lnTo>
                  <a:pt x="233927" y="126241"/>
                </a:lnTo>
                <a:lnTo>
                  <a:pt x="280877" y="1257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05"/>
          <p:cNvSpPr/>
          <p:nvPr/>
        </p:nvSpPr>
        <p:spPr>
          <a:xfrm>
            <a:off x="8435340" y="3737609"/>
            <a:ext cx="22709" cy="388621"/>
          </a:xfrm>
          <a:custGeom>
            <a:avLst/>
            <a:gdLst/>
            <a:ahLst/>
            <a:cxnLst/>
            <a:rect l="0" t="0" r="0" b="0"/>
            <a:pathLst>
              <a:path w="22709" h="388621">
                <a:moveTo>
                  <a:pt x="0" y="0"/>
                </a:moveTo>
                <a:lnTo>
                  <a:pt x="0" y="290406"/>
                </a:lnTo>
                <a:lnTo>
                  <a:pt x="1270" y="299015"/>
                </a:lnTo>
                <a:lnTo>
                  <a:pt x="3386" y="307293"/>
                </a:lnTo>
                <a:lnTo>
                  <a:pt x="6068" y="315352"/>
                </a:lnTo>
                <a:lnTo>
                  <a:pt x="7855" y="323265"/>
                </a:lnTo>
                <a:lnTo>
                  <a:pt x="9046" y="331080"/>
                </a:lnTo>
                <a:lnTo>
                  <a:pt x="9841" y="338830"/>
                </a:lnTo>
                <a:lnTo>
                  <a:pt x="11640" y="345267"/>
                </a:lnTo>
                <a:lnTo>
                  <a:pt x="14110" y="350828"/>
                </a:lnTo>
                <a:lnTo>
                  <a:pt x="17027" y="355805"/>
                </a:lnTo>
                <a:lnTo>
                  <a:pt x="18971" y="360394"/>
                </a:lnTo>
                <a:lnTo>
                  <a:pt x="20267" y="364723"/>
                </a:lnTo>
                <a:lnTo>
                  <a:pt x="21132" y="368879"/>
                </a:lnTo>
                <a:lnTo>
                  <a:pt x="21708" y="372919"/>
                </a:lnTo>
                <a:lnTo>
                  <a:pt x="22347" y="380795"/>
                </a:lnTo>
                <a:lnTo>
                  <a:pt x="22708" y="386302"/>
                </a:lnTo>
                <a:lnTo>
                  <a:pt x="21488" y="387075"/>
                </a:lnTo>
                <a:lnTo>
                  <a:pt x="19405" y="387590"/>
                </a:lnTo>
                <a:lnTo>
                  <a:pt x="11429" y="3886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06"/>
          <p:cNvSpPr/>
          <p:nvPr/>
        </p:nvSpPr>
        <p:spPr>
          <a:xfrm>
            <a:off x="7612379" y="459485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07"/>
          <p:cNvSpPr/>
          <p:nvPr/>
        </p:nvSpPr>
        <p:spPr>
          <a:xfrm>
            <a:off x="7589519" y="4309109"/>
            <a:ext cx="571501" cy="589215"/>
          </a:xfrm>
          <a:custGeom>
            <a:avLst/>
            <a:gdLst/>
            <a:ahLst/>
            <a:cxnLst/>
            <a:rect l="0" t="0" r="0" b="0"/>
            <a:pathLst>
              <a:path w="571501" h="589215">
                <a:moveTo>
                  <a:pt x="0" y="297180"/>
                </a:moveTo>
                <a:lnTo>
                  <a:pt x="30339" y="382129"/>
                </a:lnTo>
                <a:lnTo>
                  <a:pt x="46897" y="421123"/>
                </a:lnTo>
                <a:lnTo>
                  <a:pt x="65555" y="461089"/>
                </a:lnTo>
                <a:lnTo>
                  <a:pt x="85613" y="501703"/>
                </a:lnTo>
                <a:lnTo>
                  <a:pt x="102795" y="532588"/>
                </a:lnTo>
                <a:lnTo>
                  <a:pt x="118060" y="556989"/>
                </a:lnTo>
                <a:lnTo>
                  <a:pt x="132047" y="577066"/>
                </a:lnTo>
                <a:lnTo>
                  <a:pt x="141372" y="586641"/>
                </a:lnTo>
                <a:lnTo>
                  <a:pt x="147588" y="589214"/>
                </a:lnTo>
                <a:lnTo>
                  <a:pt x="151733" y="587120"/>
                </a:lnTo>
                <a:lnTo>
                  <a:pt x="150686" y="570483"/>
                </a:lnTo>
                <a:lnTo>
                  <a:pt x="146177" y="544152"/>
                </a:lnTo>
                <a:lnTo>
                  <a:pt x="139361" y="511358"/>
                </a:lnTo>
                <a:lnTo>
                  <a:pt x="125015" y="427508"/>
                </a:lnTo>
                <a:lnTo>
                  <a:pt x="111443" y="337324"/>
                </a:lnTo>
                <a:lnTo>
                  <a:pt x="101177" y="259142"/>
                </a:lnTo>
                <a:lnTo>
                  <a:pt x="103011" y="226101"/>
                </a:lnTo>
                <a:lnTo>
                  <a:pt x="109314" y="196455"/>
                </a:lnTo>
                <a:lnTo>
                  <a:pt x="118596" y="169070"/>
                </a:lnTo>
                <a:lnTo>
                  <a:pt x="142564" y="143194"/>
                </a:lnTo>
                <a:lnTo>
                  <a:pt x="176324" y="118322"/>
                </a:lnTo>
                <a:lnTo>
                  <a:pt x="216609" y="94122"/>
                </a:lnTo>
                <a:lnTo>
                  <a:pt x="266327" y="71638"/>
                </a:lnTo>
                <a:lnTo>
                  <a:pt x="322331" y="50299"/>
                </a:lnTo>
                <a:lnTo>
                  <a:pt x="5715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08"/>
          <p:cNvSpPr/>
          <p:nvPr/>
        </p:nvSpPr>
        <p:spPr>
          <a:xfrm>
            <a:off x="7852409" y="4480559"/>
            <a:ext cx="57151" cy="388621"/>
          </a:xfrm>
          <a:custGeom>
            <a:avLst/>
            <a:gdLst/>
            <a:ahLst/>
            <a:cxnLst/>
            <a:rect l="0" t="0" r="0" b="0"/>
            <a:pathLst>
              <a:path w="57151" h="388621">
                <a:moveTo>
                  <a:pt x="0" y="0"/>
                </a:moveTo>
                <a:lnTo>
                  <a:pt x="0" y="79818"/>
                </a:lnTo>
                <a:lnTo>
                  <a:pt x="1271" y="91312"/>
                </a:lnTo>
                <a:lnTo>
                  <a:pt x="3388" y="102785"/>
                </a:lnTo>
                <a:lnTo>
                  <a:pt x="6068" y="114243"/>
                </a:lnTo>
                <a:lnTo>
                  <a:pt x="9125" y="124423"/>
                </a:lnTo>
                <a:lnTo>
                  <a:pt x="12434" y="133749"/>
                </a:lnTo>
                <a:lnTo>
                  <a:pt x="15909" y="142506"/>
                </a:lnTo>
                <a:lnTo>
                  <a:pt x="18226" y="150884"/>
                </a:lnTo>
                <a:lnTo>
                  <a:pt x="19771" y="159010"/>
                </a:lnTo>
                <a:lnTo>
                  <a:pt x="20801" y="166967"/>
                </a:lnTo>
                <a:lnTo>
                  <a:pt x="28318" y="214572"/>
                </a:lnTo>
                <a:lnTo>
                  <a:pt x="31579" y="229408"/>
                </a:lnTo>
                <a:lnTo>
                  <a:pt x="35023" y="241839"/>
                </a:lnTo>
                <a:lnTo>
                  <a:pt x="38589" y="252666"/>
                </a:lnTo>
                <a:lnTo>
                  <a:pt x="40966" y="262424"/>
                </a:lnTo>
                <a:lnTo>
                  <a:pt x="42551" y="271469"/>
                </a:lnTo>
                <a:lnTo>
                  <a:pt x="43607" y="280040"/>
                </a:lnTo>
                <a:lnTo>
                  <a:pt x="44312" y="288294"/>
                </a:lnTo>
                <a:lnTo>
                  <a:pt x="44781" y="296336"/>
                </a:lnTo>
                <a:lnTo>
                  <a:pt x="45094" y="304237"/>
                </a:lnTo>
                <a:lnTo>
                  <a:pt x="46573" y="310775"/>
                </a:lnTo>
                <a:lnTo>
                  <a:pt x="48829" y="316404"/>
                </a:lnTo>
                <a:lnTo>
                  <a:pt x="51603" y="321426"/>
                </a:lnTo>
                <a:lnTo>
                  <a:pt x="53452" y="327314"/>
                </a:lnTo>
                <a:lnTo>
                  <a:pt x="54685" y="333780"/>
                </a:lnTo>
                <a:lnTo>
                  <a:pt x="55507" y="340630"/>
                </a:lnTo>
                <a:lnTo>
                  <a:pt x="56420" y="351628"/>
                </a:lnTo>
                <a:lnTo>
                  <a:pt x="56826" y="360749"/>
                </a:lnTo>
                <a:lnTo>
                  <a:pt x="57108" y="374774"/>
                </a:lnTo>
                <a:lnTo>
                  <a:pt x="57150" y="3886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09"/>
          <p:cNvSpPr/>
          <p:nvPr/>
        </p:nvSpPr>
        <p:spPr>
          <a:xfrm>
            <a:off x="7966723" y="4446422"/>
            <a:ext cx="262860" cy="377038"/>
          </a:xfrm>
          <a:custGeom>
            <a:avLst/>
            <a:gdLst/>
            <a:ahLst/>
            <a:cxnLst/>
            <a:rect l="0" t="0" r="0" b="0"/>
            <a:pathLst>
              <a:path w="262860" h="377038">
                <a:moveTo>
                  <a:pt x="22846" y="45567"/>
                </a:moveTo>
                <a:lnTo>
                  <a:pt x="34983" y="33432"/>
                </a:lnTo>
                <a:lnTo>
                  <a:pt x="39827" y="29857"/>
                </a:lnTo>
                <a:lnTo>
                  <a:pt x="44326" y="27474"/>
                </a:lnTo>
                <a:lnTo>
                  <a:pt x="48597" y="25885"/>
                </a:lnTo>
                <a:lnTo>
                  <a:pt x="53983" y="24826"/>
                </a:lnTo>
                <a:lnTo>
                  <a:pt x="60114" y="24120"/>
                </a:lnTo>
                <a:lnTo>
                  <a:pt x="66741" y="23649"/>
                </a:lnTo>
                <a:lnTo>
                  <a:pt x="73700" y="22065"/>
                </a:lnTo>
                <a:lnTo>
                  <a:pt x="80879" y="19739"/>
                </a:lnTo>
                <a:lnTo>
                  <a:pt x="88205" y="16919"/>
                </a:lnTo>
                <a:lnTo>
                  <a:pt x="96898" y="15038"/>
                </a:lnTo>
                <a:lnTo>
                  <a:pt x="106505" y="13785"/>
                </a:lnTo>
                <a:lnTo>
                  <a:pt x="116718" y="12949"/>
                </a:lnTo>
                <a:lnTo>
                  <a:pt x="124797" y="11122"/>
                </a:lnTo>
                <a:lnTo>
                  <a:pt x="131454" y="8634"/>
                </a:lnTo>
                <a:lnTo>
                  <a:pt x="137162" y="5705"/>
                </a:lnTo>
                <a:lnTo>
                  <a:pt x="143507" y="3752"/>
                </a:lnTo>
                <a:lnTo>
                  <a:pt x="150276" y="2451"/>
                </a:lnTo>
                <a:lnTo>
                  <a:pt x="157330" y="1583"/>
                </a:lnTo>
                <a:lnTo>
                  <a:pt x="163302" y="1004"/>
                </a:lnTo>
                <a:lnTo>
                  <a:pt x="168554" y="618"/>
                </a:lnTo>
                <a:lnTo>
                  <a:pt x="173324" y="361"/>
                </a:lnTo>
                <a:lnTo>
                  <a:pt x="182012" y="76"/>
                </a:lnTo>
                <a:lnTo>
                  <a:pt x="186107" y="0"/>
                </a:lnTo>
                <a:lnTo>
                  <a:pt x="190107" y="1219"/>
                </a:lnTo>
                <a:lnTo>
                  <a:pt x="197938" y="5960"/>
                </a:lnTo>
                <a:lnTo>
                  <a:pt x="203419" y="9702"/>
                </a:lnTo>
                <a:lnTo>
                  <a:pt x="202917" y="10227"/>
                </a:lnTo>
                <a:lnTo>
                  <a:pt x="198975" y="10810"/>
                </a:lnTo>
                <a:lnTo>
                  <a:pt x="193606" y="12236"/>
                </a:lnTo>
                <a:lnTo>
                  <a:pt x="177479" y="17207"/>
                </a:lnTo>
                <a:lnTo>
                  <a:pt x="170385" y="19041"/>
                </a:lnTo>
                <a:lnTo>
                  <a:pt x="164386" y="20263"/>
                </a:lnTo>
                <a:lnTo>
                  <a:pt x="159116" y="21078"/>
                </a:lnTo>
                <a:lnTo>
                  <a:pt x="154333" y="21621"/>
                </a:lnTo>
                <a:lnTo>
                  <a:pt x="149874" y="21983"/>
                </a:lnTo>
                <a:lnTo>
                  <a:pt x="145632" y="22225"/>
                </a:lnTo>
                <a:lnTo>
                  <a:pt x="135184" y="24926"/>
                </a:lnTo>
                <a:lnTo>
                  <a:pt x="120598" y="29266"/>
                </a:lnTo>
                <a:lnTo>
                  <a:pt x="103254" y="34700"/>
                </a:lnTo>
                <a:lnTo>
                  <a:pt x="90422" y="38322"/>
                </a:lnTo>
                <a:lnTo>
                  <a:pt x="80596" y="40737"/>
                </a:lnTo>
                <a:lnTo>
                  <a:pt x="72776" y="42347"/>
                </a:lnTo>
                <a:lnTo>
                  <a:pt x="66293" y="43421"/>
                </a:lnTo>
                <a:lnTo>
                  <a:pt x="60701" y="44136"/>
                </a:lnTo>
                <a:lnTo>
                  <a:pt x="55703" y="44613"/>
                </a:lnTo>
                <a:lnTo>
                  <a:pt x="51100" y="46201"/>
                </a:lnTo>
                <a:lnTo>
                  <a:pt x="46763" y="48530"/>
                </a:lnTo>
                <a:lnTo>
                  <a:pt x="36742" y="55325"/>
                </a:lnTo>
                <a:lnTo>
                  <a:pt x="31986" y="56254"/>
                </a:lnTo>
                <a:lnTo>
                  <a:pt x="28940" y="56502"/>
                </a:lnTo>
                <a:lnTo>
                  <a:pt x="25638" y="57937"/>
                </a:lnTo>
                <a:lnTo>
                  <a:pt x="18584" y="62919"/>
                </a:lnTo>
                <a:lnTo>
                  <a:pt x="16195" y="66025"/>
                </a:lnTo>
                <a:lnTo>
                  <a:pt x="14603" y="69366"/>
                </a:lnTo>
                <a:lnTo>
                  <a:pt x="13540" y="72863"/>
                </a:lnTo>
                <a:lnTo>
                  <a:pt x="11562" y="75195"/>
                </a:lnTo>
                <a:lnTo>
                  <a:pt x="8974" y="76749"/>
                </a:lnTo>
                <a:lnTo>
                  <a:pt x="5978" y="77785"/>
                </a:lnTo>
                <a:lnTo>
                  <a:pt x="3981" y="79746"/>
                </a:lnTo>
                <a:lnTo>
                  <a:pt x="2649" y="82323"/>
                </a:lnTo>
                <a:lnTo>
                  <a:pt x="1762" y="85311"/>
                </a:lnTo>
                <a:lnTo>
                  <a:pt x="775" y="95405"/>
                </a:lnTo>
                <a:lnTo>
                  <a:pt x="513" y="101652"/>
                </a:lnTo>
                <a:lnTo>
                  <a:pt x="17" y="174395"/>
                </a:lnTo>
                <a:lnTo>
                  <a:pt x="0" y="184528"/>
                </a:lnTo>
                <a:lnTo>
                  <a:pt x="1266" y="187737"/>
                </a:lnTo>
                <a:lnTo>
                  <a:pt x="3379" y="189877"/>
                </a:lnTo>
                <a:lnTo>
                  <a:pt x="6058" y="191304"/>
                </a:lnTo>
                <a:lnTo>
                  <a:pt x="7845" y="193525"/>
                </a:lnTo>
                <a:lnTo>
                  <a:pt x="9035" y="196276"/>
                </a:lnTo>
                <a:lnTo>
                  <a:pt x="9829" y="199380"/>
                </a:lnTo>
                <a:lnTo>
                  <a:pt x="11627" y="201449"/>
                </a:lnTo>
                <a:lnTo>
                  <a:pt x="14097" y="202829"/>
                </a:lnTo>
                <a:lnTo>
                  <a:pt x="21118" y="205042"/>
                </a:lnTo>
                <a:lnTo>
                  <a:pt x="25465" y="201958"/>
                </a:lnTo>
                <a:lnTo>
                  <a:pt x="28402" y="199358"/>
                </a:lnTo>
                <a:lnTo>
                  <a:pt x="31630" y="197625"/>
                </a:lnTo>
                <a:lnTo>
                  <a:pt x="38604" y="195698"/>
                </a:lnTo>
                <a:lnTo>
                  <a:pt x="45936" y="191456"/>
                </a:lnTo>
                <a:lnTo>
                  <a:pt x="49669" y="188546"/>
                </a:lnTo>
                <a:lnTo>
                  <a:pt x="54699" y="185337"/>
                </a:lnTo>
                <a:lnTo>
                  <a:pt x="60591" y="181927"/>
                </a:lnTo>
                <a:lnTo>
                  <a:pt x="67060" y="178384"/>
                </a:lnTo>
                <a:lnTo>
                  <a:pt x="76451" y="174752"/>
                </a:lnTo>
                <a:lnTo>
                  <a:pt x="87793" y="171060"/>
                </a:lnTo>
                <a:lnTo>
                  <a:pt x="100434" y="167329"/>
                </a:lnTo>
                <a:lnTo>
                  <a:pt x="110132" y="163572"/>
                </a:lnTo>
                <a:lnTo>
                  <a:pt x="117867" y="159797"/>
                </a:lnTo>
                <a:lnTo>
                  <a:pt x="124293" y="156011"/>
                </a:lnTo>
                <a:lnTo>
                  <a:pt x="129847" y="153486"/>
                </a:lnTo>
                <a:lnTo>
                  <a:pt x="134821" y="151803"/>
                </a:lnTo>
                <a:lnTo>
                  <a:pt x="139406" y="150681"/>
                </a:lnTo>
                <a:lnTo>
                  <a:pt x="146273" y="151203"/>
                </a:lnTo>
                <a:lnTo>
                  <a:pt x="154661" y="152821"/>
                </a:lnTo>
                <a:lnTo>
                  <a:pt x="164062" y="155170"/>
                </a:lnTo>
                <a:lnTo>
                  <a:pt x="172870" y="158006"/>
                </a:lnTo>
                <a:lnTo>
                  <a:pt x="181283" y="161166"/>
                </a:lnTo>
                <a:lnTo>
                  <a:pt x="189431" y="164543"/>
                </a:lnTo>
                <a:lnTo>
                  <a:pt x="196133" y="168064"/>
                </a:lnTo>
                <a:lnTo>
                  <a:pt x="201871" y="171682"/>
                </a:lnTo>
                <a:lnTo>
                  <a:pt x="206966" y="175364"/>
                </a:lnTo>
                <a:lnTo>
                  <a:pt x="211632" y="177818"/>
                </a:lnTo>
                <a:lnTo>
                  <a:pt x="216014" y="179455"/>
                </a:lnTo>
                <a:lnTo>
                  <a:pt x="220205" y="180545"/>
                </a:lnTo>
                <a:lnTo>
                  <a:pt x="228248" y="185144"/>
                </a:lnTo>
                <a:lnTo>
                  <a:pt x="236056" y="191422"/>
                </a:lnTo>
                <a:lnTo>
                  <a:pt x="243759" y="198445"/>
                </a:lnTo>
                <a:lnTo>
                  <a:pt x="251417" y="209186"/>
                </a:lnTo>
                <a:lnTo>
                  <a:pt x="255237" y="215607"/>
                </a:lnTo>
                <a:lnTo>
                  <a:pt x="259481" y="226127"/>
                </a:lnTo>
                <a:lnTo>
                  <a:pt x="261367" y="235036"/>
                </a:lnTo>
                <a:lnTo>
                  <a:pt x="262206" y="243229"/>
                </a:lnTo>
                <a:lnTo>
                  <a:pt x="262678" y="254982"/>
                </a:lnTo>
                <a:lnTo>
                  <a:pt x="262851" y="274149"/>
                </a:lnTo>
                <a:lnTo>
                  <a:pt x="262859" y="277965"/>
                </a:lnTo>
                <a:lnTo>
                  <a:pt x="261595" y="281780"/>
                </a:lnTo>
                <a:lnTo>
                  <a:pt x="256803" y="289404"/>
                </a:lnTo>
                <a:lnTo>
                  <a:pt x="250440" y="297026"/>
                </a:lnTo>
                <a:lnTo>
                  <a:pt x="246966" y="300837"/>
                </a:lnTo>
                <a:lnTo>
                  <a:pt x="216554" y="331787"/>
                </a:lnTo>
                <a:lnTo>
                  <a:pt x="191410" y="357046"/>
                </a:lnTo>
                <a:lnTo>
                  <a:pt x="186022" y="359900"/>
                </a:lnTo>
                <a:lnTo>
                  <a:pt x="179890" y="361802"/>
                </a:lnTo>
                <a:lnTo>
                  <a:pt x="173263" y="363071"/>
                </a:lnTo>
                <a:lnTo>
                  <a:pt x="167574" y="365187"/>
                </a:lnTo>
                <a:lnTo>
                  <a:pt x="162511" y="367867"/>
                </a:lnTo>
                <a:lnTo>
                  <a:pt x="157867" y="370924"/>
                </a:lnTo>
                <a:lnTo>
                  <a:pt x="153499" y="372962"/>
                </a:lnTo>
                <a:lnTo>
                  <a:pt x="149318" y="374320"/>
                </a:lnTo>
                <a:lnTo>
                  <a:pt x="141286" y="375830"/>
                </a:lnTo>
                <a:lnTo>
                  <a:pt x="133483" y="376501"/>
                </a:lnTo>
                <a:lnTo>
                  <a:pt x="125782" y="376799"/>
                </a:lnTo>
                <a:lnTo>
                  <a:pt x="116855" y="376931"/>
                </a:lnTo>
                <a:lnTo>
                  <a:pt x="79996" y="377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10"/>
          <p:cNvSpPr/>
          <p:nvPr/>
        </p:nvSpPr>
        <p:spPr>
          <a:xfrm>
            <a:off x="7863840" y="4317217"/>
            <a:ext cx="411480" cy="60473"/>
          </a:xfrm>
          <a:custGeom>
            <a:avLst/>
            <a:gdLst/>
            <a:ahLst/>
            <a:cxnLst/>
            <a:rect l="0" t="0" r="0" b="0"/>
            <a:pathLst>
              <a:path w="411480" h="60473">
                <a:moveTo>
                  <a:pt x="0" y="60472"/>
                </a:moveTo>
                <a:lnTo>
                  <a:pt x="38617" y="60472"/>
                </a:lnTo>
                <a:lnTo>
                  <a:pt x="44795" y="59202"/>
                </a:lnTo>
                <a:lnTo>
                  <a:pt x="52723" y="57086"/>
                </a:lnTo>
                <a:lnTo>
                  <a:pt x="61818" y="54405"/>
                </a:lnTo>
                <a:lnTo>
                  <a:pt x="70422" y="52617"/>
                </a:lnTo>
                <a:lnTo>
                  <a:pt x="78698" y="51426"/>
                </a:lnTo>
                <a:lnTo>
                  <a:pt x="86755" y="50631"/>
                </a:lnTo>
                <a:lnTo>
                  <a:pt x="93396" y="48832"/>
                </a:lnTo>
                <a:lnTo>
                  <a:pt x="99094" y="46362"/>
                </a:lnTo>
                <a:lnTo>
                  <a:pt x="104163" y="43445"/>
                </a:lnTo>
                <a:lnTo>
                  <a:pt x="110081" y="41501"/>
                </a:lnTo>
                <a:lnTo>
                  <a:pt x="116568" y="40205"/>
                </a:lnTo>
                <a:lnTo>
                  <a:pt x="129278" y="38765"/>
                </a:lnTo>
                <a:lnTo>
                  <a:pt x="139160" y="38124"/>
                </a:lnTo>
                <a:lnTo>
                  <a:pt x="147383" y="36684"/>
                </a:lnTo>
                <a:lnTo>
                  <a:pt x="157945" y="34454"/>
                </a:lnTo>
                <a:lnTo>
                  <a:pt x="170067" y="31697"/>
                </a:lnTo>
                <a:lnTo>
                  <a:pt x="179417" y="29858"/>
                </a:lnTo>
                <a:lnTo>
                  <a:pt x="186922" y="28633"/>
                </a:lnTo>
                <a:lnTo>
                  <a:pt x="193194" y="27816"/>
                </a:lnTo>
                <a:lnTo>
                  <a:pt x="199915" y="26002"/>
                </a:lnTo>
                <a:lnTo>
                  <a:pt x="206937" y="23522"/>
                </a:lnTo>
                <a:lnTo>
                  <a:pt x="214158" y="20599"/>
                </a:lnTo>
                <a:lnTo>
                  <a:pt x="224052" y="18650"/>
                </a:lnTo>
                <a:lnTo>
                  <a:pt x="235728" y="17351"/>
                </a:lnTo>
                <a:lnTo>
                  <a:pt x="248591" y="16485"/>
                </a:lnTo>
                <a:lnTo>
                  <a:pt x="269658" y="15522"/>
                </a:lnTo>
                <a:lnTo>
                  <a:pt x="278831" y="15265"/>
                </a:lnTo>
                <a:lnTo>
                  <a:pt x="287488" y="13825"/>
                </a:lnTo>
                <a:lnTo>
                  <a:pt x="295798" y="11594"/>
                </a:lnTo>
                <a:lnTo>
                  <a:pt x="303879" y="8837"/>
                </a:lnTo>
                <a:lnTo>
                  <a:pt x="310536" y="6998"/>
                </a:lnTo>
                <a:lnTo>
                  <a:pt x="316244" y="5773"/>
                </a:lnTo>
                <a:lnTo>
                  <a:pt x="325973" y="4412"/>
                </a:lnTo>
                <a:lnTo>
                  <a:pt x="334529" y="3807"/>
                </a:lnTo>
                <a:lnTo>
                  <a:pt x="345953" y="3538"/>
                </a:lnTo>
                <a:lnTo>
                  <a:pt x="352556" y="3466"/>
                </a:lnTo>
                <a:lnTo>
                  <a:pt x="362036" y="2148"/>
                </a:lnTo>
                <a:lnTo>
                  <a:pt x="373437" y="0"/>
                </a:lnTo>
                <a:lnTo>
                  <a:pt x="411479" y="33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066800"/>
            <a:ext cx="798778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626"/>
          <p:cNvSpPr/>
          <p:nvPr/>
        </p:nvSpPr>
        <p:spPr>
          <a:xfrm>
            <a:off x="28173" y="2851259"/>
            <a:ext cx="1400471" cy="566298"/>
          </a:xfrm>
          <a:custGeom>
            <a:avLst/>
            <a:gdLst/>
            <a:ahLst/>
            <a:cxnLst/>
            <a:rect l="0" t="0" r="0" b="0"/>
            <a:pathLst>
              <a:path w="1400471" h="566298">
                <a:moveTo>
                  <a:pt x="1309137" y="177691"/>
                </a:moveTo>
                <a:lnTo>
                  <a:pt x="1293228" y="161782"/>
                </a:lnTo>
                <a:lnTo>
                  <a:pt x="1268129" y="145808"/>
                </a:lnTo>
                <a:lnTo>
                  <a:pt x="1249001" y="133464"/>
                </a:lnTo>
                <a:lnTo>
                  <a:pt x="1222880" y="118302"/>
                </a:lnTo>
                <a:lnTo>
                  <a:pt x="1183443" y="101801"/>
                </a:lnTo>
                <a:lnTo>
                  <a:pt x="1157876" y="91423"/>
                </a:lnTo>
                <a:lnTo>
                  <a:pt x="1123095" y="83885"/>
                </a:lnTo>
                <a:lnTo>
                  <a:pt x="1084257" y="74120"/>
                </a:lnTo>
                <a:lnTo>
                  <a:pt x="1047900" y="65619"/>
                </a:lnTo>
                <a:lnTo>
                  <a:pt x="1002108" y="53374"/>
                </a:lnTo>
                <a:lnTo>
                  <a:pt x="965670" y="46239"/>
                </a:lnTo>
                <a:lnTo>
                  <a:pt x="923735" y="38835"/>
                </a:lnTo>
                <a:lnTo>
                  <a:pt x="887180" y="31985"/>
                </a:lnTo>
                <a:lnTo>
                  <a:pt x="852219" y="26569"/>
                </a:lnTo>
                <a:lnTo>
                  <a:pt x="817730" y="20307"/>
                </a:lnTo>
                <a:lnTo>
                  <a:pt x="779995" y="15065"/>
                </a:lnTo>
                <a:lnTo>
                  <a:pt x="740027" y="8855"/>
                </a:lnTo>
                <a:lnTo>
                  <a:pt x="706949" y="6133"/>
                </a:lnTo>
                <a:lnTo>
                  <a:pt x="649914" y="689"/>
                </a:lnTo>
                <a:lnTo>
                  <a:pt x="625815" y="0"/>
                </a:lnTo>
                <a:lnTo>
                  <a:pt x="588878" y="2620"/>
                </a:lnTo>
                <a:lnTo>
                  <a:pt x="546215" y="4631"/>
                </a:lnTo>
                <a:lnTo>
                  <a:pt x="522392" y="5168"/>
                </a:lnTo>
                <a:lnTo>
                  <a:pt x="482376" y="9150"/>
                </a:lnTo>
                <a:lnTo>
                  <a:pt x="448927" y="13884"/>
                </a:lnTo>
                <a:lnTo>
                  <a:pt x="407406" y="17818"/>
                </a:lnTo>
                <a:lnTo>
                  <a:pt x="364765" y="25193"/>
                </a:lnTo>
                <a:lnTo>
                  <a:pt x="339506" y="27364"/>
                </a:lnTo>
                <a:lnTo>
                  <a:pt x="315580" y="35102"/>
                </a:lnTo>
                <a:lnTo>
                  <a:pt x="280689" y="50352"/>
                </a:lnTo>
                <a:lnTo>
                  <a:pt x="246222" y="62914"/>
                </a:lnTo>
                <a:lnTo>
                  <a:pt x="200441" y="78536"/>
                </a:lnTo>
                <a:lnTo>
                  <a:pt x="172209" y="90033"/>
                </a:lnTo>
                <a:lnTo>
                  <a:pt x="147757" y="107550"/>
                </a:lnTo>
                <a:lnTo>
                  <a:pt x="124425" y="122759"/>
                </a:lnTo>
                <a:lnTo>
                  <a:pt x="115469" y="130910"/>
                </a:lnTo>
                <a:lnTo>
                  <a:pt x="105688" y="141423"/>
                </a:lnTo>
                <a:lnTo>
                  <a:pt x="95358" y="153512"/>
                </a:lnTo>
                <a:lnTo>
                  <a:pt x="84661" y="166652"/>
                </a:lnTo>
                <a:lnTo>
                  <a:pt x="62615" y="194798"/>
                </a:lnTo>
                <a:lnTo>
                  <a:pt x="53942" y="206875"/>
                </a:lnTo>
                <a:lnTo>
                  <a:pt x="46890" y="217467"/>
                </a:lnTo>
                <a:lnTo>
                  <a:pt x="40919" y="227068"/>
                </a:lnTo>
                <a:lnTo>
                  <a:pt x="30898" y="244510"/>
                </a:lnTo>
                <a:lnTo>
                  <a:pt x="22210" y="260728"/>
                </a:lnTo>
                <a:lnTo>
                  <a:pt x="14116" y="276402"/>
                </a:lnTo>
                <a:lnTo>
                  <a:pt x="9672" y="291836"/>
                </a:lnTo>
                <a:lnTo>
                  <a:pt x="6427" y="307162"/>
                </a:lnTo>
                <a:lnTo>
                  <a:pt x="751" y="322440"/>
                </a:lnTo>
                <a:lnTo>
                  <a:pt x="0" y="328800"/>
                </a:lnTo>
                <a:lnTo>
                  <a:pt x="769" y="334310"/>
                </a:lnTo>
                <a:lnTo>
                  <a:pt x="5010" y="346359"/>
                </a:lnTo>
                <a:lnTo>
                  <a:pt x="11128" y="364414"/>
                </a:lnTo>
                <a:lnTo>
                  <a:pt x="15808" y="374563"/>
                </a:lnTo>
                <a:lnTo>
                  <a:pt x="21467" y="385139"/>
                </a:lnTo>
                <a:lnTo>
                  <a:pt x="27780" y="395999"/>
                </a:lnTo>
                <a:lnTo>
                  <a:pt x="38182" y="414840"/>
                </a:lnTo>
                <a:lnTo>
                  <a:pt x="42733" y="423420"/>
                </a:lnTo>
                <a:lnTo>
                  <a:pt x="54564" y="436340"/>
                </a:lnTo>
                <a:lnTo>
                  <a:pt x="75505" y="450754"/>
                </a:lnTo>
                <a:lnTo>
                  <a:pt x="92836" y="461612"/>
                </a:lnTo>
                <a:lnTo>
                  <a:pt x="117472" y="479138"/>
                </a:lnTo>
                <a:lnTo>
                  <a:pt x="141968" y="492853"/>
                </a:lnTo>
                <a:lnTo>
                  <a:pt x="169365" y="504453"/>
                </a:lnTo>
                <a:lnTo>
                  <a:pt x="206941" y="518075"/>
                </a:lnTo>
                <a:lnTo>
                  <a:pt x="228900" y="523993"/>
                </a:lnTo>
                <a:lnTo>
                  <a:pt x="252429" y="529209"/>
                </a:lnTo>
                <a:lnTo>
                  <a:pt x="277005" y="533956"/>
                </a:lnTo>
                <a:lnTo>
                  <a:pt x="303549" y="538391"/>
                </a:lnTo>
                <a:lnTo>
                  <a:pt x="360135" y="546705"/>
                </a:lnTo>
                <a:lnTo>
                  <a:pt x="384369" y="549430"/>
                </a:lnTo>
                <a:lnTo>
                  <a:pt x="424842" y="552458"/>
                </a:lnTo>
                <a:lnTo>
                  <a:pt x="459764" y="557191"/>
                </a:lnTo>
                <a:lnTo>
                  <a:pt x="498567" y="562257"/>
                </a:lnTo>
                <a:lnTo>
                  <a:pt x="524917" y="563608"/>
                </a:lnTo>
                <a:lnTo>
                  <a:pt x="599679" y="565510"/>
                </a:lnTo>
                <a:lnTo>
                  <a:pt x="781122" y="566297"/>
                </a:lnTo>
                <a:lnTo>
                  <a:pt x="814960" y="562917"/>
                </a:lnTo>
                <a:lnTo>
                  <a:pt x="848203" y="558453"/>
                </a:lnTo>
                <a:lnTo>
                  <a:pt x="884144" y="556468"/>
                </a:lnTo>
                <a:lnTo>
                  <a:pt x="917898" y="552199"/>
                </a:lnTo>
                <a:lnTo>
                  <a:pt x="949833" y="546069"/>
                </a:lnTo>
                <a:lnTo>
                  <a:pt x="1057382" y="521986"/>
                </a:lnTo>
                <a:lnTo>
                  <a:pt x="1081610" y="515171"/>
                </a:lnTo>
                <a:lnTo>
                  <a:pt x="1122077" y="500825"/>
                </a:lnTo>
                <a:lnTo>
                  <a:pt x="1167352" y="484536"/>
                </a:lnTo>
                <a:lnTo>
                  <a:pt x="1196168" y="472393"/>
                </a:lnTo>
                <a:lnTo>
                  <a:pt x="1224638" y="458530"/>
                </a:lnTo>
                <a:lnTo>
                  <a:pt x="1249992" y="443901"/>
                </a:lnTo>
                <a:lnTo>
                  <a:pt x="1273960" y="428933"/>
                </a:lnTo>
                <a:lnTo>
                  <a:pt x="1297313" y="415084"/>
                </a:lnTo>
                <a:lnTo>
                  <a:pt x="1330610" y="398877"/>
                </a:lnTo>
                <a:lnTo>
                  <a:pt x="1348737" y="385639"/>
                </a:lnTo>
                <a:lnTo>
                  <a:pt x="1361873" y="371289"/>
                </a:lnTo>
                <a:lnTo>
                  <a:pt x="1373215" y="356444"/>
                </a:lnTo>
                <a:lnTo>
                  <a:pt x="1386723" y="341380"/>
                </a:lnTo>
                <a:lnTo>
                  <a:pt x="1391341" y="333807"/>
                </a:lnTo>
                <a:lnTo>
                  <a:pt x="1396472" y="318619"/>
                </a:lnTo>
                <a:lnTo>
                  <a:pt x="1398752" y="303402"/>
                </a:lnTo>
                <a:lnTo>
                  <a:pt x="1399766" y="286902"/>
                </a:lnTo>
                <a:lnTo>
                  <a:pt x="1400216" y="266869"/>
                </a:lnTo>
                <a:lnTo>
                  <a:pt x="1400470" y="240238"/>
                </a:lnTo>
                <a:lnTo>
                  <a:pt x="1397143" y="224116"/>
                </a:lnTo>
                <a:lnTo>
                  <a:pt x="1391430" y="208484"/>
                </a:lnTo>
                <a:lnTo>
                  <a:pt x="1384658" y="193070"/>
                </a:lnTo>
                <a:lnTo>
                  <a:pt x="1379804" y="186673"/>
                </a:lnTo>
                <a:lnTo>
                  <a:pt x="1360837" y="170333"/>
                </a:lnTo>
                <a:lnTo>
                  <a:pt x="1346508" y="157064"/>
                </a:lnTo>
                <a:lnTo>
                  <a:pt x="1328286" y="146086"/>
                </a:lnTo>
                <a:lnTo>
                  <a:pt x="1308757" y="135704"/>
                </a:lnTo>
                <a:lnTo>
                  <a:pt x="1291611" y="122623"/>
                </a:lnTo>
                <a:lnTo>
                  <a:pt x="1261611" y="107047"/>
                </a:lnTo>
                <a:lnTo>
                  <a:pt x="1228592" y="94388"/>
                </a:lnTo>
                <a:lnTo>
                  <a:pt x="1194678" y="88661"/>
                </a:lnTo>
                <a:lnTo>
                  <a:pt x="1160500" y="86965"/>
                </a:lnTo>
                <a:lnTo>
                  <a:pt x="1103397" y="862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27"/>
          <p:cNvSpPr/>
          <p:nvPr/>
        </p:nvSpPr>
        <p:spPr>
          <a:xfrm>
            <a:off x="5303675" y="3337699"/>
            <a:ext cx="2045816" cy="2285861"/>
          </a:xfrm>
          <a:custGeom>
            <a:avLst/>
            <a:gdLst/>
            <a:ahLst/>
            <a:cxnLst/>
            <a:rect l="0" t="0" r="0" b="0"/>
            <a:pathLst>
              <a:path w="2045816" h="2285861">
                <a:moveTo>
                  <a:pt x="274165" y="1691501"/>
                </a:moveTo>
                <a:lnTo>
                  <a:pt x="274165" y="1619118"/>
                </a:lnTo>
                <a:lnTo>
                  <a:pt x="258454" y="1555470"/>
                </a:lnTo>
                <a:lnTo>
                  <a:pt x="249330" y="1511854"/>
                </a:lnTo>
                <a:lnTo>
                  <a:pt x="244077" y="1494818"/>
                </a:lnTo>
                <a:lnTo>
                  <a:pt x="234360" y="1449402"/>
                </a:lnTo>
                <a:lnTo>
                  <a:pt x="220177" y="1406481"/>
                </a:lnTo>
                <a:lnTo>
                  <a:pt x="214565" y="1379720"/>
                </a:lnTo>
                <a:lnTo>
                  <a:pt x="166799" y="1214517"/>
                </a:lnTo>
                <a:lnTo>
                  <a:pt x="141728" y="1133576"/>
                </a:lnTo>
                <a:lnTo>
                  <a:pt x="125755" y="1073952"/>
                </a:lnTo>
                <a:lnTo>
                  <a:pt x="110811" y="1018303"/>
                </a:lnTo>
                <a:lnTo>
                  <a:pt x="93684" y="959058"/>
                </a:lnTo>
                <a:lnTo>
                  <a:pt x="86001" y="929090"/>
                </a:lnTo>
                <a:lnTo>
                  <a:pt x="77866" y="870959"/>
                </a:lnTo>
                <a:lnTo>
                  <a:pt x="56828" y="760743"/>
                </a:lnTo>
                <a:lnTo>
                  <a:pt x="47632" y="696477"/>
                </a:lnTo>
                <a:lnTo>
                  <a:pt x="37177" y="633281"/>
                </a:lnTo>
                <a:lnTo>
                  <a:pt x="28668" y="565530"/>
                </a:lnTo>
                <a:lnTo>
                  <a:pt x="16027" y="498289"/>
                </a:lnTo>
                <a:lnTo>
                  <a:pt x="11413" y="447686"/>
                </a:lnTo>
                <a:lnTo>
                  <a:pt x="3837" y="352683"/>
                </a:lnTo>
                <a:lnTo>
                  <a:pt x="1027" y="292784"/>
                </a:lnTo>
                <a:lnTo>
                  <a:pt x="0" y="222193"/>
                </a:lnTo>
                <a:lnTo>
                  <a:pt x="3301" y="206201"/>
                </a:lnTo>
                <a:lnTo>
                  <a:pt x="8912" y="186305"/>
                </a:lnTo>
                <a:lnTo>
                  <a:pt x="9699" y="181307"/>
                </a:lnTo>
                <a:lnTo>
                  <a:pt x="11495" y="177975"/>
                </a:lnTo>
                <a:lnTo>
                  <a:pt x="13961" y="175753"/>
                </a:lnTo>
                <a:lnTo>
                  <a:pt x="16876" y="174272"/>
                </a:lnTo>
                <a:lnTo>
                  <a:pt x="23501" y="172627"/>
                </a:lnTo>
                <a:lnTo>
                  <a:pt x="33219" y="170626"/>
                </a:lnTo>
                <a:lnTo>
                  <a:pt x="69103" y="161546"/>
                </a:lnTo>
                <a:lnTo>
                  <a:pt x="116796" y="160027"/>
                </a:lnTo>
                <a:lnTo>
                  <a:pt x="310767" y="159884"/>
                </a:lnTo>
                <a:lnTo>
                  <a:pt x="352662" y="163269"/>
                </a:lnTo>
                <a:lnTo>
                  <a:pt x="400493" y="167737"/>
                </a:lnTo>
                <a:lnTo>
                  <a:pt x="450590" y="168981"/>
                </a:lnTo>
                <a:lnTo>
                  <a:pt x="545093" y="162055"/>
                </a:lnTo>
                <a:lnTo>
                  <a:pt x="602707" y="160310"/>
                </a:lnTo>
                <a:lnTo>
                  <a:pt x="657261" y="160008"/>
                </a:lnTo>
                <a:lnTo>
                  <a:pt x="699700" y="156550"/>
                </a:lnTo>
                <a:lnTo>
                  <a:pt x="756272" y="147464"/>
                </a:lnTo>
                <a:lnTo>
                  <a:pt x="800552" y="140115"/>
                </a:lnTo>
                <a:lnTo>
                  <a:pt x="842457" y="134551"/>
                </a:lnTo>
                <a:lnTo>
                  <a:pt x="879004" y="128245"/>
                </a:lnTo>
                <a:lnTo>
                  <a:pt x="901122" y="125500"/>
                </a:lnTo>
                <a:lnTo>
                  <a:pt x="939405" y="116777"/>
                </a:lnTo>
                <a:lnTo>
                  <a:pt x="972076" y="111549"/>
                </a:lnTo>
                <a:lnTo>
                  <a:pt x="1005887" y="105343"/>
                </a:lnTo>
                <a:lnTo>
                  <a:pt x="1060086" y="101805"/>
                </a:lnTo>
                <a:lnTo>
                  <a:pt x="1119452" y="93707"/>
                </a:lnTo>
                <a:lnTo>
                  <a:pt x="1180181" y="82980"/>
                </a:lnTo>
                <a:lnTo>
                  <a:pt x="1212328" y="77405"/>
                </a:lnTo>
                <a:lnTo>
                  <a:pt x="1245188" y="70211"/>
                </a:lnTo>
                <a:lnTo>
                  <a:pt x="1297869" y="68790"/>
                </a:lnTo>
                <a:lnTo>
                  <a:pt x="1391815" y="68454"/>
                </a:lnTo>
                <a:lnTo>
                  <a:pt x="1397725" y="67179"/>
                </a:lnTo>
                <a:lnTo>
                  <a:pt x="1416335" y="59395"/>
                </a:lnTo>
                <a:lnTo>
                  <a:pt x="1426956" y="58070"/>
                </a:lnTo>
                <a:lnTo>
                  <a:pt x="1451816" y="56055"/>
                </a:lnTo>
                <a:lnTo>
                  <a:pt x="1472881" y="48026"/>
                </a:lnTo>
                <a:lnTo>
                  <a:pt x="1493176" y="45902"/>
                </a:lnTo>
                <a:lnTo>
                  <a:pt x="1500901" y="45724"/>
                </a:lnTo>
                <a:lnTo>
                  <a:pt x="1535843" y="36553"/>
                </a:lnTo>
                <a:lnTo>
                  <a:pt x="1596970" y="34244"/>
                </a:lnTo>
                <a:lnTo>
                  <a:pt x="1621449" y="34163"/>
                </a:lnTo>
                <a:lnTo>
                  <a:pt x="1627014" y="32889"/>
                </a:lnTo>
                <a:lnTo>
                  <a:pt x="1645071" y="25105"/>
                </a:lnTo>
                <a:lnTo>
                  <a:pt x="1649113" y="24310"/>
                </a:lnTo>
                <a:lnTo>
                  <a:pt x="1651807" y="25051"/>
                </a:lnTo>
                <a:lnTo>
                  <a:pt x="1653602" y="26814"/>
                </a:lnTo>
                <a:lnTo>
                  <a:pt x="1654800" y="29259"/>
                </a:lnTo>
                <a:lnTo>
                  <a:pt x="1658138" y="30890"/>
                </a:lnTo>
                <a:lnTo>
                  <a:pt x="1673702" y="33184"/>
                </a:lnTo>
                <a:lnTo>
                  <a:pt x="1734944" y="34149"/>
                </a:lnTo>
                <a:lnTo>
                  <a:pt x="1739587" y="30763"/>
                </a:lnTo>
                <a:lnTo>
                  <a:pt x="1742603" y="28082"/>
                </a:lnTo>
                <a:lnTo>
                  <a:pt x="1745883" y="26295"/>
                </a:lnTo>
                <a:lnTo>
                  <a:pt x="1752915" y="24309"/>
                </a:lnTo>
                <a:lnTo>
                  <a:pt x="1807163" y="22860"/>
                </a:lnTo>
                <a:lnTo>
                  <a:pt x="1856283" y="22733"/>
                </a:lnTo>
                <a:lnTo>
                  <a:pt x="1859770" y="21458"/>
                </a:lnTo>
                <a:lnTo>
                  <a:pt x="1870745" y="14868"/>
                </a:lnTo>
                <a:lnTo>
                  <a:pt x="1878259" y="12880"/>
                </a:lnTo>
                <a:lnTo>
                  <a:pt x="1935973" y="11303"/>
                </a:lnTo>
                <a:lnTo>
                  <a:pt x="1938296" y="10028"/>
                </a:lnTo>
                <a:lnTo>
                  <a:pt x="1939846" y="7909"/>
                </a:lnTo>
                <a:lnTo>
                  <a:pt x="1940878" y="5226"/>
                </a:lnTo>
                <a:lnTo>
                  <a:pt x="1942837" y="3438"/>
                </a:lnTo>
                <a:lnTo>
                  <a:pt x="1945413" y="2245"/>
                </a:lnTo>
                <a:lnTo>
                  <a:pt x="1948400" y="1450"/>
                </a:lnTo>
                <a:lnTo>
                  <a:pt x="1995510" y="0"/>
                </a:lnTo>
                <a:lnTo>
                  <a:pt x="2000848" y="1223"/>
                </a:lnTo>
                <a:lnTo>
                  <a:pt x="2004406" y="3309"/>
                </a:lnTo>
                <a:lnTo>
                  <a:pt x="2006779" y="5970"/>
                </a:lnTo>
                <a:lnTo>
                  <a:pt x="2009631" y="7743"/>
                </a:lnTo>
                <a:lnTo>
                  <a:pt x="2020949" y="10823"/>
                </a:lnTo>
                <a:lnTo>
                  <a:pt x="2034384" y="11290"/>
                </a:lnTo>
                <a:lnTo>
                  <a:pt x="2034384" y="17359"/>
                </a:lnTo>
                <a:lnTo>
                  <a:pt x="2035655" y="19146"/>
                </a:lnTo>
                <a:lnTo>
                  <a:pt x="2037772" y="20337"/>
                </a:lnTo>
                <a:lnTo>
                  <a:pt x="2040452" y="21132"/>
                </a:lnTo>
                <a:lnTo>
                  <a:pt x="2042240" y="22931"/>
                </a:lnTo>
                <a:lnTo>
                  <a:pt x="2043431" y="25401"/>
                </a:lnTo>
                <a:lnTo>
                  <a:pt x="2044756" y="31532"/>
                </a:lnTo>
                <a:lnTo>
                  <a:pt x="2045774" y="64640"/>
                </a:lnTo>
                <a:lnTo>
                  <a:pt x="2035970" y="93857"/>
                </a:lnTo>
                <a:lnTo>
                  <a:pt x="2034854" y="148644"/>
                </a:lnTo>
                <a:lnTo>
                  <a:pt x="2041062" y="211283"/>
                </a:lnTo>
                <a:lnTo>
                  <a:pt x="2035515" y="257682"/>
                </a:lnTo>
                <a:lnTo>
                  <a:pt x="2036408" y="264451"/>
                </a:lnTo>
                <a:lnTo>
                  <a:pt x="2043580" y="287828"/>
                </a:lnTo>
                <a:lnTo>
                  <a:pt x="2045374" y="352935"/>
                </a:lnTo>
                <a:lnTo>
                  <a:pt x="2045814" y="500979"/>
                </a:lnTo>
                <a:lnTo>
                  <a:pt x="2044544" y="506660"/>
                </a:lnTo>
                <a:lnTo>
                  <a:pt x="2036768" y="524902"/>
                </a:lnTo>
                <a:lnTo>
                  <a:pt x="2035973" y="528958"/>
                </a:lnTo>
                <a:lnTo>
                  <a:pt x="2044848" y="584453"/>
                </a:lnTo>
                <a:lnTo>
                  <a:pt x="2045529" y="643255"/>
                </a:lnTo>
                <a:lnTo>
                  <a:pt x="2045815" y="1201579"/>
                </a:lnTo>
                <a:lnTo>
                  <a:pt x="2035973" y="1295372"/>
                </a:lnTo>
                <a:lnTo>
                  <a:pt x="2034403" y="1366563"/>
                </a:lnTo>
                <a:lnTo>
                  <a:pt x="2034385" y="1458017"/>
                </a:lnTo>
                <a:lnTo>
                  <a:pt x="2030999" y="1506451"/>
                </a:lnTo>
                <a:lnTo>
                  <a:pt x="2024543" y="1569293"/>
                </a:lnTo>
                <a:lnTo>
                  <a:pt x="2022983" y="1640394"/>
                </a:lnTo>
                <a:lnTo>
                  <a:pt x="2022955" y="1831067"/>
                </a:lnTo>
                <a:lnTo>
                  <a:pt x="2013113" y="1895157"/>
                </a:lnTo>
                <a:lnTo>
                  <a:pt x="2011664" y="1962758"/>
                </a:lnTo>
                <a:lnTo>
                  <a:pt x="2011525" y="2285860"/>
                </a:lnTo>
                <a:lnTo>
                  <a:pt x="2018109" y="2285860"/>
                </a:lnTo>
                <a:lnTo>
                  <a:pt x="1950452" y="2285860"/>
                </a:lnTo>
                <a:lnTo>
                  <a:pt x="1917853" y="2276019"/>
                </a:lnTo>
                <a:lnTo>
                  <a:pt x="1899244" y="2274901"/>
                </a:lnTo>
                <a:lnTo>
                  <a:pt x="1893491" y="2273474"/>
                </a:lnTo>
                <a:lnTo>
                  <a:pt x="1875133" y="2265446"/>
                </a:lnTo>
                <a:lnTo>
                  <a:pt x="1865816" y="2262817"/>
                </a:lnTo>
                <a:lnTo>
                  <a:pt x="1842526" y="2254168"/>
                </a:lnTo>
                <a:lnTo>
                  <a:pt x="1832273" y="2251455"/>
                </a:lnTo>
                <a:lnTo>
                  <a:pt x="1808383" y="2242752"/>
                </a:lnTo>
                <a:lnTo>
                  <a:pt x="1798049" y="2240031"/>
                </a:lnTo>
                <a:lnTo>
                  <a:pt x="1755910" y="2222016"/>
                </a:lnTo>
                <a:lnTo>
                  <a:pt x="1725707" y="2214829"/>
                </a:lnTo>
                <a:lnTo>
                  <a:pt x="1676236" y="2195368"/>
                </a:lnTo>
                <a:lnTo>
                  <a:pt x="1512460" y="2147320"/>
                </a:lnTo>
                <a:lnTo>
                  <a:pt x="1455285" y="2128613"/>
                </a:lnTo>
                <a:lnTo>
                  <a:pt x="1397556" y="2107189"/>
                </a:lnTo>
                <a:lnTo>
                  <a:pt x="1369079" y="2097231"/>
                </a:lnTo>
                <a:lnTo>
                  <a:pt x="1315287" y="2084485"/>
                </a:lnTo>
                <a:lnTo>
                  <a:pt x="1261621" y="2065413"/>
                </a:lnTo>
                <a:lnTo>
                  <a:pt x="1191929" y="2039284"/>
                </a:lnTo>
                <a:lnTo>
                  <a:pt x="1122788" y="2011603"/>
                </a:lnTo>
                <a:lnTo>
                  <a:pt x="1090058" y="1996313"/>
                </a:lnTo>
                <a:lnTo>
                  <a:pt x="1048091" y="1968205"/>
                </a:lnTo>
                <a:lnTo>
                  <a:pt x="987109" y="1939290"/>
                </a:lnTo>
                <a:lnTo>
                  <a:pt x="931115" y="1916303"/>
                </a:lnTo>
                <a:lnTo>
                  <a:pt x="874970" y="1889621"/>
                </a:lnTo>
                <a:lnTo>
                  <a:pt x="845457" y="1876921"/>
                </a:lnTo>
                <a:lnTo>
                  <a:pt x="788725" y="1840797"/>
                </a:lnTo>
                <a:lnTo>
                  <a:pt x="736040" y="1813906"/>
                </a:lnTo>
                <a:lnTo>
                  <a:pt x="680500" y="1786094"/>
                </a:lnTo>
                <a:lnTo>
                  <a:pt x="629652" y="1757628"/>
                </a:lnTo>
                <a:lnTo>
                  <a:pt x="580417" y="1732126"/>
                </a:lnTo>
                <a:lnTo>
                  <a:pt x="521708" y="1710883"/>
                </a:lnTo>
                <a:lnTo>
                  <a:pt x="458180" y="1681652"/>
                </a:lnTo>
                <a:lnTo>
                  <a:pt x="411599" y="1661307"/>
                </a:lnTo>
                <a:lnTo>
                  <a:pt x="349809" y="1645136"/>
                </a:lnTo>
                <a:lnTo>
                  <a:pt x="325564" y="1637874"/>
                </a:lnTo>
                <a:lnTo>
                  <a:pt x="299652" y="1626251"/>
                </a:lnTo>
                <a:lnTo>
                  <a:pt x="289302" y="1624400"/>
                </a:lnTo>
                <a:lnTo>
                  <a:pt x="276236" y="1623578"/>
                </a:lnTo>
                <a:lnTo>
                  <a:pt x="270465" y="1622089"/>
                </a:lnTo>
                <a:lnTo>
                  <a:pt x="252079" y="1613960"/>
                </a:lnTo>
                <a:lnTo>
                  <a:pt x="236217" y="1611978"/>
                </a:lnTo>
                <a:lnTo>
                  <a:pt x="232356" y="1610546"/>
                </a:lnTo>
                <a:lnTo>
                  <a:pt x="224680" y="1605567"/>
                </a:lnTo>
                <a:lnTo>
                  <a:pt x="213648" y="1602508"/>
                </a:lnTo>
                <a:lnTo>
                  <a:pt x="186326" y="1599113"/>
                </a:lnTo>
                <a:lnTo>
                  <a:pt x="148434" y="15886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28"/>
          <p:cNvSpPr/>
          <p:nvPr/>
        </p:nvSpPr>
        <p:spPr>
          <a:xfrm>
            <a:off x="4629150" y="4206257"/>
            <a:ext cx="320041" cy="279383"/>
          </a:xfrm>
          <a:custGeom>
            <a:avLst/>
            <a:gdLst/>
            <a:ahLst/>
            <a:cxnLst/>
            <a:rect l="0" t="0" r="0" b="0"/>
            <a:pathLst>
              <a:path w="320041" h="279383">
                <a:moveTo>
                  <a:pt x="0" y="68563"/>
                </a:moveTo>
                <a:lnTo>
                  <a:pt x="6067" y="80698"/>
                </a:lnTo>
                <a:lnTo>
                  <a:pt x="9125" y="84273"/>
                </a:lnTo>
                <a:lnTo>
                  <a:pt x="12433" y="86656"/>
                </a:lnTo>
                <a:lnTo>
                  <a:pt x="15909" y="88245"/>
                </a:lnTo>
                <a:lnTo>
                  <a:pt x="18226" y="90574"/>
                </a:lnTo>
                <a:lnTo>
                  <a:pt x="19770" y="93397"/>
                </a:lnTo>
                <a:lnTo>
                  <a:pt x="21487" y="99920"/>
                </a:lnTo>
                <a:lnTo>
                  <a:pt x="22249" y="107052"/>
                </a:lnTo>
                <a:lnTo>
                  <a:pt x="23723" y="110732"/>
                </a:lnTo>
                <a:lnTo>
                  <a:pt x="28747" y="118208"/>
                </a:lnTo>
                <a:lnTo>
                  <a:pt x="31826" y="125764"/>
                </a:lnTo>
                <a:lnTo>
                  <a:pt x="32647" y="129557"/>
                </a:lnTo>
                <a:lnTo>
                  <a:pt x="34464" y="134625"/>
                </a:lnTo>
                <a:lnTo>
                  <a:pt x="36946" y="140544"/>
                </a:lnTo>
                <a:lnTo>
                  <a:pt x="39871" y="147030"/>
                </a:lnTo>
                <a:lnTo>
                  <a:pt x="41821" y="152624"/>
                </a:lnTo>
                <a:lnTo>
                  <a:pt x="43120" y="157624"/>
                </a:lnTo>
                <a:lnTo>
                  <a:pt x="43987" y="162227"/>
                </a:lnTo>
                <a:lnTo>
                  <a:pt x="48336" y="170728"/>
                </a:lnTo>
                <a:lnTo>
                  <a:pt x="51274" y="174773"/>
                </a:lnTo>
                <a:lnTo>
                  <a:pt x="53232" y="180009"/>
                </a:lnTo>
                <a:lnTo>
                  <a:pt x="54538" y="186040"/>
                </a:lnTo>
                <a:lnTo>
                  <a:pt x="55409" y="192601"/>
                </a:lnTo>
                <a:lnTo>
                  <a:pt x="57259" y="198245"/>
                </a:lnTo>
                <a:lnTo>
                  <a:pt x="59763" y="203277"/>
                </a:lnTo>
                <a:lnTo>
                  <a:pt x="62701" y="207903"/>
                </a:lnTo>
                <a:lnTo>
                  <a:pt x="69354" y="216428"/>
                </a:lnTo>
                <a:lnTo>
                  <a:pt x="72906" y="220479"/>
                </a:lnTo>
                <a:lnTo>
                  <a:pt x="75274" y="224451"/>
                </a:lnTo>
                <a:lnTo>
                  <a:pt x="77905" y="232249"/>
                </a:lnTo>
                <a:lnTo>
                  <a:pt x="79074" y="239949"/>
                </a:lnTo>
                <a:lnTo>
                  <a:pt x="79386" y="243780"/>
                </a:lnTo>
                <a:lnTo>
                  <a:pt x="80864" y="247604"/>
                </a:lnTo>
                <a:lnTo>
                  <a:pt x="85893" y="255240"/>
                </a:lnTo>
                <a:lnTo>
                  <a:pt x="88974" y="262867"/>
                </a:lnTo>
                <a:lnTo>
                  <a:pt x="89796" y="266679"/>
                </a:lnTo>
                <a:lnTo>
                  <a:pt x="94096" y="274301"/>
                </a:lnTo>
                <a:lnTo>
                  <a:pt x="97021" y="278111"/>
                </a:lnTo>
                <a:lnTo>
                  <a:pt x="97700" y="279382"/>
                </a:lnTo>
                <a:lnTo>
                  <a:pt x="96883" y="278959"/>
                </a:lnTo>
                <a:lnTo>
                  <a:pt x="92515" y="275222"/>
                </a:lnTo>
                <a:lnTo>
                  <a:pt x="91918" y="271325"/>
                </a:lnTo>
                <a:lnTo>
                  <a:pt x="91652" y="265359"/>
                </a:lnTo>
                <a:lnTo>
                  <a:pt x="91534" y="258474"/>
                </a:lnTo>
                <a:lnTo>
                  <a:pt x="90233" y="249780"/>
                </a:lnTo>
                <a:lnTo>
                  <a:pt x="83603" y="212285"/>
                </a:lnTo>
                <a:lnTo>
                  <a:pt x="82405" y="203748"/>
                </a:lnTo>
                <a:lnTo>
                  <a:pt x="81607" y="196786"/>
                </a:lnTo>
                <a:lnTo>
                  <a:pt x="81074" y="189605"/>
                </a:lnTo>
                <a:lnTo>
                  <a:pt x="80719" y="182277"/>
                </a:lnTo>
                <a:lnTo>
                  <a:pt x="80483" y="174853"/>
                </a:lnTo>
                <a:lnTo>
                  <a:pt x="81595" y="167362"/>
                </a:lnTo>
                <a:lnTo>
                  <a:pt x="83606" y="159829"/>
                </a:lnTo>
                <a:lnTo>
                  <a:pt x="86217" y="152267"/>
                </a:lnTo>
                <a:lnTo>
                  <a:pt x="87958" y="144685"/>
                </a:lnTo>
                <a:lnTo>
                  <a:pt x="89119" y="137091"/>
                </a:lnTo>
                <a:lnTo>
                  <a:pt x="89892" y="129488"/>
                </a:lnTo>
                <a:lnTo>
                  <a:pt x="91678" y="121879"/>
                </a:lnTo>
                <a:lnTo>
                  <a:pt x="94139" y="114267"/>
                </a:lnTo>
                <a:lnTo>
                  <a:pt x="97049" y="106653"/>
                </a:lnTo>
                <a:lnTo>
                  <a:pt x="103669" y="88031"/>
                </a:lnTo>
                <a:lnTo>
                  <a:pt x="107213" y="77732"/>
                </a:lnTo>
                <a:lnTo>
                  <a:pt x="109575" y="68325"/>
                </a:lnTo>
                <a:lnTo>
                  <a:pt x="111150" y="59514"/>
                </a:lnTo>
                <a:lnTo>
                  <a:pt x="112200" y="51100"/>
                </a:lnTo>
                <a:lnTo>
                  <a:pt x="114170" y="44221"/>
                </a:lnTo>
                <a:lnTo>
                  <a:pt x="116753" y="38365"/>
                </a:lnTo>
                <a:lnTo>
                  <a:pt x="119745" y="33191"/>
                </a:lnTo>
                <a:lnTo>
                  <a:pt x="123010" y="28471"/>
                </a:lnTo>
                <a:lnTo>
                  <a:pt x="130024" y="19841"/>
                </a:lnTo>
                <a:lnTo>
                  <a:pt x="132403" y="15762"/>
                </a:lnTo>
                <a:lnTo>
                  <a:pt x="135045" y="7842"/>
                </a:lnTo>
                <a:lnTo>
                  <a:pt x="137020" y="5222"/>
                </a:lnTo>
                <a:lnTo>
                  <a:pt x="139606" y="3475"/>
                </a:lnTo>
                <a:lnTo>
                  <a:pt x="145867" y="1535"/>
                </a:lnTo>
                <a:lnTo>
                  <a:pt x="152883" y="673"/>
                </a:lnTo>
                <a:lnTo>
                  <a:pt x="160234" y="289"/>
                </a:lnTo>
                <a:lnTo>
                  <a:pt x="167735" y="119"/>
                </a:lnTo>
                <a:lnTo>
                  <a:pt x="186702" y="0"/>
                </a:lnTo>
                <a:lnTo>
                  <a:pt x="191778" y="2534"/>
                </a:lnTo>
                <a:lnTo>
                  <a:pt x="197702" y="6764"/>
                </a:lnTo>
                <a:lnTo>
                  <a:pt x="204191" y="12123"/>
                </a:lnTo>
                <a:lnTo>
                  <a:pt x="209787" y="15696"/>
                </a:lnTo>
                <a:lnTo>
                  <a:pt x="219392" y="19666"/>
                </a:lnTo>
                <a:lnTo>
                  <a:pt x="227894" y="24818"/>
                </a:lnTo>
                <a:lnTo>
                  <a:pt x="231939" y="27969"/>
                </a:lnTo>
                <a:lnTo>
                  <a:pt x="235906" y="32610"/>
                </a:lnTo>
                <a:lnTo>
                  <a:pt x="239821" y="38244"/>
                </a:lnTo>
                <a:lnTo>
                  <a:pt x="243700" y="44540"/>
                </a:lnTo>
                <a:lnTo>
                  <a:pt x="247556" y="50008"/>
                </a:lnTo>
                <a:lnTo>
                  <a:pt x="251398" y="54923"/>
                </a:lnTo>
                <a:lnTo>
                  <a:pt x="255228" y="59469"/>
                </a:lnTo>
                <a:lnTo>
                  <a:pt x="259052" y="65040"/>
                </a:lnTo>
                <a:lnTo>
                  <a:pt x="262871" y="71294"/>
                </a:lnTo>
                <a:lnTo>
                  <a:pt x="266687" y="78004"/>
                </a:lnTo>
                <a:lnTo>
                  <a:pt x="270501" y="83747"/>
                </a:lnTo>
                <a:lnTo>
                  <a:pt x="274314" y="88845"/>
                </a:lnTo>
                <a:lnTo>
                  <a:pt x="278126" y="93514"/>
                </a:lnTo>
                <a:lnTo>
                  <a:pt x="281937" y="99167"/>
                </a:lnTo>
                <a:lnTo>
                  <a:pt x="285748" y="105475"/>
                </a:lnTo>
                <a:lnTo>
                  <a:pt x="289559" y="112221"/>
                </a:lnTo>
                <a:lnTo>
                  <a:pt x="294639" y="124338"/>
                </a:lnTo>
                <a:lnTo>
                  <a:pt x="300566" y="140036"/>
                </a:lnTo>
                <a:lnTo>
                  <a:pt x="307057" y="158121"/>
                </a:lnTo>
                <a:lnTo>
                  <a:pt x="311384" y="171449"/>
                </a:lnTo>
                <a:lnTo>
                  <a:pt x="314269" y="181603"/>
                </a:lnTo>
                <a:lnTo>
                  <a:pt x="316193" y="189643"/>
                </a:lnTo>
                <a:lnTo>
                  <a:pt x="317475" y="196273"/>
                </a:lnTo>
                <a:lnTo>
                  <a:pt x="318330" y="201963"/>
                </a:lnTo>
                <a:lnTo>
                  <a:pt x="318900" y="207026"/>
                </a:lnTo>
                <a:lnTo>
                  <a:pt x="319280" y="212941"/>
                </a:lnTo>
                <a:lnTo>
                  <a:pt x="319533" y="219425"/>
                </a:lnTo>
                <a:lnTo>
                  <a:pt x="320040" y="2400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29"/>
          <p:cNvSpPr/>
          <p:nvPr/>
        </p:nvSpPr>
        <p:spPr>
          <a:xfrm>
            <a:off x="6035040" y="3109655"/>
            <a:ext cx="240031" cy="215849"/>
          </a:xfrm>
          <a:custGeom>
            <a:avLst/>
            <a:gdLst/>
            <a:ahLst/>
            <a:cxnLst/>
            <a:rect l="0" t="0" r="0" b="0"/>
            <a:pathLst>
              <a:path w="240031" h="215849">
                <a:moveTo>
                  <a:pt x="0" y="67884"/>
                </a:moveTo>
                <a:lnTo>
                  <a:pt x="12135" y="73953"/>
                </a:lnTo>
                <a:lnTo>
                  <a:pt x="15710" y="77010"/>
                </a:lnTo>
                <a:lnTo>
                  <a:pt x="18093" y="80318"/>
                </a:lnTo>
                <a:lnTo>
                  <a:pt x="21918" y="88685"/>
                </a:lnTo>
                <a:lnTo>
                  <a:pt x="25828" y="93216"/>
                </a:lnTo>
                <a:lnTo>
                  <a:pt x="31799" y="99463"/>
                </a:lnTo>
                <a:lnTo>
                  <a:pt x="49703" y="117559"/>
                </a:lnTo>
                <a:lnTo>
                  <a:pt x="52185" y="121321"/>
                </a:lnTo>
                <a:lnTo>
                  <a:pt x="53840" y="125099"/>
                </a:lnTo>
                <a:lnTo>
                  <a:pt x="54943" y="128887"/>
                </a:lnTo>
                <a:lnTo>
                  <a:pt x="55679" y="132683"/>
                </a:lnTo>
                <a:lnTo>
                  <a:pt x="56169" y="136484"/>
                </a:lnTo>
                <a:lnTo>
                  <a:pt x="56496" y="140287"/>
                </a:lnTo>
                <a:lnTo>
                  <a:pt x="57984" y="144093"/>
                </a:lnTo>
                <a:lnTo>
                  <a:pt x="60246" y="147900"/>
                </a:lnTo>
                <a:lnTo>
                  <a:pt x="63023" y="151708"/>
                </a:lnTo>
                <a:lnTo>
                  <a:pt x="64876" y="155517"/>
                </a:lnTo>
                <a:lnTo>
                  <a:pt x="66110" y="159326"/>
                </a:lnTo>
                <a:lnTo>
                  <a:pt x="66933" y="163135"/>
                </a:lnTo>
                <a:lnTo>
                  <a:pt x="68752" y="165675"/>
                </a:lnTo>
                <a:lnTo>
                  <a:pt x="71234" y="167368"/>
                </a:lnTo>
                <a:lnTo>
                  <a:pt x="74160" y="168497"/>
                </a:lnTo>
                <a:lnTo>
                  <a:pt x="76110" y="170519"/>
                </a:lnTo>
                <a:lnTo>
                  <a:pt x="77409" y="173138"/>
                </a:lnTo>
                <a:lnTo>
                  <a:pt x="78854" y="179434"/>
                </a:lnTo>
                <a:lnTo>
                  <a:pt x="79239" y="182891"/>
                </a:lnTo>
                <a:lnTo>
                  <a:pt x="79496" y="186465"/>
                </a:lnTo>
                <a:lnTo>
                  <a:pt x="80937" y="188848"/>
                </a:lnTo>
                <a:lnTo>
                  <a:pt x="83168" y="190437"/>
                </a:lnTo>
                <a:lnTo>
                  <a:pt x="85925" y="191496"/>
                </a:lnTo>
                <a:lnTo>
                  <a:pt x="87763" y="193472"/>
                </a:lnTo>
                <a:lnTo>
                  <a:pt x="88989" y="196060"/>
                </a:lnTo>
                <a:lnTo>
                  <a:pt x="90350" y="202321"/>
                </a:lnTo>
                <a:lnTo>
                  <a:pt x="90713" y="205769"/>
                </a:lnTo>
                <a:lnTo>
                  <a:pt x="91397" y="215848"/>
                </a:lnTo>
                <a:lnTo>
                  <a:pt x="85359" y="210221"/>
                </a:lnTo>
                <a:lnTo>
                  <a:pt x="75527" y="200511"/>
                </a:lnTo>
                <a:lnTo>
                  <a:pt x="73211" y="196942"/>
                </a:lnTo>
                <a:lnTo>
                  <a:pt x="71667" y="193293"/>
                </a:lnTo>
                <a:lnTo>
                  <a:pt x="70638" y="189590"/>
                </a:lnTo>
                <a:lnTo>
                  <a:pt x="68682" y="185851"/>
                </a:lnTo>
                <a:lnTo>
                  <a:pt x="66108" y="182089"/>
                </a:lnTo>
                <a:lnTo>
                  <a:pt x="63122" y="178311"/>
                </a:lnTo>
                <a:lnTo>
                  <a:pt x="61131" y="173252"/>
                </a:lnTo>
                <a:lnTo>
                  <a:pt x="59804" y="167339"/>
                </a:lnTo>
                <a:lnTo>
                  <a:pt x="58919" y="160858"/>
                </a:lnTo>
                <a:lnTo>
                  <a:pt x="58329" y="151457"/>
                </a:lnTo>
                <a:lnTo>
                  <a:pt x="57673" y="127464"/>
                </a:lnTo>
                <a:lnTo>
                  <a:pt x="57305" y="85397"/>
                </a:lnTo>
                <a:lnTo>
                  <a:pt x="59793" y="73209"/>
                </a:lnTo>
                <a:lnTo>
                  <a:pt x="63992" y="62544"/>
                </a:lnTo>
                <a:lnTo>
                  <a:pt x="69331" y="52894"/>
                </a:lnTo>
                <a:lnTo>
                  <a:pt x="72891" y="45191"/>
                </a:lnTo>
                <a:lnTo>
                  <a:pt x="75263" y="38785"/>
                </a:lnTo>
                <a:lnTo>
                  <a:pt x="76846" y="33245"/>
                </a:lnTo>
                <a:lnTo>
                  <a:pt x="79170" y="28282"/>
                </a:lnTo>
                <a:lnTo>
                  <a:pt x="81990" y="23703"/>
                </a:lnTo>
                <a:lnTo>
                  <a:pt x="85140" y="19380"/>
                </a:lnTo>
                <a:lnTo>
                  <a:pt x="89780" y="15228"/>
                </a:lnTo>
                <a:lnTo>
                  <a:pt x="95413" y="11190"/>
                </a:lnTo>
                <a:lnTo>
                  <a:pt x="101709" y="7228"/>
                </a:lnTo>
                <a:lnTo>
                  <a:pt x="107176" y="4587"/>
                </a:lnTo>
                <a:lnTo>
                  <a:pt x="112090" y="2826"/>
                </a:lnTo>
                <a:lnTo>
                  <a:pt x="116636" y="1652"/>
                </a:lnTo>
                <a:lnTo>
                  <a:pt x="120937" y="870"/>
                </a:lnTo>
                <a:lnTo>
                  <a:pt x="125075" y="348"/>
                </a:lnTo>
                <a:lnTo>
                  <a:pt x="129103" y="0"/>
                </a:lnTo>
                <a:lnTo>
                  <a:pt x="133059" y="1038"/>
                </a:lnTo>
                <a:lnTo>
                  <a:pt x="136965" y="3000"/>
                </a:lnTo>
                <a:lnTo>
                  <a:pt x="140840" y="5578"/>
                </a:lnTo>
                <a:lnTo>
                  <a:pt x="144693" y="8567"/>
                </a:lnTo>
                <a:lnTo>
                  <a:pt x="148532" y="11830"/>
                </a:lnTo>
                <a:lnTo>
                  <a:pt x="152361" y="15275"/>
                </a:lnTo>
                <a:lnTo>
                  <a:pt x="163389" y="25875"/>
                </a:lnTo>
                <a:lnTo>
                  <a:pt x="197648" y="59813"/>
                </a:lnTo>
                <a:lnTo>
                  <a:pt x="201615" y="65043"/>
                </a:lnTo>
                <a:lnTo>
                  <a:pt x="205530" y="71071"/>
                </a:lnTo>
                <a:lnTo>
                  <a:pt x="209410" y="77628"/>
                </a:lnTo>
                <a:lnTo>
                  <a:pt x="211996" y="83270"/>
                </a:lnTo>
                <a:lnTo>
                  <a:pt x="213721" y="88302"/>
                </a:lnTo>
                <a:lnTo>
                  <a:pt x="214871" y="92926"/>
                </a:lnTo>
                <a:lnTo>
                  <a:pt x="216907" y="97279"/>
                </a:lnTo>
                <a:lnTo>
                  <a:pt x="219534" y="101451"/>
                </a:lnTo>
                <a:lnTo>
                  <a:pt x="222557" y="105502"/>
                </a:lnTo>
                <a:lnTo>
                  <a:pt x="224570" y="110743"/>
                </a:lnTo>
                <a:lnTo>
                  <a:pt x="225913" y="116777"/>
                </a:lnTo>
                <a:lnTo>
                  <a:pt x="226809" y="123339"/>
                </a:lnTo>
                <a:lnTo>
                  <a:pt x="227406" y="128984"/>
                </a:lnTo>
                <a:lnTo>
                  <a:pt x="227804" y="134018"/>
                </a:lnTo>
                <a:lnTo>
                  <a:pt x="228069" y="138644"/>
                </a:lnTo>
                <a:lnTo>
                  <a:pt x="229516" y="142997"/>
                </a:lnTo>
                <a:lnTo>
                  <a:pt x="231751" y="147170"/>
                </a:lnTo>
                <a:lnTo>
                  <a:pt x="234510" y="151221"/>
                </a:lnTo>
                <a:lnTo>
                  <a:pt x="236350" y="157732"/>
                </a:lnTo>
                <a:lnTo>
                  <a:pt x="237577" y="165883"/>
                </a:lnTo>
                <a:lnTo>
                  <a:pt x="240030" y="1936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30"/>
          <p:cNvSpPr/>
          <p:nvPr/>
        </p:nvSpPr>
        <p:spPr>
          <a:xfrm>
            <a:off x="6309359" y="3074669"/>
            <a:ext cx="171451" cy="91441"/>
          </a:xfrm>
          <a:custGeom>
            <a:avLst/>
            <a:gdLst/>
            <a:ahLst/>
            <a:cxnLst/>
            <a:rect l="0" t="0" r="0" b="0"/>
            <a:pathLst>
              <a:path w="171451" h="91441">
                <a:moveTo>
                  <a:pt x="0" y="91440"/>
                </a:moveTo>
                <a:lnTo>
                  <a:pt x="6069" y="85373"/>
                </a:lnTo>
                <a:lnTo>
                  <a:pt x="11666" y="81045"/>
                </a:lnTo>
                <a:lnTo>
                  <a:pt x="19207" y="75620"/>
                </a:lnTo>
                <a:lnTo>
                  <a:pt x="28045" y="69464"/>
                </a:lnTo>
                <a:lnTo>
                  <a:pt x="35207" y="64089"/>
                </a:lnTo>
                <a:lnTo>
                  <a:pt x="41251" y="59236"/>
                </a:lnTo>
                <a:lnTo>
                  <a:pt x="46551" y="54731"/>
                </a:lnTo>
                <a:lnTo>
                  <a:pt x="53894" y="50457"/>
                </a:lnTo>
                <a:lnTo>
                  <a:pt x="62600" y="46338"/>
                </a:lnTo>
                <a:lnTo>
                  <a:pt x="72213" y="42322"/>
                </a:lnTo>
                <a:lnTo>
                  <a:pt x="81162" y="38375"/>
                </a:lnTo>
                <a:lnTo>
                  <a:pt x="97879" y="30603"/>
                </a:lnTo>
                <a:lnTo>
                  <a:pt x="104623" y="26752"/>
                </a:lnTo>
                <a:lnTo>
                  <a:pt x="110389" y="22915"/>
                </a:lnTo>
                <a:lnTo>
                  <a:pt x="115503" y="19087"/>
                </a:lnTo>
                <a:lnTo>
                  <a:pt x="121452" y="16535"/>
                </a:lnTo>
                <a:lnTo>
                  <a:pt x="127958" y="14833"/>
                </a:lnTo>
                <a:lnTo>
                  <a:pt x="134835" y="13699"/>
                </a:lnTo>
                <a:lnTo>
                  <a:pt x="139421" y="11673"/>
                </a:lnTo>
                <a:lnTo>
                  <a:pt x="142477" y="9052"/>
                </a:lnTo>
                <a:lnTo>
                  <a:pt x="144515" y="6035"/>
                </a:lnTo>
                <a:lnTo>
                  <a:pt x="147144" y="4023"/>
                </a:lnTo>
                <a:lnTo>
                  <a:pt x="150166" y="2682"/>
                </a:lnTo>
                <a:lnTo>
                  <a:pt x="153451" y="1788"/>
                </a:lnTo>
                <a:lnTo>
                  <a:pt x="156911" y="1192"/>
                </a:lnTo>
                <a:lnTo>
                  <a:pt x="160487" y="795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31"/>
          <p:cNvSpPr/>
          <p:nvPr/>
        </p:nvSpPr>
        <p:spPr>
          <a:xfrm>
            <a:off x="6297929" y="3017519"/>
            <a:ext cx="114301" cy="205741"/>
          </a:xfrm>
          <a:custGeom>
            <a:avLst/>
            <a:gdLst/>
            <a:ahLst/>
            <a:cxnLst/>
            <a:rect l="0" t="0" r="0" b="0"/>
            <a:pathLst>
              <a:path w="114301" h="205741">
                <a:moveTo>
                  <a:pt x="0" y="0"/>
                </a:moveTo>
                <a:lnTo>
                  <a:pt x="6068" y="18204"/>
                </a:lnTo>
                <a:lnTo>
                  <a:pt x="7856" y="26106"/>
                </a:lnTo>
                <a:lnTo>
                  <a:pt x="9047" y="33914"/>
                </a:lnTo>
                <a:lnTo>
                  <a:pt x="9842" y="41659"/>
                </a:lnTo>
                <a:lnTo>
                  <a:pt x="10371" y="49363"/>
                </a:lnTo>
                <a:lnTo>
                  <a:pt x="10725" y="57039"/>
                </a:lnTo>
                <a:lnTo>
                  <a:pt x="10959" y="64696"/>
                </a:lnTo>
                <a:lnTo>
                  <a:pt x="12387" y="71071"/>
                </a:lnTo>
                <a:lnTo>
                  <a:pt x="14608" y="76591"/>
                </a:lnTo>
                <a:lnTo>
                  <a:pt x="17359" y="81541"/>
                </a:lnTo>
                <a:lnTo>
                  <a:pt x="19193" y="86110"/>
                </a:lnTo>
                <a:lnTo>
                  <a:pt x="20415" y="90427"/>
                </a:lnTo>
                <a:lnTo>
                  <a:pt x="21230" y="94575"/>
                </a:lnTo>
                <a:lnTo>
                  <a:pt x="24314" y="101150"/>
                </a:lnTo>
                <a:lnTo>
                  <a:pt x="28910" y="109343"/>
                </a:lnTo>
                <a:lnTo>
                  <a:pt x="34513" y="118616"/>
                </a:lnTo>
                <a:lnTo>
                  <a:pt x="39519" y="126067"/>
                </a:lnTo>
                <a:lnTo>
                  <a:pt x="44126" y="132305"/>
                </a:lnTo>
                <a:lnTo>
                  <a:pt x="48468" y="137733"/>
                </a:lnTo>
                <a:lnTo>
                  <a:pt x="51362" y="142622"/>
                </a:lnTo>
                <a:lnTo>
                  <a:pt x="53291" y="147152"/>
                </a:lnTo>
                <a:lnTo>
                  <a:pt x="54578" y="151441"/>
                </a:lnTo>
                <a:lnTo>
                  <a:pt x="57975" y="156841"/>
                </a:lnTo>
                <a:lnTo>
                  <a:pt x="62780" y="162981"/>
                </a:lnTo>
                <a:lnTo>
                  <a:pt x="68524" y="169614"/>
                </a:lnTo>
                <a:lnTo>
                  <a:pt x="73623" y="175306"/>
                </a:lnTo>
                <a:lnTo>
                  <a:pt x="82675" y="185017"/>
                </a:lnTo>
                <a:lnTo>
                  <a:pt x="94911" y="197625"/>
                </a:lnTo>
                <a:lnTo>
                  <a:pt x="98834" y="200330"/>
                </a:lnTo>
                <a:lnTo>
                  <a:pt x="102720" y="202134"/>
                </a:lnTo>
                <a:lnTo>
                  <a:pt x="114300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32"/>
          <p:cNvSpPr/>
          <p:nvPr/>
        </p:nvSpPr>
        <p:spPr>
          <a:xfrm>
            <a:off x="6537959" y="2788919"/>
            <a:ext cx="205742" cy="320041"/>
          </a:xfrm>
          <a:custGeom>
            <a:avLst/>
            <a:gdLst/>
            <a:ahLst/>
            <a:cxnLst/>
            <a:rect l="0" t="0" r="0" b="0"/>
            <a:pathLst>
              <a:path w="205742" h="320041">
                <a:moveTo>
                  <a:pt x="0" y="0"/>
                </a:moveTo>
                <a:lnTo>
                  <a:pt x="6068" y="6068"/>
                </a:lnTo>
                <a:lnTo>
                  <a:pt x="10396" y="11666"/>
                </a:lnTo>
                <a:lnTo>
                  <a:pt x="15820" y="19207"/>
                </a:lnTo>
                <a:lnTo>
                  <a:pt x="21977" y="28045"/>
                </a:lnTo>
                <a:lnTo>
                  <a:pt x="27352" y="35207"/>
                </a:lnTo>
                <a:lnTo>
                  <a:pt x="32205" y="41251"/>
                </a:lnTo>
                <a:lnTo>
                  <a:pt x="36710" y="46551"/>
                </a:lnTo>
                <a:lnTo>
                  <a:pt x="42254" y="52624"/>
                </a:lnTo>
                <a:lnTo>
                  <a:pt x="60921" y="72037"/>
                </a:lnTo>
                <a:lnTo>
                  <a:pt x="70680" y="81970"/>
                </a:lnTo>
                <a:lnTo>
                  <a:pt x="75060" y="87667"/>
                </a:lnTo>
                <a:lnTo>
                  <a:pt x="79250" y="94005"/>
                </a:lnTo>
                <a:lnTo>
                  <a:pt x="83314" y="100770"/>
                </a:lnTo>
                <a:lnTo>
                  <a:pt x="88562" y="107820"/>
                </a:lnTo>
                <a:lnTo>
                  <a:pt x="94602" y="115060"/>
                </a:lnTo>
                <a:lnTo>
                  <a:pt x="101169" y="122427"/>
                </a:lnTo>
                <a:lnTo>
                  <a:pt x="106816" y="129878"/>
                </a:lnTo>
                <a:lnTo>
                  <a:pt x="111850" y="137385"/>
                </a:lnTo>
                <a:lnTo>
                  <a:pt x="116477" y="144931"/>
                </a:lnTo>
                <a:lnTo>
                  <a:pt x="120832" y="151231"/>
                </a:lnTo>
                <a:lnTo>
                  <a:pt x="125005" y="156700"/>
                </a:lnTo>
                <a:lnTo>
                  <a:pt x="129056" y="161617"/>
                </a:lnTo>
                <a:lnTo>
                  <a:pt x="134298" y="169975"/>
                </a:lnTo>
                <a:lnTo>
                  <a:pt x="140332" y="180627"/>
                </a:lnTo>
                <a:lnTo>
                  <a:pt x="146894" y="192808"/>
                </a:lnTo>
                <a:lnTo>
                  <a:pt x="153810" y="204739"/>
                </a:lnTo>
                <a:lnTo>
                  <a:pt x="168267" y="228155"/>
                </a:lnTo>
                <a:lnTo>
                  <a:pt x="174408" y="239734"/>
                </a:lnTo>
                <a:lnTo>
                  <a:pt x="179772" y="251263"/>
                </a:lnTo>
                <a:lnTo>
                  <a:pt x="184619" y="262759"/>
                </a:lnTo>
                <a:lnTo>
                  <a:pt x="193389" y="282305"/>
                </a:lnTo>
                <a:lnTo>
                  <a:pt x="197506" y="291074"/>
                </a:lnTo>
                <a:lnTo>
                  <a:pt x="200252" y="298189"/>
                </a:lnTo>
                <a:lnTo>
                  <a:pt x="202081" y="304203"/>
                </a:lnTo>
                <a:lnTo>
                  <a:pt x="205741" y="3200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33"/>
          <p:cNvSpPr/>
          <p:nvPr/>
        </p:nvSpPr>
        <p:spPr>
          <a:xfrm>
            <a:off x="7349490" y="4128253"/>
            <a:ext cx="285751" cy="281982"/>
          </a:xfrm>
          <a:custGeom>
            <a:avLst/>
            <a:gdLst/>
            <a:ahLst/>
            <a:cxnLst/>
            <a:rect l="0" t="0" r="0" b="0"/>
            <a:pathLst>
              <a:path w="285751" h="281982">
                <a:moveTo>
                  <a:pt x="0" y="123706"/>
                </a:moveTo>
                <a:lnTo>
                  <a:pt x="6068" y="129775"/>
                </a:lnTo>
                <a:lnTo>
                  <a:pt x="25980" y="146300"/>
                </a:lnTo>
                <a:lnTo>
                  <a:pt x="50916" y="166768"/>
                </a:lnTo>
                <a:lnTo>
                  <a:pt x="59344" y="174004"/>
                </a:lnTo>
                <a:lnTo>
                  <a:pt x="72094" y="185431"/>
                </a:lnTo>
                <a:lnTo>
                  <a:pt x="81995" y="194743"/>
                </a:lnTo>
                <a:lnTo>
                  <a:pt x="102630" y="214968"/>
                </a:lnTo>
                <a:lnTo>
                  <a:pt x="118061" y="230351"/>
                </a:lnTo>
                <a:lnTo>
                  <a:pt x="120618" y="234173"/>
                </a:lnTo>
                <a:lnTo>
                  <a:pt x="123458" y="241806"/>
                </a:lnTo>
                <a:lnTo>
                  <a:pt x="128107" y="249432"/>
                </a:lnTo>
                <a:lnTo>
                  <a:pt x="135371" y="258608"/>
                </a:lnTo>
                <a:lnTo>
                  <a:pt x="136365" y="263249"/>
                </a:lnTo>
                <a:lnTo>
                  <a:pt x="136629" y="266265"/>
                </a:lnTo>
                <a:lnTo>
                  <a:pt x="138076" y="268275"/>
                </a:lnTo>
                <a:lnTo>
                  <a:pt x="140310" y="269616"/>
                </a:lnTo>
                <a:lnTo>
                  <a:pt x="143071" y="270509"/>
                </a:lnTo>
                <a:lnTo>
                  <a:pt x="144910" y="272375"/>
                </a:lnTo>
                <a:lnTo>
                  <a:pt x="146136" y="274889"/>
                </a:lnTo>
                <a:lnTo>
                  <a:pt x="146954" y="277835"/>
                </a:lnTo>
                <a:lnTo>
                  <a:pt x="148770" y="279799"/>
                </a:lnTo>
                <a:lnTo>
                  <a:pt x="151249" y="281108"/>
                </a:lnTo>
                <a:lnTo>
                  <a:pt x="154173" y="281981"/>
                </a:lnTo>
                <a:lnTo>
                  <a:pt x="154852" y="281293"/>
                </a:lnTo>
                <a:lnTo>
                  <a:pt x="154034" y="279564"/>
                </a:lnTo>
                <a:lnTo>
                  <a:pt x="152220" y="277142"/>
                </a:lnTo>
                <a:lnTo>
                  <a:pt x="149740" y="275527"/>
                </a:lnTo>
                <a:lnTo>
                  <a:pt x="143598" y="273732"/>
                </a:lnTo>
                <a:lnTo>
                  <a:pt x="141451" y="271983"/>
                </a:lnTo>
                <a:lnTo>
                  <a:pt x="140021" y="269548"/>
                </a:lnTo>
                <a:lnTo>
                  <a:pt x="137161" y="262185"/>
                </a:lnTo>
                <a:lnTo>
                  <a:pt x="131658" y="250446"/>
                </a:lnTo>
                <a:lnTo>
                  <a:pt x="121591" y="226602"/>
                </a:lnTo>
                <a:lnTo>
                  <a:pt x="115350" y="211353"/>
                </a:lnTo>
                <a:lnTo>
                  <a:pt x="109920" y="199918"/>
                </a:lnTo>
                <a:lnTo>
                  <a:pt x="105030" y="191024"/>
                </a:lnTo>
                <a:lnTo>
                  <a:pt x="100500" y="183825"/>
                </a:lnTo>
                <a:lnTo>
                  <a:pt x="96210" y="173945"/>
                </a:lnTo>
                <a:lnTo>
                  <a:pt x="92080" y="162279"/>
                </a:lnTo>
                <a:lnTo>
                  <a:pt x="88056" y="149421"/>
                </a:lnTo>
                <a:lnTo>
                  <a:pt x="85374" y="135770"/>
                </a:lnTo>
                <a:lnTo>
                  <a:pt x="83585" y="121589"/>
                </a:lnTo>
                <a:lnTo>
                  <a:pt x="81599" y="96095"/>
                </a:lnTo>
                <a:lnTo>
                  <a:pt x="80716" y="80531"/>
                </a:lnTo>
                <a:lnTo>
                  <a:pt x="81750" y="72063"/>
                </a:lnTo>
                <a:lnTo>
                  <a:pt x="83710" y="62607"/>
                </a:lnTo>
                <a:lnTo>
                  <a:pt x="86287" y="52494"/>
                </a:lnTo>
                <a:lnTo>
                  <a:pt x="89274" y="43211"/>
                </a:lnTo>
                <a:lnTo>
                  <a:pt x="92536" y="34483"/>
                </a:lnTo>
                <a:lnTo>
                  <a:pt x="95981" y="26124"/>
                </a:lnTo>
                <a:lnTo>
                  <a:pt x="99546" y="20551"/>
                </a:lnTo>
                <a:lnTo>
                  <a:pt x="103195" y="16837"/>
                </a:lnTo>
                <a:lnTo>
                  <a:pt x="110634" y="11439"/>
                </a:lnTo>
                <a:lnTo>
                  <a:pt x="118173" y="4807"/>
                </a:lnTo>
                <a:lnTo>
                  <a:pt x="121962" y="2530"/>
                </a:lnTo>
                <a:lnTo>
                  <a:pt x="129558" y="0"/>
                </a:lnTo>
                <a:lnTo>
                  <a:pt x="133362" y="596"/>
                </a:lnTo>
                <a:lnTo>
                  <a:pt x="140976" y="4644"/>
                </a:lnTo>
                <a:lnTo>
                  <a:pt x="148592" y="10676"/>
                </a:lnTo>
                <a:lnTo>
                  <a:pt x="156210" y="17591"/>
                </a:lnTo>
                <a:lnTo>
                  <a:pt x="163830" y="24897"/>
                </a:lnTo>
                <a:lnTo>
                  <a:pt x="171450" y="33704"/>
                </a:lnTo>
                <a:lnTo>
                  <a:pt x="202635" y="71357"/>
                </a:lnTo>
                <a:lnTo>
                  <a:pt x="216213" y="86893"/>
                </a:lnTo>
                <a:lnTo>
                  <a:pt x="222882" y="95354"/>
                </a:lnTo>
                <a:lnTo>
                  <a:pt x="229868" y="104805"/>
                </a:lnTo>
                <a:lnTo>
                  <a:pt x="237065" y="114915"/>
                </a:lnTo>
                <a:lnTo>
                  <a:pt x="243133" y="124196"/>
                </a:lnTo>
                <a:lnTo>
                  <a:pt x="248448" y="132923"/>
                </a:lnTo>
                <a:lnTo>
                  <a:pt x="253262" y="141280"/>
                </a:lnTo>
                <a:lnTo>
                  <a:pt x="256471" y="148122"/>
                </a:lnTo>
                <a:lnTo>
                  <a:pt x="258611" y="153954"/>
                </a:lnTo>
                <a:lnTo>
                  <a:pt x="260036" y="159112"/>
                </a:lnTo>
                <a:lnTo>
                  <a:pt x="262258" y="163820"/>
                </a:lnTo>
                <a:lnTo>
                  <a:pt x="268112" y="172438"/>
                </a:lnTo>
                <a:lnTo>
                  <a:pt x="274947" y="180502"/>
                </a:lnTo>
                <a:lnTo>
                  <a:pt x="278549" y="184430"/>
                </a:lnTo>
                <a:lnTo>
                  <a:pt x="280949" y="188319"/>
                </a:lnTo>
                <a:lnTo>
                  <a:pt x="283616" y="196026"/>
                </a:lnTo>
                <a:lnTo>
                  <a:pt x="285750" y="203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34"/>
          <p:cNvSpPr/>
          <p:nvPr/>
        </p:nvSpPr>
        <p:spPr>
          <a:xfrm>
            <a:off x="7600950" y="4000500"/>
            <a:ext cx="148591" cy="160021"/>
          </a:xfrm>
          <a:custGeom>
            <a:avLst/>
            <a:gdLst/>
            <a:ahLst/>
            <a:cxnLst/>
            <a:rect l="0" t="0" r="0" b="0"/>
            <a:pathLst>
              <a:path w="148591" h="160021">
                <a:moveTo>
                  <a:pt x="0" y="160020"/>
                </a:moveTo>
                <a:lnTo>
                  <a:pt x="6067" y="147884"/>
                </a:lnTo>
                <a:lnTo>
                  <a:pt x="7855" y="143039"/>
                </a:lnTo>
                <a:lnTo>
                  <a:pt x="9046" y="138539"/>
                </a:lnTo>
                <a:lnTo>
                  <a:pt x="9841" y="134269"/>
                </a:lnTo>
                <a:lnTo>
                  <a:pt x="11640" y="130153"/>
                </a:lnTo>
                <a:lnTo>
                  <a:pt x="14110" y="126138"/>
                </a:lnTo>
                <a:lnTo>
                  <a:pt x="17026" y="122192"/>
                </a:lnTo>
                <a:lnTo>
                  <a:pt x="22780" y="115751"/>
                </a:lnTo>
                <a:lnTo>
                  <a:pt x="39334" y="98435"/>
                </a:lnTo>
                <a:lnTo>
                  <a:pt x="81336" y="55877"/>
                </a:lnTo>
                <a:lnTo>
                  <a:pt x="87244" y="51221"/>
                </a:lnTo>
                <a:lnTo>
                  <a:pt x="93722" y="46847"/>
                </a:lnTo>
                <a:lnTo>
                  <a:pt x="100581" y="42661"/>
                </a:lnTo>
                <a:lnTo>
                  <a:pt x="106424" y="38601"/>
                </a:lnTo>
                <a:lnTo>
                  <a:pt x="111589" y="34624"/>
                </a:lnTo>
                <a:lnTo>
                  <a:pt x="116302" y="30702"/>
                </a:lnTo>
                <a:lnTo>
                  <a:pt x="120715" y="26818"/>
                </a:lnTo>
                <a:lnTo>
                  <a:pt x="129004" y="19115"/>
                </a:lnTo>
                <a:lnTo>
                  <a:pt x="131722" y="15283"/>
                </a:lnTo>
                <a:lnTo>
                  <a:pt x="133536" y="11459"/>
                </a:lnTo>
                <a:lnTo>
                  <a:pt x="134742" y="7639"/>
                </a:lnTo>
                <a:lnTo>
                  <a:pt x="136818" y="5093"/>
                </a:lnTo>
                <a:lnTo>
                  <a:pt x="139472" y="3395"/>
                </a:ln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35"/>
          <p:cNvSpPr/>
          <p:nvPr/>
        </p:nvSpPr>
        <p:spPr>
          <a:xfrm>
            <a:off x="7589519" y="3977639"/>
            <a:ext cx="205741" cy="240032"/>
          </a:xfrm>
          <a:custGeom>
            <a:avLst/>
            <a:gdLst/>
            <a:ahLst/>
            <a:cxnLst/>
            <a:rect l="0" t="0" r="0" b="0"/>
            <a:pathLst>
              <a:path w="205741" h="240032">
                <a:moveTo>
                  <a:pt x="0" y="0"/>
                </a:moveTo>
                <a:lnTo>
                  <a:pt x="6068" y="12136"/>
                </a:lnTo>
                <a:lnTo>
                  <a:pt x="7856" y="16981"/>
                </a:lnTo>
                <a:lnTo>
                  <a:pt x="9047" y="21481"/>
                </a:lnTo>
                <a:lnTo>
                  <a:pt x="9842" y="25751"/>
                </a:lnTo>
                <a:lnTo>
                  <a:pt x="11641" y="29867"/>
                </a:lnTo>
                <a:lnTo>
                  <a:pt x="14112" y="33882"/>
                </a:lnTo>
                <a:lnTo>
                  <a:pt x="17028" y="37828"/>
                </a:lnTo>
                <a:lnTo>
                  <a:pt x="20242" y="42999"/>
                </a:lnTo>
                <a:lnTo>
                  <a:pt x="23655" y="48986"/>
                </a:lnTo>
                <a:lnTo>
                  <a:pt x="27200" y="55517"/>
                </a:lnTo>
                <a:lnTo>
                  <a:pt x="32104" y="61142"/>
                </a:lnTo>
                <a:lnTo>
                  <a:pt x="37913" y="66161"/>
                </a:lnTo>
                <a:lnTo>
                  <a:pt x="44325" y="70778"/>
                </a:lnTo>
                <a:lnTo>
                  <a:pt x="49871" y="76395"/>
                </a:lnTo>
                <a:lnTo>
                  <a:pt x="54837" y="82680"/>
                </a:lnTo>
                <a:lnTo>
                  <a:pt x="59417" y="89410"/>
                </a:lnTo>
                <a:lnTo>
                  <a:pt x="68822" y="101517"/>
                </a:lnTo>
                <a:lnTo>
                  <a:pt x="96204" y="135289"/>
                </a:lnTo>
                <a:lnTo>
                  <a:pt x="115994" y="158765"/>
                </a:lnTo>
                <a:lnTo>
                  <a:pt x="123050" y="166804"/>
                </a:lnTo>
                <a:lnTo>
                  <a:pt x="129023" y="174703"/>
                </a:lnTo>
                <a:lnTo>
                  <a:pt x="134276" y="182509"/>
                </a:lnTo>
                <a:lnTo>
                  <a:pt x="139048" y="190253"/>
                </a:lnTo>
                <a:lnTo>
                  <a:pt x="143498" y="196685"/>
                </a:lnTo>
                <a:lnTo>
                  <a:pt x="147736" y="202243"/>
                </a:lnTo>
                <a:lnTo>
                  <a:pt x="151831" y="207219"/>
                </a:lnTo>
                <a:lnTo>
                  <a:pt x="157101" y="210536"/>
                </a:lnTo>
                <a:lnTo>
                  <a:pt x="163154" y="212748"/>
                </a:lnTo>
                <a:lnTo>
                  <a:pt x="169729" y="214222"/>
                </a:lnTo>
                <a:lnTo>
                  <a:pt x="174114" y="216475"/>
                </a:lnTo>
                <a:lnTo>
                  <a:pt x="177036" y="219247"/>
                </a:lnTo>
                <a:lnTo>
                  <a:pt x="178984" y="222365"/>
                </a:lnTo>
                <a:lnTo>
                  <a:pt x="181553" y="224443"/>
                </a:lnTo>
                <a:lnTo>
                  <a:pt x="184535" y="225829"/>
                </a:lnTo>
                <a:lnTo>
                  <a:pt x="205740" y="240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36"/>
          <p:cNvSpPr/>
          <p:nvPr/>
        </p:nvSpPr>
        <p:spPr>
          <a:xfrm>
            <a:off x="7692390" y="3737809"/>
            <a:ext cx="388620" cy="273890"/>
          </a:xfrm>
          <a:custGeom>
            <a:avLst/>
            <a:gdLst/>
            <a:ahLst/>
            <a:cxnLst/>
            <a:rect l="0" t="0" r="0" b="0"/>
            <a:pathLst>
              <a:path w="388620" h="273890">
                <a:moveTo>
                  <a:pt x="0" y="114100"/>
                </a:moveTo>
                <a:lnTo>
                  <a:pt x="0" y="94418"/>
                </a:lnTo>
                <a:lnTo>
                  <a:pt x="3386" y="85880"/>
                </a:lnTo>
                <a:lnTo>
                  <a:pt x="9125" y="73618"/>
                </a:lnTo>
                <a:lnTo>
                  <a:pt x="15908" y="59701"/>
                </a:lnTo>
                <a:lnTo>
                  <a:pt x="19495" y="53704"/>
                </a:lnTo>
                <a:lnTo>
                  <a:pt x="23156" y="48437"/>
                </a:lnTo>
                <a:lnTo>
                  <a:pt x="26868" y="43655"/>
                </a:lnTo>
                <a:lnTo>
                  <a:pt x="30612" y="39196"/>
                </a:lnTo>
                <a:lnTo>
                  <a:pt x="38159" y="30857"/>
                </a:lnTo>
                <a:lnTo>
                  <a:pt x="49132" y="22916"/>
                </a:lnTo>
                <a:lnTo>
                  <a:pt x="55615" y="19021"/>
                </a:lnTo>
                <a:lnTo>
                  <a:pt x="62476" y="15154"/>
                </a:lnTo>
                <a:lnTo>
                  <a:pt x="76873" y="7471"/>
                </a:lnTo>
                <a:lnTo>
                  <a:pt x="88352" y="3210"/>
                </a:lnTo>
                <a:lnTo>
                  <a:pt x="97687" y="1316"/>
                </a:lnTo>
                <a:lnTo>
                  <a:pt x="106069" y="474"/>
                </a:lnTo>
                <a:lnTo>
                  <a:pt x="117415" y="100"/>
                </a:lnTo>
                <a:lnTo>
                  <a:pt x="123997" y="0"/>
                </a:lnTo>
                <a:lnTo>
                  <a:pt x="129655" y="1203"/>
                </a:lnTo>
                <a:lnTo>
                  <a:pt x="139327" y="5927"/>
                </a:lnTo>
                <a:lnTo>
                  <a:pt x="147860" y="12260"/>
                </a:lnTo>
                <a:lnTo>
                  <a:pt x="151913" y="15727"/>
                </a:lnTo>
                <a:lnTo>
                  <a:pt x="154615" y="20578"/>
                </a:lnTo>
                <a:lnTo>
                  <a:pt x="156416" y="26352"/>
                </a:lnTo>
                <a:lnTo>
                  <a:pt x="157617" y="32741"/>
                </a:lnTo>
                <a:lnTo>
                  <a:pt x="159688" y="39541"/>
                </a:lnTo>
                <a:lnTo>
                  <a:pt x="162339" y="46614"/>
                </a:lnTo>
                <a:lnTo>
                  <a:pt x="165376" y="53870"/>
                </a:lnTo>
                <a:lnTo>
                  <a:pt x="167400" y="61247"/>
                </a:lnTo>
                <a:lnTo>
                  <a:pt x="168751" y="68704"/>
                </a:lnTo>
                <a:lnTo>
                  <a:pt x="169651" y="76217"/>
                </a:lnTo>
                <a:lnTo>
                  <a:pt x="170250" y="83765"/>
                </a:lnTo>
                <a:lnTo>
                  <a:pt x="170650" y="91336"/>
                </a:lnTo>
                <a:lnTo>
                  <a:pt x="171094" y="106523"/>
                </a:lnTo>
                <a:lnTo>
                  <a:pt x="171402" y="162789"/>
                </a:lnTo>
                <a:lnTo>
                  <a:pt x="171450" y="271488"/>
                </a:lnTo>
                <a:lnTo>
                  <a:pt x="172720" y="272365"/>
                </a:lnTo>
                <a:lnTo>
                  <a:pt x="177518" y="273341"/>
                </a:lnTo>
                <a:lnTo>
                  <a:pt x="187358" y="273889"/>
                </a:lnTo>
                <a:lnTo>
                  <a:pt x="190945" y="272696"/>
                </a:lnTo>
                <a:lnTo>
                  <a:pt x="198318" y="267984"/>
                </a:lnTo>
                <a:lnTo>
                  <a:pt x="200792" y="263680"/>
                </a:lnTo>
                <a:lnTo>
                  <a:pt x="202441" y="258270"/>
                </a:lnTo>
                <a:lnTo>
                  <a:pt x="203541" y="252123"/>
                </a:lnTo>
                <a:lnTo>
                  <a:pt x="206813" y="245486"/>
                </a:lnTo>
                <a:lnTo>
                  <a:pt x="211536" y="238521"/>
                </a:lnTo>
                <a:lnTo>
                  <a:pt x="217224" y="231337"/>
                </a:lnTo>
                <a:lnTo>
                  <a:pt x="223556" y="224008"/>
                </a:lnTo>
                <a:lnTo>
                  <a:pt x="230317" y="216582"/>
                </a:lnTo>
                <a:lnTo>
                  <a:pt x="244603" y="201558"/>
                </a:lnTo>
                <a:lnTo>
                  <a:pt x="259419" y="186414"/>
                </a:lnTo>
                <a:lnTo>
                  <a:pt x="266926" y="177549"/>
                </a:lnTo>
                <a:lnTo>
                  <a:pt x="274470" y="167830"/>
                </a:lnTo>
                <a:lnTo>
                  <a:pt x="282040" y="157540"/>
                </a:lnTo>
                <a:lnTo>
                  <a:pt x="289626" y="148140"/>
                </a:lnTo>
                <a:lnTo>
                  <a:pt x="297224" y="139334"/>
                </a:lnTo>
                <a:lnTo>
                  <a:pt x="304829" y="130923"/>
                </a:lnTo>
                <a:lnTo>
                  <a:pt x="312439" y="124045"/>
                </a:lnTo>
                <a:lnTo>
                  <a:pt x="320053" y="118190"/>
                </a:lnTo>
                <a:lnTo>
                  <a:pt x="356590" y="93600"/>
                </a:lnTo>
                <a:lnTo>
                  <a:pt x="364726" y="89004"/>
                </a:lnTo>
                <a:lnTo>
                  <a:pt x="371420" y="85939"/>
                </a:lnTo>
                <a:lnTo>
                  <a:pt x="377154" y="83896"/>
                </a:lnTo>
                <a:lnTo>
                  <a:pt x="380976" y="83805"/>
                </a:lnTo>
                <a:lnTo>
                  <a:pt x="383524" y="85013"/>
                </a:lnTo>
                <a:lnTo>
                  <a:pt x="388619" y="912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37"/>
          <p:cNvSpPr/>
          <p:nvPr/>
        </p:nvSpPr>
        <p:spPr>
          <a:xfrm>
            <a:off x="5680709" y="5463539"/>
            <a:ext cx="217171" cy="365762"/>
          </a:xfrm>
          <a:custGeom>
            <a:avLst/>
            <a:gdLst/>
            <a:ahLst/>
            <a:cxnLst/>
            <a:rect l="0" t="0" r="0" b="0"/>
            <a:pathLst>
              <a:path w="217171" h="365762">
                <a:moveTo>
                  <a:pt x="0" y="0"/>
                </a:moveTo>
                <a:lnTo>
                  <a:pt x="0" y="12136"/>
                </a:lnTo>
                <a:lnTo>
                  <a:pt x="1270" y="19521"/>
                </a:lnTo>
                <a:lnTo>
                  <a:pt x="3387" y="28254"/>
                </a:lnTo>
                <a:lnTo>
                  <a:pt x="6068" y="37886"/>
                </a:lnTo>
                <a:lnTo>
                  <a:pt x="7855" y="46848"/>
                </a:lnTo>
                <a:lnTo>
                  <a:pt x="9047" y="55362"/>
                </a:lnTo>
                <a:lnTo>
                  <a:pt x="9842" y="63578"/>
                </a:lnTo>
                <a:lnTo>
                  <a:pt x="11641" y="71596"/>
                </a:lnTo>
                <a:lnTo>
                  <a:pt x="14111" y="79481"/>
                </a:lnTo>
                <a:lnTo>
                  <a:pt x="17028" y="87277"/>
                </a:lnTo>
                <a:lnTo>
                  <a:pt x="18972" y="98825"/>
                </a:lnTo>
                <a:lnTo>
                  <a:pt x="20268" y="112874"/>
                </a:lnTo>
                <a:lnTo>
                  <a:pt x="21132" y="128589"/>
                </a:lnTo>
                <a:lnTo>
                  <a:pt x="22978" y="141606"/>
                </a:lnTo>
                <a:lnTo>
                  <a:pt x="25479" y="152824"/>
                </a:lnTo>
                <a:lnTo>
                  <a:pt x="28416" y="162843"/>
                </a:lnTo>
                <a:lnTo>
                  <a:pt x="30374" y="172062"/>
                </a:lnTo>
                <a:lnTo>
                  <a:pt x="31680" y="180749"/>
                </a:lnTo>
                <a:lnTo>
                  <a:pt x="32550" y="189079"/>
                </a:lnTo>
                <a:lnTo>
                  <a:pt x="33130" y="204793"/>
                </a:lnTo>
                <a:lnTo>
                  <a:pt x="33775" y="249346"/>
                </a:lnTo>
                <a:lnTo>
                  <a:pt x="35217" y="265291"/>
                </a:lnTo>
                <a:lnTo>
                  <a:pt x="37448" y="275921"/>
                </a:lnTo>
                <a:lnTo>
                  <a:pt x="40206" y="283007"/>
                </a:lnTo>
                <a:lnTo>
                  <a:pt x="40774" y="287732"/>
                </a:lnTo>
                <a:lnTo>
                  <a:pt x="39883" y="290881"/>
                </a:lnTo>
                <a:lnTo>
                  <a:pt x="38019" y="292981"/>
                </a:lnTo>
                <a:lnTo>
                  <a:pt x="36776" y="293111"/>
                </a:lnTo>
                <a:lnTo>
                  <a:pt x="35947" y="291927"/>
                </a:lnTo>
                <a:lnTo>
                  <a:pt x="35395" y="289869"/>
                </a:lnTo>
                <a:lnTo>
                  <a:pt x="36297" y="283416"/>
                </a:lnTo>
                <a:lnTo>
                  <a:pt x="38168" y="274034"/>
                </a:lnTo>
                <a:lnTo>
                  <a:pt x="40686" y="262700"/>
                </a:lnTo>
                <a:lnTo>
                  <a:pt x="42364" y="252603"/>
                </a:lnTo>
                <a:lnTo>
                  <a:pt x="43483" y="243332"/>
                </a:lnTo>
                <a:lnTo>
                  <a:pt x="44229" y="234612"/>
                </a:lnTo>
                <a:lnTo>
                  <a:pt x="45996" y="223718"/>
                </a:lnTo>
                <a:lnTo>
                  <a:pt x="48444" y="211375"/>
                </a:lnTo>
                <a:lnTo>
                  <a:pt x="51346" y="198067"/>
                </a:lnTo>
                <a:lnTo>
                  <a:pt x="54551" y="186655"/>
                </a:lnTo>
                <a:lnTo>
                  <a:pt x="57958" y="176507"/>
                </a:lnTo>
                <a:lnTo>
                  <a:pt x="61499" y="167201"/>
                </a:lnTo>
                <a:lnTo>
                  <a:pt x="65129" y="159728"/>
                </a:lnTo>
                <a:lnTo>
                  <a:pt x="68820" y="153475"/>
                </a:lnTo>
                <a:lnTo>
                  <a:pt x="72550" y="148037"/>
                </a:lnTo>
                <a:lnTo>
                  <a:pt x="76307" y="141871"/>
                </a:lnTo>
                <a:lnTo>
                  <a:pt x="80082" y="135221"/>
                </a:lnTo>
                <a:lnTo>
                  <a:pt x="83868" y="128248"/>
                </a:lnTo>
                <a:lnTo>
                  <a:pt x="87662" y="122329"/>
                </a:lnTo>
                <a:lnTo>
                  <a:pt x="91461" y="117112"/>
                </a:lnTo>
                <a:lnTo>
                  <a:pt x="95265" y="112365"/>
                </a:lnTo>
                <a:lnTo>
                  <a:pt x="100340" y="106660"/>
                </a:lnTo>
                <a:lnTo>
                  <a:pt x="112752" y="93548"/>
                </a:lnTo>
                <a:lnTo>
                  <a:pt x="118349" y="89036"/>
                </a:lnTo>
                <a:lnTo>
                  <a:pt x="123349" y="86027"/>
                </a:lnTo>
                <a:lnTo>
                  <a:pt x="127953" y="84022"/>
                </a:lnTo>
                <a:lnTo>
                  <a:pt x="132292" y="82685"/>
                </a:lnTo>
                <a:lnTo>
                  <a:pt x="136455" y="81793"/>
                </a:lnTo>
                <a:lnTo>
                  <a:pt x="140500" y="81199"/>
                </a:lnTo>
                <a:lnTo>
                  <a:pt x="144467" y="80803"/>
                </a:lnTo>
                <a:lnTo>
                  <a:pt x="148382" y="80539"/>
                </a:lnTo>
                <a:lnTo>
                  <a:pt x="152261" y="80363"/>
                </a:lnTo>
                <a:lnTo>
                  <a:pt x="154847" y="81515"/>
                </a:lnTo>
                <a:lnTo>
                  <a:pt x="156572" y="83554"/>
                </a:lnTo>
                <a:lnTo>
                  <a:pt x="157721" y="86183"/>
                </a:lnTo>
                <a:lnTo>
                  <a:pt x="159758" y="87935"/>
                </a:lnTo>
                <a:lnTo>
                  <a:pt x="162385" y="89104"/>
                </a:lnTo>
                <a:lnTo>
                  <a:pt x="165407" y="89882"/>
                </a:lnTo>
                <a:lnTo>
                  <a:pt x="168692" y="92942"/>
                </a:lnTo>
                <a:lnTo>
                  <a:pt x="172151" y="97521"/>
                </a:lnTo>
                <a:lnTo>
                  <a:pt x="175728" y="103114"/>
                </a:lnTo>
                <a:lnTo>
                  <a:pt x="179382" y="108113"/>
                </a:lnTo>
                <a:lnTo>
                  <a:pt x="183088" y="112716"/>
                </a:lnTo>
                <a:lnTo>
                  <a:pt x="186829" y="117054"/>
                </a:lnTo>
                <a:lnTo>
                  <a:pt x="189323" y="122486"/>
                </a:lnTo>
                <a:lnTo>
                  <a:pt x="190986" y="128647"/>
                </a:lnTo>
                <a:lnTo>
                  <a:pt x="192094" y="135295"/>
                </a:lnTo>
                <a:lnTo>
                  <a:pt x="194102" y="142267"/>
                </a:lnTo>
                <a:lnTo>
                  <a:pt x="196712" y="149455"/>
                </a:lnTo>
                <a:lnTo>
                  <a:pt x="199722" y="156787"/>
                </a:lnTo>
                <a:lnTo>
                  <a:pt x="201728" y="165485"/>
                </a:lnTo>
                <a:lnTo>
                  <a:pt x="203066" y="175093"/>
                </a:lnTo>
                <a:lnTo>
                  <a:pt x="203957" y="185309"/>
                </a:lnTo>
                <a:lnTo>
                  <a:pt x="205822" y="199739"/>
                </a:lnTo>
                <a:lnTo>
                  <a:pt x="211280" y="236094"/>
                </a:lnTo>
                <a:lnTo>
                  <a:pt x="213244" y="258996"/>
                </a:lnTo>
                <a:lnTo>
                  <a:pt x="214552" y="284424"/>
                </a:lnTo>
                <a:lnTo>
                  <a:pt x="217170" y="3657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38"/>
          <p:cNvSpPr/>
          <p:nvPr/>
        </p:nvSpPr>
        <p:spPr>
          <a:xfrm>
            <a:off x="5977890" y="5589269"/>
            <a:ext cx="274320" cy="57151"/>
          </a:xfrm>
          <a:custGeom>
            <a:avLst/>
            <a:gdLst/>
            <a:ahLst/>
            <a:cxnLst/>
            <a:rect l="0" t="0" r="0" b="0"/>
            <a:pathLst>
              <a:path w="274320" h="57151">
                <a:moveTo>
                  <a:pt x="0" y="57150"/>
                </a:moveTo>
                <a:lnTo>
                  <a:pt x="6068" y="51083"/>
                </a:lnTo>
                <a:lnTo>
                  <a:pt x="9125" y="49295"/>
                </a:lnTo>
                <a:lnTo>
                  <a:pt x="12433" y="48104"/>
                </a:lnTo>
                <a:lnTo>
                  <a:pt x="15908" y="47309"/>
                </a:lnTo>
                <a:lnTo>
                  <a:pt x="19495" y="45510"/>
                </a:lnTo>
                <a:lnTo>
                  <a:pt x="23157" y="43040"/>
                </a:lnTo>
                <a:lnTo>
                  <a:pt x="26867" y="40123"/>
                </a:lnTo>
                <a:lnTo>
                  <a:pt x="31881" y="38179"/>
                </a:lnTo>
                <a:lnTo>
                  <a:pt x="37764" y="36883"/>
                </a:lnTo>
                <a:lnTo>
                  <a:pt x="44226" y="36019"/>
                </a:lnTo>
                <a:lnTo>
                  <a:pt x="49804" y="34173"/>
                </a:lnTo>
                <a:lnTo>
                  <a:pt x="54792" y="31672"/>
                </a:lnTo>
                <a:lnTo>
                  <a:pt x="59388" y="28735"/>
                </a:lnTo>
                <a:lnTo>
                  <a:pt x="64992" y="26777"/>
                </a:lnTo>
                <a:lnTo>
                  <a:pt x="71268" y="25471"/>
                </a:lnTo>
                <a:lnTo>
                  <a:pt x="77992" y="24601"/>
                </a:lnTo>
                <a:lnTo>
                  <a:pt x="86284" y="22751"/>
                </a:lnTo>
                <a:lnTo>
                  <a:pt x="95623" y="20247"/>
                </a:lnTo>
                <a:lnTo>
                  <a:pt x="105659" y="17308"/>
                </a:lnTo>
                <a:lnTo>
                  <a:pt x="144053" y="7104"/>
                </a:lnTo>
                <a:lnTo>
                  <a:pt x="155725" y="4736"/>
                </a:lnTo>
                <a:lnTo>
                  <a:pt x="166047" y="3157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39"/>
          <p:cNvSpPr/>
          <p:nvPr/>
        </p:nvSpPr>
        <p:spPr>
          <a:xfrm>
            <a:off x="6092193" y="5474969"/>
            <a:ext cx="57147" cy="342901"/>
          </a:xfrm>
          <a:custGeom>
            <a:avLst/>
            <a:gdLst/>
            <a:ahLst/>
            <a:cxnLst/>
            <a:rect l="0" t="0" r="0" b="0"/>
            <a:pathLst>
              <a:path w="57147" h="342901">
                <a:moveTo>
                  <a:pt x="11427" y="0"/>
                </a:moveTo>
                <a:lnTo>
                  <a:pt x="5359" y="6068"/>
                </a:lnTo>
                <a:lnTo>
                  <a:pt x="3571" y="9125"/>
                </a:lnTo>
                <a:lnTo>
                  <a:pt x="2379" y="12434"/>
                </a:lnTo>
                <a:lnTo>
                  <a:pt x="1056" y="19496"/>
                </a:lnTo>
                <a:lnTo>
                  <a:pt x="467" y="26868"/>
                </a:lnTo>
                <a:lnTo>
                  <a:pt x="206" y="37765"/>
                </a:lnTo>
                <a:lnTo>
                  <a:pt x="0" y="127578"/>
                </a:lnTo>
                <a:lnTo>
                  <a:pt x="1269" y="137122"/>
                </a:lnTo>
                <a:lnTo>
                  <a:pt x="3385" y="146025"/>
                </a:lnTo>
                <a:lnTo>
                  <a:pt x="6065" y="154500"/>
                </a:lnTo>
                <a:lnTo>
                  <a:pt x="12430" y="177464"/>
                </a:lnTo>
                <a:lnTo>
                  <a:pt x="15906" y="190699"/>
                </a:lnTo>
                <a:lnTo>
                  <a:pt x="18223" y="202063"/>
                </a:lnTo>
                <a:lnTo>
                  <a:pt x="19767" y="212179"/>
                </a:lnTo>
                <a:lnTo>
                  <a:pt x="20797" y="221463"/>
                </a:lnTo>
                <a:lnTo>
                  <a:pt x="22753" y="234002"/>
                </a:lnTo>
                <a:lnTo>
                  <a:pt x="28314" y="264868"/>
                </a:lnTo>
                <a:lnTo>
                  <a:pt x="31575" y="279449"/>
                </a:lnTo>
                <a:lnTo>
                  <a:pt x="35019" y="292979"/>
                </a:lnTo>
                <a:lnTo>
                  <a:pt x="38585" y="305809"/>
                </a:lnTo>
                <a:lnTo>
                  <a:pt x="40962" y="315633"/>
                </a:lnTo>
                <a:lnTo>
                  <a:pt x="42547" y="323452"/>
                </a:lnTo>
                <a:lnTo>
                  <a:pt x="57146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40"/>
          <p:cNvSpPr/>
          <p:nvPr/>
        </p:nvSpPr>
        <p:spPr>
          <a:xfrm>
            <a:off x="6206489" y="5394976"/>
            <a:ext cx="188182" cy="377175"/>
          </a:xfrm>
          <a:custGeom>
            <a:avLst/>
            <a:gdLst/>
            <a:ahLst/>
            <a:cxnLst/>
            <a:rect l="0" t="0" r="0" b="0"/>
            <a:pathLst>
              <a:path w="188182" h="377175">
                <a:moveTo>
                  <a:pt x="0" y="34274"/>
                </a:moveTo>
                <a:lnTo>
                  <a:pt x="12136" y="28206"/>
                </a:lnTo>
                <a:lnTo>
                  <a:pt x="16981" y="25148"/>
                </a:lnTo>
                <a:lnTo>
                  <a:pt x="21480" y="21840"/>
                </a:lnTo>
                <a:lnTo>
                  <a:pt x="25751" y="18364"/>
                </a:lnTo>
                <a:lnTo>
                  <a:pt x="29867" y="14777"/>
                </a:lnTo>
                <a:lnTo>
                  <a:pt x="33882" y="11116"/>
                </a:lnTo>
                <a:lnTo>
                  <a:pt x="37828" y="7405"/>
                </a:lnTo>
                <a:lnTo>
                  <a:pt x="41729" y="4931"/>
                </a:lnTo>
                <a:lnTo>
                  <a:pt x="45600" y="3282"/>
                </a:lnTo>
                <a:lnTo>
                  <a:pt x="49450" y="2182"/>
                </a:lnTo>
                <a:lnTo>
                  <a:pt x="54557" y="1450"/>
                </a:lnTo>
                <a:lnTo>
                  <a:pt x="60501" y="961"/>
                </a:lnTo>
                <a:lnTo>
                  <a:pt x="67004" y="635"/>
                </a:lnTo>
                <a:lnTo>
                  <a:pt x="81003" y="273"/>
                </a:lnTo>
                <a:lnTo>
                  <a:pt x="117500" y="0"/>
                </a:lnTo>
                <a:lnTo>
                  <a:pt x="121513" y="1265"/>
                </a:lnTo>
                <a:lnTo>
                  <a:pt x="125459" y="3378"/>
                </a:lnTo>
                <a:lnTo>
                  <a:pt x="129359" y="6056"/>
                </a:lnTo>
                <a:lnTo>
                  <a:pt x="131960" y="9112"/>
                </a:lnTo>
                <a:lnTo>
                  <a:pt x="133693" y="12419"/>
                </a:lnTo>
                <a:lnTo>
                  <a:pt x="135620" y="19481"/>
                </a:lnTo>
                <a:lnTo>
                  <a:pt x="136475" y="26852"/>
                </a:lnTo>
                <a:lnTo>
                  <a:pt x="136856" y="37748"/>
                </a:lnTo>
                <a:lnTo>
                  <a:pt x="136957" y="44210"/>
                </a:lnTo>
                <a:lnTo>
                  <a:pt x="135756" y="52328"/>
                </a:lnTo>
                <a:lnTo>
                  <a:pt x="133684" y="61550"/>
                </a:lnTo>
                <a:lnTo>
                  <a:pt x="131033" y="71508"/>
                </a:lnTo>
                <a:lnTo>
                  <a:pt x="127995" y="80686"/>
                </a:lnTo>
                <a:lnTo>
                  <a:pt x="124700" y="89345"/>
                </a:lnTo>
                <a:lnTo>
                  <a:pt x="121234" y="97658"/>
                </a:lnTo>
                <a:lnTo>
                  <a:pt x="116383" y="107010"/>
                </a:lnTo>
                <a:lnTo>
                  <a:pt x="110609" y="117054"/>
                </a:lnTo>
                <a:lnTo>
                  <a:pt x="104219" y="127561"/>
                </a:lnTo>
                <a:lnTo>
                  <a:pt x="98690" y="137105"/>
                </a:lnTo>
                <a:lnTo>
                  <a:pt x="89159" y="154483"/>
                </a:lnTo>
                <a:lnTo>
                  <a:pt x="84839" y="161403"/>
                </a:lnTo>
                <a:lnTo>
                  <a:pt x="80690" y="167287"/>
                </a:lnTo>
                <a:lnTo>
                  <a:pt x="76653" y="172479"/>
                </a:lnTo>
                <a:lnTo>
                  <a:pt x="72692" y="177211"/>
                </a:lnTo>
                <a:lnTo>
                  <a:pt x="68782" y="181635"/>
                </a:lnTo>
                <a:lnTo>
                  <a:pt x="64904" y="185855"/>
                </a:lnTo>
                <a:lnTo>
                  <a:pt x="62320" y="187397"/>
                </a:lnTo>
                <a:lnTo>
                  <a:pt x="60597" y="187156"/>
                </a:lnTo>
                <a:lnTo>
                  <a:pt x="59449" y="185725"/>
                </a:lnTo>
                <a:lnTo>
                  <a:pt x="59952" y="184771"/>
                </a:lnTo>
                <a:lnTo>
                  <a:pt x="61558" y="184135"/>
                </a:lnTo>
                <a:lnTo>
                  <a:pt x="67193" y="183115"/>
                </a:lnTo>
                <a:lnTo>
                  <a:pt x="71351" y="179588"/>
                </a:lnTo>
                <a:lnTo>
                  <a:pt x="74238" y="176870"/>
                </a:lnTo>
                <a:lnTo>
                  <a:pt x="77431" y="175058"/>
                </a:lnTo>
                <a:lnTo>
                  <a:pt x="80831" y="173850"/>
                </a:lnTo>
                <a:lnTo>
                  <a:pt x="84368" y="173044"/>
                </a:lnTo>
                <a:lnTo>
                  <a:pt x="89265" y="171237"/>
                </a:lnTo>
                <a:lnTo>
                  <a:pt x="95070" y="168763"/>
                </a:lnTo>
                <a:lnTo>
                  <a:pt x="101481" y="165843"/>
                </a:lnTo>
                <a:lnTo>
                  <a:pt x="107024" y="163897"/>
                </a:lnTo>
                <a:lnTo>
                  <a:pt x="111989" y="162599"/>
                </a:lnTo>
                <a:lnTo>
                  <a:pt x="116570" y="161734"/>
                </a:lnTo>
                <a:lnTo>
                  <a:pt x="120893" y="161157"/>
                </a:lnTo>
                <a:lnTo>
                  <a:pt x="125046" y="160772"/>
                </a:lnTo>
                <a:lnTo>
                  <a:pt x="129084" y="160516"/>
                </a:lnTo>
                <a:lnTo>
                  <a:pt x="136957" y="160231"/>
                </a:lnTo>
                <a:lnTo>
                  <a:pt x="140835" y="160155"/>
                </a:lnTo>
                <a:lnTo>
                  <a:pt x="145960" y="161375"/>
                </a:lnTo>
                <a:lnTo>
                  <a:pt x="151917" y="163458"/>
                </a:lnTo>
                <a:lnTo>
                  <a:pt x="158429" y="166116"/>
                </a:lnTo>
                <a:lnTo>
                  <a:pt x="162769" y="169158"/>
                </a:lnTo>
                <a:lnTo>
                  <a:pt x="165663" y="172457"/>
                </a:lnTo>
                <a:lnTo>
                  <a:pt x="170148" y="179508"/>
                </a:lnTo>
                <a:lnTo>
                  <a:pt x="173123" y="183166"/>
                </a:lnTo>
                <a:lnTo>
                  <a:pt x="176375" y="186875"/>
                </a:lnTo>
                <a:lnTo>
                  <a:pt x="179814" y="190618"/>
                </a:lnTo>
                <a:lnTo>
                  <a:pt x="187021" y="198163"/>
                </a:lnTo>
                <a:lnTo>
                  <a:pt x="188181" y="203223"/>
                </a:lnTo>
                <a:lnTo>
                  <a:pt x="187684" y="209137"/>
                </a:lnTo>
                <a:lnTo>
                  <a:pt x="186083" y="215619"/>
                </a:lnTo>
                <a:lnTo>
                  <a:pt x="185015" y="223751"/>
                </a:lnTo>
                <a:lnTo>
                  <a:pt x="184304" y="232982"/>
                </a:lnTo>
                <a:lnTo>
                  <a:pt x="183829" y="242945"/>
                </a:lnTo>
                <a:lnTo>
                  <a:pt x="182243" y="252128"/>
                </a:lnTo>
                <a:lnTo>
                  <a:pt x="179916" y="260790"/>
                </a:lnTo>
                <a:lnTo>
                  <a:pt x="177094" y="269104"/>
                </a:lnTo>
                <a:lnTo>
                  <a:pt x="172673" y="278457"/>
                </a:lnTo>
                <a:lnTo>
                  <a:pt x="167185" y="288503"/>
                </a:lnTo>
                <a:lnTo>
                  <a:pt x="160987" y="299010"/>
                </a:lnTo>
                <a:lnTo>
                  <a:pt x="155585" y="307284"/>
                </a:lnTo>
                <a:lnTo>
                  <a:pt x="150713" y="314071"/>
                </a:lnTo>
                <a:lnTo>
                  <a:pt x="146196" y="319865"/>
                </a:lnTo>
                <a:lnTo>
                  <a:pt x="141914" y="326268"/>
                </a:lnTo>
                <a:lnTo>
                  <a:pt x="137790" y="333077"/>
                </a:lnTo>
                <a:lnTo>
                  <a:pt x="133770" y="340155"/>
                </a:lnTo>
                <a:lnTo>
                  <a:pt x="128550" y="346145"/>
                </a:lnTo>
                <a:lnTo>
                  <a:pt x="122530" y="351408"/>
                </a:lnTo>
                <a:lnTo>
                  <a:pt x="115977" y="356186"/>
                </a:lnTo>
                <a:lnTo>
                  <a:pt x="110338" y="359372"/>
                </a:lnTo>
                <a:lnTo>
                  <a:pt x="105309" y="361496"/>
                </a:lnTo>
                <a:lnTo>
                  <a:pt x="100686" y="362912"/>
                </a:lnTo>
                <a:lnTo>
                  <a:pt x="96334" y="365126"/>
                </a:lnTo>
                <a:lnTo>
                  <a:pt x="92163" y="367871"/>
                </a:lnTo>
                <a:lnTo>
                  <a:pt x="88112" y="370972"/>
                </a:lnTo>
                <a:lnTo>
                  <a:pt x="82872" y="373039"/>
                </a:lnTo>
                <a:lnTo>
                  <a:pt x="76837" y="374417"/>
                </a:lnTo>
                <a:lnTo>
                  <a:pt x="70276" y="375336"/>
                </a:lnTo>
                <a:lnTo>
                  <a:pt x="64630" y="375949"/>
                </a:lnTo>
                <a:lnTo>
                  <a:pt x="59597" y="376357"/>
                </a:lnTo>
                <a:lnTo>
                  <a:pt x="54972" y="376629"/>
                </a:lnTo>
                <a:lnTo>
                  <a:pt x="46445" y="376932"/>
                </a:lnTo>
                <a:lnTo>
                  <a:pt x="34621" y="377142"/>
                </a:lnTo>
                <a:lnTo>
                  <a:pt x="22861" y="3771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286" y="152400"/>
            <a:ext cx="5691089" cy="442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555"/>
          <p:cNvSpPr/>
          <p:nvPr/>
        </p:nvSpPr>
        <p:spPr>
          <a:xfrm>
            <a:off x="642008" y="2859867"/>
            <a:ext cx="1392284" cy="797289"/>
          </a:xfrm>
          <a:custGeom>
            <a:avLst/>
            <a:gdLst/>
            <a:ahLst/>
            <a:cxnLst/>
            <a:rect l="0" t="0" r="0" b="0"/>
            <a:pathLst>
              <a:path w="1392284" h="797289">
                <a:moveTo>
                  <a:pt x="1106782" y="134792"/>
                </a:moveTo>
                <a:lnTo>
                  <a:pt x="1079913" y="107924"/>
                </a:lnTo>
                <a:lnTo>
                  <a:pt x="1055707" y="92844"/>
                </a:lnTo>
                <a:lnTo>
                  <a:pt x="1029853" y="77635"/>
                </a:lnTo>
                <a:lnTo>
                  <a:pt x="1012868" y="66210"/>
                </a:lnTo>
                <a:lnTo>
                  <a:pt x="984373" y="50972"/>
                </a:lnTo>
                <a:lnTo>
                  <a:pt x="969404" y="46739"/>
                </a:lnTo>
                <a:lnTo>
                  <a:pt x="961857" y="45610"/>
                </a:lnTo>
                <a:lnTo>
                  <a:pt x="950084" y="40969"/>
                </a:lnTo>
                <a:lnTo>
                  <a:pt x="945166" y="37954"/>
                </a:lnTo>
                <a:lnTo>
                  <a:pt x="915996" y="31216"/>
                </a:lnTo>
                <a:lnTo>
                  <a:pt x="878478" y="23989"/>
                </a:lnTo>
                <a:lnTo>
                  <a:pt x="835936" y="14050"/>
                </a:lnTo>
                <a:lnTo>
                  <a:pt x="800471" y="10540"/>
                </a:lnTo>
                <a:lnTo>
                  <a:pt x="764422" y="8230"/>
                </a:lnTo>
                <a:lnTo>
                  <a:pt x="714592" y="3189"/>
                </a:lnTo>
                <a:lnTo>
                  <a:pt x="689112" y="1337"/>
                </a:lnTo>
                <a:lnTo>
                  <a:pt x="664505" y="102"/>
                </a:lnTo>
                <a:lnTo>
                  <a:pt x="621924" y="0"/>
                </a:lnTo>
                <a:lnTo>
                  <a:pt x="594533" y="4188"/>
                </a:lnTo>
                <a:lnTo>
                  <a:pt x="556959" y="10283"/>
                </a:lnTo>
                <a:lnTo>
                  <a:pt x="515706" y="17225"/>
                </a:lnTo>
                <a:lnTo>
                  <a:pt x="484671" y="24543"/>
                </a:lnTo>
                <a:lnTo>
                  <a:pt x="439712" y="35804"/>
                </a:lnTo>
                <a:lnTo>
                  <a:pt x="400285" y="47184"/>
                </a:lnTo>
                <a:lnTo>
                  <a:pt x="360684" y="54552"/>
                </a:lnTo>
                <a:lnTo>
                  <a:pt x="320877" y="66920"/>
                </a:lnTo>
                <a:lnTo>
                  <a:pt x="282524" y="84625"/>
                </a:lnTo>
                <a:lnTo>
                  <a:pt x="248955" y="102336"/>
                </a:lnTo>
                <a:lnTo>
                  <a:pt x="214506" y="126587"/>
                </a:lnTo>
                <a:lnTo>
                  <a:pt x="180734" y="149859"/>
                </a:lnTo>
                <a:lnTo>
                  <a:pt x="145327" y="174111"/>
                </a:lnTo>
                <a:lnTo>
                  <a:pt x="117705" y="194177"/>
                </a:lnTo>
                <a:lnTo>
                  <a:pt x="95269" y="212409"/>
                </a:lnTo>
                <a:lnTo>
                  <a:pt x="78100" y="228979"/>
                </a:lnTo>
                <a:lnTo>
                  <a:pt x="61295" y="252587"/>
                </a:lnTo>
                <a:lnTo>
                  <a:pt x="48272" y="276939"/>
                </a:lnTo>
                <a:lnTo>
                  <a:pt x="40280" y="297029"/>
                </a:lnTo>
                <a:lnTo>
                  <a:pt x="35100" y="308990"/>
                </a:lnTo>
                <a:lnTo>
                  <a:pt x="22572" y="335827"/>
                </a:lnTo>
                <a:lnTo>
                  <a:pt x="15311" y="357915"/>
                </a:lnTo>
                <a:lnTo>
                  <a:pt x="4581" y="410994"/>
                </a:lnTo>
                <a:lnTo>
                  <a:pt x="965" y="435772"/>
                </a:lnTo>
                <a:lnTo>
                  <a:pt x="0" y="445935"/>
                </a:lnTo>
                <a:lnTo>
                  <a:pt x="2315" y="464001"/>
                </a:lnTo>
                <a:lnTo>
                  <a:pt x="6308" y="481768"/>
                </a:lnTo>
                <a:lnTo>
                  <a:pt x="8082" y="502363"/>
                </a:lnTo>
                <a:lnTo>
                  <a:pt x="12257" y="520831"/>
                </a:lnTo>
                <a:lnTo>
                  <a:pt x="21748" y="545508"/>
                </a:lnTo>
                <a:lnTo>
                  <a:pt x="32604" y="568906"/>
                </a:lnTo>
                <a:lnTo>
                  <a:pt x="36333" y="576601"/>
                </a:lnTo>
                <a:lnTo>
                  <a:pt x="41359" y="583002"/>
                </a:lnTo>
                <a:lnTo>
                  <a:pt x="82347" y="619713"/>
                </a:lnTo>
                <a:lnTo>
                  <a:pt x="104887" y="640564"/>
                </a:lnTo>
                <a:lnTo>
                  <a:pt x="132732" y="657889"/>
                </a:lnTo>
                <a:lnTo>
                  <a:pt x="167141" y="675890"/>
                </a:lnTo>
                <a:lnTo>
                  <a:pt x="197673" y="689817"/>
                </a:lnTo>
                <a:lnTo>
                  <a:pt x="236283" y="704797"/>
                </a:lnTo>
                <a:lnTo>
                  <a:pt x="263963" y="714518"/>
                </a:lnTo>
                <a:lnTo>
                  <a:pt x="301666" y="727305"/>
                </a:lnTo>
                <a:lnTo>
                  <a:pt x="337049" y="734681"/>
                </a:lnTo>
                <a:lnTo>
                  <a:pt x="369708" y="739230"/>
                </a:lnTo>
                <a:lnTo>
                  <a:pt x="401157" y="745485"/>
                </a:lnTo>
                <a:lnTo>
                  <a:pt x="421735" y="748930"/>
                </a:lnTo>
                <a:lnTo>
                  <a:pt x="471693" y="756146"/>
                </a:lnTo>
                <a:lnTo>
                  <a:pt x="514217" y="763587"/>
                </a:lnTo>
                <a:lnTo>
                  <a:pt x="550049" y="769856"/>
                </a:lnTo>
                <a:lnTo>
                  <a:pt x="582908" y="772643"/>
                </a:lnTo>
                <a:lnTo>
                  <a:pt x="610213" y="775926"/>
                </a:lnTo>
                <a:lnTo>
                  <a:pt x="684578" y="786348"/>
                </a:lnTo>
                <a:lnTo>
                  <a:pt x="716092" y="790143"/>
                </a:lnTo>
                <a:lnTo>
                  <a:pt x="742182" y="792672"/>
                </a:lnTo>
                <a:lnTo>
                  <a:pt x="764655" y="794359"/>
                </a:lnTo>
                <a:lnTo>
                  <a:pt x="806559" y="796233"/>
                </a:lnTo>
                <a:lnTo>
                  <a:pt x="862463" y="797288"/>
                </a:lnTo>
                <a:lnTo>
                  <a:pt x="895326" y="796265"/>
                </a:lnTo>
                <a:lnTo>
                  <a:pt x="926865" y="791577"/>
                </a:lnTo>
                <a:lnTo>
                  <a:pt x="991384" y="781797"/>
                </a:lnTo>
                <a:lnTo>
                  <a:pt x="1030940" y="774564"/>
                </a:lnTo>
                <a:lnTo>
                  <a:pt x="1064184" y="767115"/>
                </a:lnTo>
                <a:lnTo>
                  <a:pt x="1105590" y="754511"/>
                </a:lnTo>
                <a:lnTo>
                  <a:pt x="1148198" y="736525"/>
                </a:lnTo>
                <a:lnTo>
                  <a:pt x="1173449" y="726926"/>
                </a:lnTo>
                <a:lnTo>
                  <a:pt x="1197371" y="711653"/>
                </a:lnTo>
                <a:lnTo>
                  <a:pt x="1219434" y="693435"/>
                </a:lnTo>
                <a:lnTo>
                  <a:pt x="1237706" y="676872"/>
                </a:lnTo>
                <a:lnTo>
                  <a:pt x="1257680" y="657656"/>
                </a:lnTo>
                <a:lnTo>
                  <a:pt x="1325676" y="590233"/>
                </a:lnTo>
                <a:lnTo>
                  <a:pt x="1340804" y="568350"/>
                </a:lnTo>
                <a:lnTo>
                  <a:pt x="1346617" y="557181"/>
                </a:lnTo>
                <a:lnTo>
                  <a:pt x="1353032" y="543385"/>
                </a:lnTo>
                <a:lnTo>
                  <a:pt x="1366933" y="511122"/>
                </a:lnTo>
                <a:lnTo>
                  <a:pt x="1372926" y="496169"/>
                </a:lnTo>
                <a:lnTo>
                  <a:pt x="1382971" y="469394"/>
                </a:lnTo>
                <a:lnTo>
                  <a:pt x="1388283" y="444794"/>
                </a:lnTo>
                <a:lnTo>
                  <a:pt x="1389699" y="432900"/>
                </a:lnTo>
                <a:lnTo>
                  <a:pt x="1390643" y="417351"/>
                </a:lnTo>
                <a:lnTo>
                  <a:pt x="1391692" y="379754"/>
                </a:lnTo>
                <a:lnTo>
                  <a:pt x="1392283" y="333950"/>
                </a:lnTo>
                <a:lnTo>
                  <a:pt x="1391096" y="320904"/>
                </a:lnTo>
                <a:lnTo>
                  <a:pt x="1386390" y="296249"/>
                </a:lnTo>
                <a:lnTo>
                  <a:pt x="1380065" y="275977"/>
                </a:lnTo>
                <a:lnTo>
                  <a:pt x="1371751" y="257231"/>
                </a:lnTo>
                <a:lnTo>
                  <a:pt x="1359589" y="236200"/>
                </a:lnTo>
                <a:lnTo>
                  <a:pt x="1345717" y="217539"/>
                </a:lnTo>
                <a:lnTo>
                  <a:pt x="1329815" y="200779"/>
                </a:lnTo>
                <a:lnTo>
                  <a:pt x="1299442" y="177063"/>
                </a:lnTo>
                <a:lnTo>
                  <a:pt x="1262503" y="152679"/>
                </a:lnTo>
                <a:lnTo>
                  <a:pt x="1225521" y="132582"/>
                </a:lnTo>
                <a:lnTo>
                  <a:pt x="1193845" y="117723"/>
                </a:lnTo>
                <a:lnTo>
                  <a:pt x="1163256" y="105616"/>
                </a:lnTo>
                <a:lnTo>
                  <a:pt x="1124261" y="91768"/>
                </a:lnTo>
                <a:lnTo>
                  <a:pt x="1091690" y="83921"/>
                </a:lnTo>
                <a:lnTo>
                  <a:pt x="1055320" y="79503"/>
                </a:lnTo>
                <a:lnTo>
                  <a:pt x="1028457" y="78193"/>
                </a:lnTo>
                <a:lnTo>
                  <a:pt x="1003912" y="776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56"/>
          <p:cNvSpPr/>
          <p:nvPr/>
        </p:nvSpPr>
        <p:spPr>
          <a:xfrm>
            <a:off x="5006340" y="1028700"/>
            <a:ext cx="857251" cy="171451"/>
          </a:xfrm>
          <a:custGeom>
            <a:avLst/>
            <a:gdLst/>
            <a:ahLst/>
            <a:cxnLst/>
            <a:rect l="0" t="0" r="0" b="0"/>
            <a:pathLst>
              <a:path w="857251" h="171451">
                <a:moveTo>
                  <a:pt x="0" y="171450"/>
                </a:moveTo>
                <a:lnTo>
                  <a:pt x="21976" y="171450"/>
                </a:lnTo>
                <a:lnTo>
                  <a:pt x="26081" y="170180"/>
                </a:lnTo>
                <a:lnTo>
                  <a:pt x="28817" y="168063"/>
                </a:lnTo>
                <a:lnTo>
                  <a:pt x="30641" y="165382"/>
                </a:lnTo>
                <a:lnTo>
                  <a:pt x="33127" y="163594"/>
                </a:lnTo>
                <a:lnTo>
                  <a:pt x="39276" y="161608"/>
                </a:lnTo>
                <a:lnTo>
                  <a:pt x="61427" y="159063"/>
                </a:lnTo>
                <a:lnTo>
                  <a:pt x="70904" y="154091"/>
                </a:lnTo>
                <a:lnTo>
                  <a:pt x="79349" y="151035"/>
                </a:lnTo>
                <a:lnTo>
                  <a:pt x="100242" y="147641"/>
                </a:lnTo>
                <a:lnTo>
                  <a:pt x="112709" y="142665"/>
                </a:lnTo>
                <a:lnTo>
                  <a:pt x="127939" y="138791"/>
                </a:lnTo>
                <a:lnTo>
                  <a:pt x="152259" y="137303"/>
                </a:lnTo>
                <a:lnTo>
                  <a:pt x="163344" y="133836"/>
                </a:lnTo>
                <a:lnTo>
                  <a:pt x="175467" y="129333"/>
                </a:lnTo>
                <a:lnTo>
                  <a:pt x="215848" y="120136"/>
                </a:lnTo>
                <a:lnTo>
                  <a:pt x="227719" y="116921"/>
                </a:lnTo>
                <a:lnTo>
                  <a:pt x="251068" y="109961"/>
                </a:lnTo>
                <a:lnTo>
                  <a:pt x="270759" y="106021"/>
                </a:lnTo>
                <a:lnTo>
                  <a:pt x="287977" y="103000"/>
                </a:lnTo>
                <a:lnTo>
                  <a:pt x="296125" y="100417"/>
                </a:lnTo>
                <a:lnTo>
                  <a:pt x="311951" y="95429"/>
                </a:lnTo>
                <a:lnTo>
                  <a:pt x="335141" y="91352"/>
                </a:lnTo>
                <a:lnTo>
                  <a:pt x="342807" y="88841"/>
                </a:lnTo>
                <a:lnTo>
                  <a:pt x="350458" y="85897"/>
                </a:lnTo>
                <a:lnTo>
                  <a:pt x="369119" y="82626"/>
                </a:lnTo>
                <a:lnTo>
                  <a:pt x="388842" y="79902"/>
                </a:lnTo>
                <a:lnTo>
                  <a:pt x="397658" y="77398"/>
                </a:lnTo>
                <a:lnTo>
                  <a:pt x="406075" y="74459"/>
                </a:lnTo>
                <a:lnTo>
                  <a:pt x="428974" y="71192"/>
                </a:lnTo>
                <a:lnTo>
                  <a:pt x="453545" y="68471"/>
                </a:lnTo>
                <a:lnTo>
                  <a:pt x="463653" y="65967"/>
                </a:lnTo>
                <a:lnTo>
                  <a:pt x="472932" y="63028"/>
                </a:lnTo>
                <a:lnTo>
                  <a:pt x="496788" y="56375"/>
                </a:lnTo>
                <a:lnTo>
                  <a:pt x="510262" y="52824"/>
                </a:lnTo>
                <a:lnTo>
                  <a:pt x="535393" y="48877"/>
                </a:lnTo>
                <a:lnTo>
                  <a:pt x="557992" y="47123"/>
                </a:lnTo>
                <a:lnTo>
                  <a:pt x="576503" y="46343"/>
                </a:lnTo>
                <a:lnTo>
                  <a:pt x="593196" y="42610"/>
                </a:lnTo>
                <a:lnTo>
                  <a:pt x="609083" y="37987"/>
                </a:lnTo>
                <a:lnTo>
                  <a:pt x="636117" y="34115"/>
                </a:lnTo>
                <a:lnTo>
                  <a:pt x="665835" y="28709"/>
                </a:lnTo>
                <a:lnTo>
                  <a:pt x="690050" y="25459"/>
                </a:lnTo>
                <a:lnTo>
                  <a:pt x="709278" y="24015"/>
                </a:lnTo>
                <a:lnTo>
                  <a:pt x="734384" y="21932"/>
                </a:lnTo>
                <a:lnTo>
                  <a:pt x="750149" y="16944"/>
                </a:lnTo>
                <a:lnTo>
                  <a:pt x="773305" y="13063"/>
                </a:lnTo>
                <a:lnTo>
                  <a:pt x="796253" y="11914"/>
                </a:lnTo>
                <a:lnTo>
                  <a:pt x="802615" y="10482"/>
                </a:lnTo>
                <a:lnTo>
                  <a:pt x="817637" y="3670"/>
                </a:lnTo>
                <a:lnTo>
                  <a:pt x="830132" y="1087"/>
                </a:lnTo>
                <a:lnTo>
                  <a:pt x="845731" y="214"/>
                </a:lnTo>
                <a:lnTo>
                  <a:pt x="8572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57"/>
          <p:cNvSpPr/>
          <p:nvPr/>
        </p:nvSpPr>
        <p:spPr>
          <a:xfrm>
            <a:off x="4642168" y="560589"/>
            <a:ext cx="111560" cy="170318"/>
          </a:xfrm>
          <a:custGeom>
            <a:avLst/>
            <a:gdLst/>
            <a:ahLst/>
            <a:cxnLst/>
            <a:rect l="0" t="0" r="0" b="0"/>
            <a:pathLst>
              <a:path w="111560" h="170318">
                <a:moveTo>
                  <a:pt x="9841" y="45200"/>
                </a:moveTo>
                <a:lnTo>
                  <a:pt x="0" y="25518"/>
                </a:lnTo>
                <a:lnTo>
                  <a:pt x="740" y="23189"/>
                </a:lnTo>
                <a:lnTo>
                  <a:pt x="2505" y="20366"/>
                </a:lnTo>
                <a:lnTo>
                  <a:pt x="8392" y="12778"/>
                </a:lnTo>
                <a:lnTo>
                  <a:pt x="10145" y="10886"/>
                </a:lnTo>
                <a:lnTo>
                  <a:pt x="19555" y="1233"/>
                </a:lnTo>
                <a:lnTo>
                  <a:pt x="21397" y="649"/>
                </a:lnTo>
                <a:lnTo>
                  <a:pt x="23896" y="260"/>
                </a:lnTo>
                <a:lnTo>
                  <a:pt x="26831" y="0"/>
                </a:lnTo>
                <a:lnTo>
                  <a:pt x="27518" y="1097"/>
                </a:lnTo>
                <a:lnTo>
                  <a:pt x="26706" y="3098"/>
                </a:lnTo>
                <a:lnTo>
                  <a:pt x="22345" y="9367"/>
                </a:lnTo>
                <a:lnTo>
                  <a:pt x="20717" y="11152"/>
                </a:lnTo>
                <a:lnTo>
                  <a:pt x="10340" y="21830"/>
                </a:lnTo>
                <a:lnTo>
                  <a:pt x="3922" y="28257"/>
                </a:lnTo>
                <a:lnTo>
                  <a:pt x="3355" y="30095"/>
                </a:lnTo>
                <a:lnTo>
                  <a:pt x="4247" y="31320"/>
                </a:lnTo>
                <a:lnTo>
                  <a:pt x="8736" y="33286"/>
                </a:lnTo>
                <a:lnTo>
                  <a:pt x="10375" y="32178"/>
                </a:lnTo>
                <a:lnTo>
                  <a:pt x="12737" y="30169"/>
                </a:lnTo>
                <a:lnTo>
                  <a:pt x="15582" y="27559"/>
                </a:lnTo>
                <a:lnTo>
                  <a:pt x="18749" y="25820"/>
                </a:lnTo>
                <a:lnTo>
                  <a:pt x="22130" y="24660"/>
                </a:lnTo>
                <a:lnTo>
                  <a:pt x="25653" y="23887"/>
                </a:lnTo>
                <a:lnTo>
                  <a:pt x="29273" y="23371"/>
                </a:lnTo>
                <a:lnTo>
                  <a:pt x="32956" y="23028"/>
                </a:lnTo>
                <a:lnTo>
                  <a:pt x="36681" y="22799"/>
                </a:lnTo>
                <a:lnTo>
                  <a:pt x="39164" y="23916"/>
                </a:lnTo>
                <a:lnTo>
                  <a:pt x="40820" y="25931"/>
                </a:lnTo>
                <a:lnTo>
                  <a:pt x="41924" y="28544"/>
                </a:lnTo>
                <a:lnTo>
                  <a:pt x="41390" y="31556"/>
                </a:lnTo>
                <a:lnTo>
                  <a:pt x="39764" y="34834"/>
                </a:lnTo>
                <a:lnTo>
                  <a:pt x="34097" y="43153"/>
                </a:lnTo>
                <a:lnTo>
                  <a:pt x="32361" y="45105"/>
                </a:lnTo>
                <a:lnTo>
                  <a:pt x="22983" y="54862"/>
                </a:lnTo>
                <a:lnTo>
                  <a:pt x="22412" y="57991"/>
                </a:lnTo>
                <a:lnTo>
                  <a:pt x="22032" y="62618"/>
                </a:lnTo>
                <a:lnTo>
                  <a:pt x="21422" y="76158"/>
                </a:lnTo>
                <a:lnTo>
                  <a:pt x="21301" y="86687"/>
                </a:lnTo>
                <a:lnTo>
                  <a:pt x="21275" y="90363"/>
                </a:lnTo>
                <a:lnTo>
                  <a:pt x="24660" y="94059"/>
                </a:lnTo>
                <a:lnTo>
                  <a:pt x="32231" y="101865"/>
                </a:lnTo>
                <a:lnTo>
                  <a:pt x="32492" y="105521"/>
                </a:lnTo>
                <a:lnTo>
                  <a:pt x="32562" y="108275"/>
                </a:lnTo>
                <a:lnTo>
                  <a:pt x="31338" y="111380"/>
                </a:lnTo>
                <a:lnTo>
                  <a:pt x="29253" y="114720"/>
                </a:lnTo>
                <a:lnTo>
                  <a:pt x="22848" y="123138"/>
                </a:lnTo>
                <a:lnTo>
                  <a:pt x="21972" y="127676"/>
                </a:lnTo>
                <a:lnTo>
                  <a:pt x="21410" y="134870"/>
                </a:lnTo>
                <a:lnTo>
                  <a:pt x="22634" y="135460"/>
                </a:lnTo>
                <a:lnTo>
                  <a:pt x="24720" y="135854"/>
                </a:lnTo>
                <a:lnTo>
                  <a:pt x="31125" y="136485"/>
                </a:lnTo>
                <a:lnTo>
                  <a:pt x="32921" y="136537"/>
                </a:lnTo>
                <a:lnTo>
                  <a:pt x="38302" y="136594"/>
                </a:lnTo>
                <a:lnTo>
                  <a:pt x="41515" y="137880"/>
                </a:lnTo>
                <a:lnTo>
                  <a:pt x="44928" y="140007"/>
                </a:lnTo>
                <a:lnTo>
                  <a:pt x="48472" y="142695"/>
                </a:lnTo>
                <a:lnTo>
                  <a:pt x="52105" y="144487"/>
                </a:lnTo>
                <a:lnTo>
                  <a:pt x="55797" y="145681"/>
                </a:lnTo>
                <a:lnTo>
                  <a:pt x="64780" y="147599"/>
                </a:lnTo>
                <a:lnTo>
                  <a:pt x="65517" y="149026"/>
                </a:lnTo>
                <a:lnTo>
                  <a:pt x="66336" y="153998"/>
                </a:lnTo>
                <a:lnTo>
                  <a:pt x="67825" y="157102"/>
                </a:lnTo>
                <a:lnTo>
                  <a:pt x="70087" y="160442"/>
                </a:lnTo>
                <a:lnTo>
                  <a:pt x="76775" y="168859"/>
                </a:lnTo>
                <a:lnTo>
                  <a:pt x="76054" y="169549"/>
                </a:lnTo>
                <a:lnTo>
                  <a:pt x="74303" y="170010"/>
                </a:lnTo>
                <a:lnTo>
                  <a:pt x="71866" y="170317"/>
                </a:lnTo>
                <a:lnTo>
                  <a:pt x="70241" y="169251"/>
                </a:lnTo>
                <a:lnTo>
                  <a:pt x="69158" y="167271"/>
                </a:lnTo>
                <a:lnTo>
                  <a:pt x="67420" y="161035"/>
                </a:lnTo>
                <a:lnTo>
                  <a:pt x="67277" y="157984"/>
                </a:lnTo>
                <a:lnTo>
                  <a:pt x="67118" y="147820"/>
                </a:lnTo>
                <a:lnTo>
                  <a:pt x="68346" y="144093"/>
                </a:lnTo>
                <a:lnTo>
                  <a:pt x="70435" y="141609"/>
                </a:lnTo>
                <a:lnTo>
                  <a:pt x="73097" y="139953"/>
                </a:lnTo>
                <a:lnTo>
                  <a:pt x="74871" y="137579"/>
                </a:lnTo>
                <a:lnTo>
                  <a:pt x="76055" y="134726"/>
                </a:lnTo>
                <a:lnTo>
                  <a:pt x="77954" y="127090"/>
                </a:lnTo>
                <a:lnTo>
                  <a:pt x="76840" y="126464"/>
                </a:lnTo>
                <a:lnTo>
                  <a:pt x="74827" y="126046"/>
                </a:lnTo>
                <a:lnTo>
                  <a:pt x="72215" y="125767"/>
                </a:lnTo>
                <a:lnTo>
                  <a:pt x="69204" y="126852"/>
                </a:lnTo>
                <a:lnTo>
                  <a:pt x="65927" y="128845"/>
                </a:lnTo>
                <a:lnTo>
                  <a:pt x="62471" y="131443"/>
                </a:lnTo>
                <a:lnTo>
                  <a:pt x="58898" y="133176"/>
                </a:lnTo>
                <a:lnTo>
                  <a:pt x="55246" y="134331"/>
                </a:lnTo>
                <a:lnTo>
                  <a:pt x="51541" y="135101"/>
                </a:lnTo>
                <a:lnTo>
                  <a:pt x="47801" y="135614"/>
                </a:lnTo>
                <a:lnTo>
                  <a:pt x="44038" y="135956"/>
                </a:lnTo>
                <a:lnTo>
                  <a:pt x="40259" y="136184"/>
                </a:lnTo>
                <a:lnTo>
                  <a:pt x="37740" y="135066"/>
                </a:lnTo>
                <a:lnTo>
                  <a:pt x="36061" y="133051"/>
                </a:lnTo>
                <a:lnTo>
                  <a:pt x="34941" y="130438"/>
                </a:lnTo>
                <a:lnTo>
                  <a:pt x="35465" y="128695"/>
                </a:lnTo>
                <a:lnTo>
                  <a:pt x="37083" y="127534"/>
                </a:lnTo>
                <a:lnTo>
                  <a:pt x="39433" y="126759"/>
                </a:lnTo>
                <a:lnTo>
                  <a:pt x="43539" y="123703"/>
                </a:lnTo>
                <a:lnTo>
                  <a:pt x="48817" y="119125"/>
                </a:lnTo>
                <a:lnTo>
                  <a:pt x="54875" y="113534"/>
                </a:lnTo>
                <a:lnTo>
                  <a:pt x="61454" y="108536"/>
                </a:lnTo>
                <a:lnTo>
                  <a:pt x="68380" y="103934"/>
                </a:lnTo>
                <a:lnTo>
                  <a:pt x="75537" y="99596"/>
                </a:lnTo>
                <a:lnTo>
                  <a:pt x="82848" y="95434"/>
                </a:lnTo>
                <a:lnTo>
                  <a:pt x="108277" y="81841"/>
                </a:lnTo>
                <a:lnTo>
                  <a:pt x="109755" y="79787"/>
                </a:lnTo>
                <a:lnTo>
                  <a:pt x="110741" y="77149"/>
                </a:lnTo>
                <a:lnTo>
                  <a:pt x="111398" y="74119"/>
                </a:lnTo>
                <a:lnTo>
                  <a:pt x="110565" y="72100"/>
                </a:lnTo>
                <a:lnTo>
                  <a:pt x="108741" y="70753"/>
                </a:lnTo>
                <a:lnTo>
                  <a:pt x="106254" y="69856"/>
                </a:lnTo>
                <a:lnTo>
                  <a:pt x="105866" y="67987"/>
                </a:lnTo>
                <a:lnTo>
                  <a:pt x="106878" y="65472"/>
                </a:lnTo>
                <a:lnTo>
                  <a:pt x="111559" y="58377"/>
                </a:lnTo>
                <a:lnTo>
                  <a:pt x="110673" y="57795"/>
                </a:lnTo>
                <a:lnTo>
                  <a:pt x="108813" y="57407"/>
                </a:lnTo>
                <a:lnTo>
                  <a:pt x="102769" y="56784"/>
                </a:lnTo>
                <a:lnTo>
                  <a:pt x="101003" y="58003"/>
                </a:lnTo>
                <a:lnTo>
                  <a:pt x="98556" y="60085"/>
                </a:lnTo>
                <a:lnTo>
                  <a:pt x="95655" y="62744"/>
                </a:lnTo>
                <a:lnTo>
                  <a:pt x="91180" y="64516"/>
                </a:lnTo>
                <a:lnTo>
                  <a:pt x="85657" y="65697"/>
                </a:lnTo>
                <a:lnTo>
                  <a:pt x="79436" y="66485"/>
                </a:lnTo>
                <a:lnTo>
                  <a:pt x="74017" y="68280"/>
                </a:lnTo>
                <a:lnTo>
                  <a:pt x="69136" y="70747"/>
                </a:lnTo>
                <a:lnTo>
                  <a:pt x="64611" y="73662"/>
                </a:lnTo>
                <a:lnTo>
                  <a:pt x="59055" y="75605"/>
                </a:lnTo>
                <a:lnTo>
                  <a:pt x="52810" y="76900"/>
                </a:lnTo>
                <a:lnTo>
                  <a:pt x="46107" y="77763"/>
                </a:lnTo>
                <a:lnTo>
                  <a:pt x="40369" y="78339"/>
                </a:lnTo>
                <a:lnTo>
                  <a:pt x="35273" y="78723"/>
                </a:lnTo>
                <a:lnTo>
                  <a:pt x="24037" y="79339"/>
                </a:lnTo>
                <a:lnTo>
                  <a:pt x="23115" y="78119"/>
                </a:lnTo>
                <a:lnTo>
                  <a:pt x="22091" y="73378"/>
                </a:lnTo>
                <a:lnTo>
                  <a:pt x="21514" y="69636"/>
                </a:lnTo>
                <a:lnTo>
                  <a:pt x="24766" y="65374"/>
                </a:lnTo>
                <a:lnTo>
                  <a:pt x="27411" y="62460"/>
                </a:lnTo>
                <a:lnTo>
                  <a:pt x="30445" y="60517"/>
                </a:lnTo>
                <a:lnTo>
                  <a:pt x="33737" y="59221"/>
                </a:lnTo>
                <a:lnTo>
                  <a:pt x="37202" y="58358"/>
                </a:lnTo>
                <a:lnTo>
                  <a:pt x="39512" y="56512"/>
                </a:lnTo>
                <a:lnTo>
                  <a:pt x="41052" y="54011"/>
                </a:lnTo>
                <a:lnTo>
                  <a:pt x="42079" y="51074"/>
                </a:lnTo>
                <a:lnTo>
                  <a:pt x="41493" y="49116"/>
                </a:lnTo>
                <a:lnTo>
                  <a:pt x="39832" y="47811"/>
                </a:lnTo>
                <a:lnTo>
                  <a:pt x="34110" y="45716"/>
                </a:lnTo>
                <a:lnTo>
                  <a:pt x="34910" y="44274"/>
                </a:lnTo>
                <a:lnTo>
                  <a:pt x="36714" y="42043"/>
                </a:lnTo>
                <a:lnTo>
                  <a:pt x="42666" y="35405"/>
                </a:lnTo>
                <a:lnTo>
                  <a:pt x="56372" y="21552"/>
                </a:lnTo>
                <a:lnTo>
                  <a:pt x="59912" y="18005"/>
                </a:lnTo>
                <a:lnTo>
                  <a:pt x="63542" y="15640"/>
                </a:lnTo>
                <a:lnTo>
                  <a:pt x="67232" y="14064"/>
                </a:lnTo>
                <a:lnTo>
                  <a:pt x="70962" y="13013"/>
                </a:lnTo>
                <a:lnTo>
                  <a:pt x="72178" y="12312"/>
                </a:lnTo>
                <a:lnTo>
                  <a:pt x="71719" y="11845"/>
                </a:lnTo>
                <a:lnTo>
                  <a:pt x="67925" y="11095"/>
                </a:lnTo>
                <a:lnTo>
                  <a:pt x="67406" y="7606"/>
                </a:lnTo>
                <a:lnTo>
                  <a:pt x="67268" y="4897"/>
                </a:lnTo>
                <a:lnTo>
                  <a:pt x="68446" y="4362"/>
                </a:lnTo>
                <a:lnTo>
                  <a:pt x="70501" y="5275"/>
                </a:lnTo>
                <a:lnTo>
                  <a:pt x="73141" y="7153"/>
                </a:lnTo>
                <a:lnTo>
                  <a:pt x="73632" y="8406"/>
                </a:lnTo>
                <a:lnTo>
                  <a:pt x="72688" y="9241"/>
                </a:lnTo>
                <a:lnTo>
                  <a:pt x="70790" y="9797"/>
                </a:lnTo>
                <a:lnTo>
                  <a:pt x="68254" y="11438"/>
                </a:lnTo>
                <a:lnTo>
                  <a:pt x="65293" y="13802"/>
                </a:lnTo>
                <a:lnTo>
                  <a:pt x="62049" y="16648"/>
                </a:lnTo>
                <a:lnTo>
                  <a:pt x="58616" y="19816"/>
                </a:lnTo>
                <a:lnTo>
                  <a:pt x="51416" y="26722"/>
                </a:lnTo>
                <a:lnTo>
                  <a:pt x="40222" y="37750"/>
                </a:lnTo>
                <a:lnTo>
                  <a:pt x="36445" y="40233"/>
                </a:lnTo>
                <a:lnTo>
                  <a:pt x="32657" y="41889"/>
                </a:lnTo>
                <a:lnTo>
                  <a:pt x="28862" y="42993"/>
                </a:lnTo>
                <a:lnTo>
                  <a:pt x="25062" y="44999"/>
                </a:lnTo>
                <a:lnTo>
                  <a:pt x="21258" y="47606"/>
                </a:lnTo>
                <a:lnTo>
                  <a:pt x="17453" y="50614"/>
                </a:lnTo>
                <a:lnTo>
                  <a:pt x="16186" y="51350"/>
                </a:lnTo>
                <a:lnTo>
                  <a:pt x="16611" y="50570"/>
                </a:lnTo>
                <a:lnTo>
                  <a:pt x="18164" y="48780"/>
                </a:lnTo>
                <a:lnTo>
                  <a:pt x="21740" y="46317"/>
                </a:lnTo>
                <a:lnTo>
                  <a:pt x="26664" y="43405"/>
                </a:lnTo>
                <a:lnTo>
                  <a:pt x="32486" y="40193"/>
                </a:lnTo>
                <a:lnTo>
                  <a:pt x="37638" y="36782"/>
                </a:lnTo>
                <a:lnTo>
                  <a:pt x="42343" y="33238"/>
                </a:lnTo>
                <a:lnTo>
                  <a:pt x="46749" y="29606"/>
                </a:lnTo>
                <a:lnTo>
                  <a:pt x="50956" y="27184"/>
                </a:lnTo>
                <a:lnTo>
                  <a:pt x="55032" y="25570"/>
                </a:lnTo>
                <a:lnTo>
                  <a:pt x="59018" y="24493"/>
                </a:lnTo>
                <a:lnTo>
                  <a:pt x="62946" y="23776"/>
                </a:lnTo>
                <a:lnTo>
                  <a:pt x="66834" y="23297"/>
                </a:lnTo>
                <a:lnTo>
                  <a:pt x="70697" y="22978"/>
                </a:lnTo>
                <a:lnTo>
                  <a:pt x="73272" y="24036"/>
                </a:lnTo>
                <a:lnTo>
                  <a:pt x="74989" y="26011"/>
                </a:lnTo>
                <a:lnTo>
                  <a:pt x="77743" y="32238"/>
                </a:lnTo>
                <a:lnTo>
                  <a:pt x="78120" y="36476"/>
                </a:lnTo>
                <a:lnTo>
                  <a:pt x="78288" y="42593"/>
                </a:lnTo>
                <a:lnTo>
                  <a:pt x="78362" y="49545"/>
                </a:lnTo>
                <a:lnTo>
                  <a:pt x="77112" y="51907"/>
                </a:lnTo>
                <a:lnTo>
                  <a:pt x="75008" y="53481"/>
                </a:lnTo>
                <a:lnTo>
                  <a:pt x="72336" y="54531"/>
                </a:lnTo>
                <a:lnTo>
                  <a:pt x="70555" y="56501"/>
                </a:lnTo>
                <a:lnTo>
                  <a:pt x="69367" y="59084"/>
                </a:lnTo>
                <a:lnTo>
                  <a:pt x="67461" y="66287"/>
                </a:lnTo>
                <a:lnTo>
                  <a:pt x="67200" y="70659"/>
                </a:lnTo>
                <a:lnTo>
                  <a:pt x="67130" y="73603"/>
                </a:lnTo>
                <a:lnTo>
                  <a:pt x="68354" y="75565"/>
                </a:lnTo>
                <a:lnTo>
                  <a:pt x="70440" y="76874"/>
                </a:lnTo>
                <a:lnTo>
                  <a:pt x="76845" y="78974"/>
                </a:lnTo>
                <a:lnTo>
                  <a:pt x="77371" y="80416"/>
                </a:lnTo>
                <a:lnTo>
                  <a:pt x="77954" y="85405"/>
                </a:lnTo>
                <a:lnTo>
                  <a:pt x="78110" y="88514"/>
                </a:lnTo>
                <a:lnTo>
                  <a:pt x="78283" y="95354"/>
                </a:lnTo>
                <a:lnTo>
                  <a:pt x="77059" y="98956"/>
                </a:lnTo>
                <a:lnTo>
                  <a:pt x="74973" y="102628"/>
                </a:lnTo>
                <a:lnTo>
                  <a:pt x="72313" y="106345"/>
                </a:lnTo>
                <a:lnTo>
                  <a:pt x="69269" y="110094"/>
                </a:lnTo>
                <a:lnTo>
                  <a:pt x="65970" y="113863"/>
                </a:lnTo>
                <a:lnTo>
                  <a:pt x="62501" y="117645"/>
                </a:lnTo>
                <a:lnTo>
                  <a:pt x="57647" y="121437"/>
                </a:lnTo>
                <a:lnTo>
                  <a:pt x="51872" y="125235"/>
                </a:lnTo>
                <a:lnTo>
                  <a:pt x="45482" y="129037"/>
                </a:lnTo>
                <a:lnTo>
                  <a:pt x="41222" y="132841"/>
                </a:lnTo>
                <a:lnTo>
                  <a:pt x="38381" y="136648"/>
                </a:lnTo>
                <a:lnTo>
                  <a:pt x="36488" y="140455"/>
                </a:lnTo>
                <a:lnTo>
                  <a:pt x="36496" y="142994"/>
                </a:lnTo>
                <a:lnTo>
                  <a:pt x="37771" y="144686"/>
                </a:lnTo>
                <a:lnTo>
                  <a:pt x="39891" y="145814"/>
                </a:lnTo>
                <a:lnTo>
                  <a:pt x="42575" y="145296"/>
                </a:lnTo>
                <a:lnTo>
                  <a:pt x="45634" y="143681"/>
                </a:lnTo>
                <a:lnTo>
                  <a:pt x="78422" y="136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58"/>
          <p:cNvSpPr/>
          <p:nvPr/>
        </p:nvSpPr>
        <p:spPr>
          <a:xfrm>
            <a:off x="3328389" y="1154900"/>
            <a:ext cx="283491" cy="536740"/>
          </a:xfrm>
          <a:custGeom>
            <a:avLst/>
            <a:gdLst/>
            <a:ahLst/>
            <a:cxnLst/>
            <a:rect l="0" t="0" r="0" b="0"/>
            <a:pathLst>
              <a:path w="283491" h="536740">
                <a:moveTo>
                  <a:pt x="283490" y="10959"/>
                </a:moveTo>
                <a:lnTo>
                  <a:pt x="271355" y="4892"/>
                </a:lnTo>
                <a:lnTo>
                  <a:pt x="266510" y="3104"/>
                </a:lnTo>
                <a:lnTo>
                  <a:pt x="257740" y="1118"/>
                </a:lnTo>
                <a:lnTo>
                  <a:pt x="252354" y="589"/>
                </a:lnTo>
                <a:lnTo>
                  <a:pt x="246223" y="236"/>
                </a:lnTo>
                <a:lnTo>
                  <a:pt x="239595" y="0"/>
                </a:lnTo>
                <a:lnTo>
                  <a:pt x="232637" y="1113"/>
                </a:lnTo>
                <a:lnTo>
                  <a:pt x="225458" y="3125"/>
                </a:lnTo>
                <a:lnTo>
                  <a:pt x="218132" y="5737"/>
                </a:lnTo>
                <a:lnTo>
                  <a:pt x="211979" y="8748"/>
                </a:lnTo>
                <a:lnTo>
                  <a:pt x="206606" y="12025"/>
                </a:lnTo>
                <a:lnTo>
                  <a:pt x="201754" y="15480"/>
                </a:lnTo>
                <a:lnTo>
                  <a:pt x="195979" y="21593"/>
                </a:lnTo>
                <a:lnTo>
                  <a:pt x="189590" y="29479"/>
                </a:lnTo>
                <a:lnTo>
                  <a:pt x="182790" y="38545"/>
                </a:lnTo>
                <a:lnTo>
                  <a:pt x="175717" y="47130"/>
                </a:lnTo>
                <a:lnTo>
                  <a:pt x="168461" y="55393"/>
                </a:lnTo>
                <a:lnTo>
                  <a:pt x="161085" y="63442"/>
                </a:lnTo>
                <a:lnTo>
                  <a:pt x="146115" y="79158"/>
                </a:lnTo>
                <a:lnTo>
                  <a:pt x="115808" y="109944"/>
                </a:lnTo>
                <a:lnTo>
                  <a:pt x="109472" y="117589"/>
                </a:lnTo>
                <a:lnTo>
                  <a:pt x="103979" y="125226"/>
                </a:lnTo>
                <a:lnTo>
                  <a:pt x="79968" y="161801"/>
                </a:lnTo>
                <a:lnTo>
                  <a:pt x="74149" y="171210"/>
                </a:lnTo>
                <a:lnTo>
                  <a:pt x="68999" y="180023"/>
                </a:lnTo>
                <a:lnTo>
                  <a:pt x="64296" y="188439"/>
                </a:lnTo>
                <a:lnTo>
                  <a:pt x="59891" y="197859"/>
                </a:lnTo>
                <a:lnTo>
                  <a:pt x="55685" y="207949"/>
                </a:lnTo>
                <a:lnTo>
                  <a:pt x="51610" y="218486"/>
                </a:lnTo>
                <a:lnTo>
                  <a:pt x="43696" y="240353"/>
                </a:lnTo>
                <a:lnTo>
                  <a:pt x="28267" y="285436"/>
                </a:lnTo>
                <a:lnTo>
                  <a:pt x="24442" y="295544"/>
                </a:lnTo>
                <a:lnTo>
                  <a:pt x="20621" y="304823"/>
                </a:lnTo>
                <a:lnTo>
                  <a:pt x="16804" y="313548"/>
                </a:lnTo>
                <a:lnTo>
                  <a:pt x="12990" y="325715"/>
                </a:lnTo>
                <a:lnTo>
                  <a:pt x="9177" y="340177"/>
                </a:lnTo>
                <a:lnTo>
                  <a:pt x="5365" y="356168"/>
                </a:lnTo>
                <a:lnTo>
                  <a:pt x="2823" y="369368"/>
                </a:lnTo>
                <a:lnTo>
                  <a:pt x="1129" y="380709"/>
                </a:lnTo>
                <a:lnTo>
                  <a:pt x="0" y="390809"/>
                </a:lnTo>
                <a:lnTo>
                  <a:pt x="517" y="400082"/>
                </a:lnTo>
                <a:lnTo>
                  <a:pt x="2131" y="408805"/>
                </a:lnTo>
                <a:lnTo>
                  <a:pt x="6042" y="424000"/>
                </a:lnTo>
                <a:lnTo>
                  <a:pt x="7780" y="434986"/>
                </a:lnTo>
                <a:lnTo>
                  <a:pt x="11939" y="447489"/>
                </a:lnTo>
                <a:lnTo>
                  <a:pt x="14827" y="454379"/>
                </a:lnTo>
                <a:lnTo>
                  <a:pt x="19291" y="461513"/>
                </a:lnTo>
                <a:lnTo>
                  <a:pt x="24808" y="468808"/>
                </a:lnTo>
                <a:lnTo>
                  <a:pt x="31025" y="476212"/>
                </a:lnTo>
                <a:lnTo>
                  <a:pt x="36440" y="482418"/>
                </a:lnTo>
                <a:lnTo>
                  <a:pt x="45844" y="492700"/>
                </a:lnTo>
                <a:lnTo>
                  <a:pt x="50129" y="495950"/>
                </a:lnTo>
                <a:lnTo>
                  <a:pt x="58278" y="499561"/>
                </a:lnTo>
                <a:lnTo>
                  <a:pt x="60959" y="501794"/>
                </a:lnTo>
                <a:lnTo>
                  <a:pt x="62746" y="504552"/>
                </a:lnTo>
                <a:lnTo>
                  <a:pt x="63938" y="507661"/>
                </a:lnTo>
                <a:lnTo>
                  <a:pt x="71682" y="518105"/>
                </a:lnTo>
                <a:lnTo>
                  <a:pt x="74975" y="520506"/>
                </a:lnTo>
                <a:lnTo>
                  <a:pt x="82021" y="523175"/>
                </a:lnTo>
                <a:lnTo>
                  <a:pt x="89385" y="527747"/>
                </a:lnTo>
                <a:lnTo>
                  <a:pt x="93127" y="530745"/>
                </a:lnTo>
                <a:lnTo>
                  <a:pt x="96891" y="532743"/>
                </a:lnTo>
                <a:lnTo>
                  <a:pt x="100671" y="534075"/>
                </a:lnTo>
                <a:lnTo>
                  <a:pt x="112040" y="5367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59"/>
          <p:cNvSpPr/>
          <p:nvPr/>
        </p:nvSpPr>
        <p:spPr>
          <a:xfrm>
            <a:off x="3497579" y="1383029"/>
            <a:ext cx="251462" cy="240031"/>
          </a:xfrm>
          <a:custGeom>
            <a:avLst/>
            <a:gdLst/>
            <a:ahLst/>
            <a:cxnLst/>
            <a:rect l="0" t="0" r="0" b="0"/>
            <a:pathLst>
              <a:path w="251462" h="240031">
                <a:moveTo>
                  <a:pt x="0" y="0"/>
                </a:moveTo>
                <a:lnTo>
                  <a:pt x="104679" y="104678"/>
                </a:lnTo>
                <a:lnTo>
                  <a:pt x="110426" y="109156"/>
                </a:lnTo>
                <a:lnTo>
                  <a:pt x="116797" y="113411"/>
                </a:lnTo>
                <a:lnTo>
                  <a:pt x="123585" y="117517"/>
                </a:lnTo>
                <a:lnTo>
                  <a:pt x="129380" y="122795"/>
                </a:lnTo>
                <a:lnTo>
                  <a:pt x="134514" y="128854"/>
                </a:lnTo>
                <a:lnTo>
                  <a:pt x="139206" y="135433"/>
                </a:lnTo>
                <a:lnTo>
                  <a:pt x="144874" y="141089"/>
                </a:lnTo>
                <a:lnTo>
                  <a:pt x="151193" y="146129"/>
                </a:lnTo>
                <a:lnTo>
                  <a:pt x="157945" y="150760"/>
                </a:lnTo>
                <a:lnTo>
                  <a:pt x="163717" y="156387"/>
                </a:lnTo>
                <a:lnTo>
                  <a:pt x="168835" y="162678"/>
                </a:lnTo>
                <a:lnTo>
                  <a:pt x="173517" y="169412"/>
                </a:lnTo>
                <a:lnTo>
                  <a:pt x="179178" y="175171"/>
                </a:lnTo>
                <a:lnTo>
                  <a:pt x="185492" y="180281"/>
                </a:lnTo>
                <a:lnTo>
                  <a:pt x="192242" y="184958"/>
                </a:lnTo>
                <a:lnTo>
                  <a:pt x="198011" y="189345"/>
                </a:lnTo>
                <a:lnTo>
                  <a:pt x="203128" y="193540"/>
                </a:lnTo>
                <a:lnTo>
                  <a:pt x="207809" y="197607"/>
                </a:lnTo>
                <a:lnTo>
                  <a:pt x="210929" y="201588"/>
                </a:lnTo>
                <a:lnTo>
                  <a:pt x="213010" y="205512"/>
                </a:lnTo>
                <a:lnTo>
                  <a:pt x="214397" y="209398"/>
                </a:lnTo>
                <a:lnTo>
                  <a:pt x="216591" y="211989"/>
                </a:lnTo>
                <a:lnTo>
                  <a:pt x="219325" y="213716"/>
                </a:lnTo>
                <a:lnTo>
                  <a:pt x="222416" y="214868"/>
                </a:lnTo>
                <a:lnTo>
                  <a:pt x="229239" y="219534"/>
                </a:lnTo>
                <a:lnTo>
                  <a:pt x="237899" y="226809"/>
                </a:lnTo>
                <a:lnTo>
                  <a:pt x="242470" y="231191"/>
                </a:lnTo>
                <a:lnTo>
                  <a:pt x="251461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60"/>
          <p:cNvSpPr/>
          <p:nvPr/>
        </p:nvSpPr>
        <p:spPr>
          <a:xfrm>
            <a:off x="3474720" y="1337309"/>
            <a:ext cx="205740" cy="320042"/>
          </a:xfrm>
          <a:custGeom>
            <a:avLst/>
            <a:gdLst/>
            <a:ahLst/>
            <a:cxnLst/>
            <a:rect l="0" t="0" r="0" b="0"/>
            <a:pathLst>
              <a:path w="205740" h="320042">
                <a:moveTo>
                  <a:pt x="205739" y="0"/>
                </a:moveTo>
                <a:lnTo>
                  <a:pt x="193604" y="6068"/>
                </a:lnTo>
                <a:lnTo>
                  <a:pt x="190029" y="9126"/>
                </a:lnTo>
                <a:lnTo>
                  <a:pt x="187646" y="12434"/>
                </a:lnTo>
                <a:lnTo>
                  <a:pt x="184998" y="19496"/>
                </a:lnTo>
                <a:lnTo>
                  <a:pt x="183821" y="26869"/>
                </a:lnTo>
                <a:lnTo>
                  <a:pt x="182237" y="31883"/>
                </a:lnTo>
                <a:lnTo>
                  <a:pt x="179911" y="37765"/>
                </a:lnTo>
                <a:lnTo>
                  <a:pt x="177091" y="44227"/>
                </a:lnTo>
                <a:lnTo>
                  <a:pt x="170130" y="57425"/>
                </a:lnTo>
                <a:lnTo>
                  <a:pt x="148850" y="95796"/>
                </a:lnTo>
                <a:lnTo>
                  <a:pt x="138603" y="113394"/>
                </a:lnTo>
                <a:lnTo>
                  <a:pt x="120445" y="143108"/>
                </a:lnTo>
                <a:lnTo>
                  <a:pt x="112046" y="155095"/>
                </a:lnTo>
                <a:lnTo>
                  <a:pt x="103907" y="165627"/>
                </a:lnTo>
                <a:lnTo>
                  <a:pt x="95941" y="175188"/>
                </a:lnTo>
                <a:lnTo>
                  <a:pt x="88091" y="184102"/>
                </a:lnTo>
                <a:lnTo>
                  <a:pt x="72595" y="200780"/>
                </a:lnTo>
                <a:lnTo>
                  <a:pt x="66176" y="210054"/>
                </a:lnTo>
                <a:lnTo>
                  <a:pt x="60627" y="220046"/>
                </a:lnTo>
                <a:lnTo>
                  <a:pt x="55658" y="230517"/>
                </a:lnTo>
                <a:lnTo>
                  <a:pt x="51075" y="238768"/>
                </a:lnTo>
                <a:lnTo>
                  <a:pt x="46750" y="245539"/>
                </a:lnTo>
                <a:lnTo>
                  <a:pt x="42597" y="251323"/>
                </a:lnTo>
                <a:lnTo>
                  <a:pt x="38558" y="256449"/>
                </a:lnTo>
                <a:lnTo>
                  <a:pt x="34595" y="261136"/>
                </a:lnTo>
                <a:lnTo>
                  <a:pt x="30683" y="265531"/>
                </a:lnTo>
                <a:lnTo>
                  <a:pt x="26805" y="271001"/>
                </a:lnTo>
                <a:lnTo>
                  <a:pt x="22950" y="277187"/>
                </a:lnTo>
                <a:lnTo>
                  <a:pt x="13705" y="293231"/>
                </a:lnTo>
                <a:lnTo>
                  <a:pt x="9054" y="302199"/>
                </a:lnTo>
                <a:lnTo>
                  <a:pt x="0" y="3200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61"/>
          <p:cNvSpPr/>
          <p:nvPr/>
        </p:nvSpPr>
        <p:spPr>
          <a:xfrm>
            <a:off x="3703320" y="1474469"/>
            <a:ext cx="251460" cy="34291"/>
          </a:xfrm>
          <a:custGeom>
            <a:avLst/>
            <a:gdLst/>
            <a:ahLst/>
            <a:cxnLst/>
            <a:rect l="0" t="0" r="0" b="0"/>
            <a:pathLst>
              <a:path w="251460" h="34291">
                <a:moveTo>
                  <a:pt x="0" y="34290"/>
                </a:moveTo>
                <a:lnTo>
                  <a:pt x="12135" y="28223"/>
                </a:lnTo>
                <a:lnTo>
                  <a:pt x="20790" y="26435"/>
                </a:lnTo>
                <a:lnTo>
                  <a:pt x="31640" y="25244"/>
                </a:lnTo>
                <a:lnTo>
                  <a:pt x="43953" y="24449"/>
                </a:lnTo>
                <a:lnTo>
                  <a:pt x="153531" y="14023"/>
                </a:lnTo>
                <a:lnTo>
                  <a:pt x="167124" y="13159"/>
                </a:lnTo>
                <a:lnTo>
                  <a:pt x="179996" y="11313"/>
                </a:lnTo>
                <a:lnTo>
                  <a:pt x="192387" y="8812"/>
                </a:lnTo>
                <a:lnTo>
                  <a:pt x="204458" y="5875"/>
                </a:lnTo>
                <a:lnTo>
                  <a:pt x="213775" y="3917"/>
                </a:lnTo>
                <a:lnTo>
                  <a:pt x="221257" y="2611"/>
                </a:lnTo>
                <a:lnTo>
                  <a:pt x="25145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62"/>
          <p:cNvSpPr/>
          <p:nvPr/>
        </p:nvSpPr>
        <p:spPr>
          <a:xfrm>
            <a:off x="3806190" y="1360169"/>
            <a:ext cx="68581" cy="262891"/>
          </a:xfrm>
          <a:custGeom>
            <a:avLst/>
            <a:gdLst/>
            <a:ahLst/>
            <a:cxnLst/>
            <a:rect l="0" t="0" r="0" b="0"/>
            <a:pathLst>
              <a:path w="68581" h="262891">
                <a:moveTo>
                  <a:pt x="0" y="0"/>
                </a:moveTo>
                <a:lnTo>
                  <a:pt x="6068" y="0"/>
                </a:lnTo>
                <a:lnTo>
                  <a:pt x="9125" y="1270"/>
                </a:lnTo>
                <a:lnTo>
                  <a:pt x="12433" y="3387"/>
                </a:lnTo>
                <a:lnTo>
                  <a:pt x="15909" y="6068"/>
                </a:lnTo>
                <a:lnTo>
                  <a:pt x="19495" y="10396"/>
                </a:lnTo>
                <a:lnTo>
                  <a:pt x="23157" y="15821"/>
                </a:lnTo>
                <a:lnTo>
                  <a:pt x="26868" y="21977"/>
                </a:lnTo>
                <a:lnTo>
                  <a:pt x="29342" y="27352"/>
                </a:lnTo>
                <a:lnTo>
                  <a:pt x="30991" y="32205"/>
                </a:lnTo>
                <a:lnTo>
                  <a:pt x="39706" y="67322"/>
                </a:lnTo>
                <a:lnTo>
                  <a:pt x="41711" y="77901"/>
                </a:lnTo>
                <a:lnTo>
                  <a:pt x="43047" y="87494"/>
                </a:lnTo>
                <a:lnTo>
                  <a:pt x="43938" y="96430"/>
                </a:lnTo>
                <a:lnTo>
                  <a:pt x="44532" y="103657"/>
                </a:lnTo>
                <a:lnTo>
                  <a:pt x="44928" y="109745"/>
                </a:lnTo>
                <a:lnTo>
                  <a:pt x="45192" y="115073"/>
                </a:lnTo>
                <a:lnTo>
                  <a:pt x="45485" y="131154"/>
                </a:lnTo>
                <a:lnTo>
                  <a:pt x="45716" y="217030"/>
                </a:lnTo>
                <a:lnTo>
                  <a:pt x="46987" y="222157"/>
                </a:lnTo>
                <a:lnTo>
                  <a:pt x="49104" y="226844"/>
                </a:lnTo>
                <a:lnTo>
                  <a:pt x="51786" y="231240"/>
                </a:lnTo>
                <a:lnTo>
                  <a:pt x="53574" y="236710"/>
                </a:lnTo>
                <a:lnTo>
                  <a:pt x="54766" y="242897"/>
                </a:lnTo>
                <a:lnTo>
                  <a:pt x="56679" y="258941"/>
                </a:lnTo>
                <a:lnTo>
                  <a:pt x="58106" y="260258"/>
                </a:lnTo>
                <a:lnTo>
                  <a:pt x="60327" y="261135"/>
                </a:lnTo>
                <a:lnTo>
                  <a:pt x="68580" y="2628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63"/>
          <p:cNvSpPr/>
          <p:nvPr/>
        </p:nvSpPr>
        <p:spPr>
          <a:xfrm>
            <a:off x="3920490" y="1327661"/>
            <a:ext cx="194098" cy="341119"/>
          </a:xfrm>
          <a:custGeom>
            <a:avLst/>
            <a:gdLst/>
            <a:ahLst/>
            <a:cxnLst/>
            <a:rect l="0" t="0" r="0" b="0"/>
            <a:pathLst>
              <a:path w="194098" h="341119">
                <a:moveTo>
                  <a:pt x="0" y="43939"/>
                </a:moveTo>
                <a:lnTo>
                  <a:pt x="15909" y="28029"/>
                </a:lnTo>
                <a:lnTo>
                  <a:pt x="20765" y="24442"/>
                </a:lnTo>
                <a:lnTo>
                  <a:pt x="26544" y="20781"/>
                </a:lnTo>
                <a:lnTo>
                  <a:pt x="32936" y="17070"/>
                </a:lnTo>
                <a:lnTo>
                  <a:pt x="38467" y="14596"/>
                </a:lnTo>
                <a:lnTo>
                  <a:pt x="43425" y="12947"/>
                </a:lnTo>
                <a:lnTo>
                  <a:pt x="47999" y="11848"/>
                </a:lnTo>
                <a:lnTo>
                  <a:pt x="53589" y="9844"/>
                </a:lnTo>
                <a:lnTo>
                  <a:pt x="59856" y="7239"/>
                </a:lnTo>
                <a:lnTo>
                  <a:pt x="66574" y="4232"/>
                </a:lnTo>
                <a:lnTo>
                  <a:pt x="73593" y="2228"/>
                </a:lnTo>
                <a:lnTo>
                  <a:pt x="80811" y="891"/>
                </a:lnTo>
                <a:lnTo>
                  <a:pt x="88164" y="0"/>
                </a:lnTo>
                <a:lnTo>
                  <a:pt x="94336" y="676"/>
                </a:lnTo>
                <a:lnTo>
                  <a:pt x="99720" y="2397"/>
                </a:lnTo>
                <a:lnTo>
                  <a:pt x="104580" y="4814"/>
                </a:lnTo>
                <a:lnTo>
                  <a:pt x="109090" y="6426"/>
                </a:lnTo>
                <a:lnTo>
                  <a:pt x="113366" y="7500"/>
                </a:lnTo>
                <a:lnTo>
                  <a:pt x="117488" y="8216"/>
                </a:lnTo>
                <a:lnTo>
                  <a:pt x="121505" y="9964"/>
                </a:lnTo>
                <a:lnTo>
                  <a:pt x="125453" y="12399"/>
                </a:lnTo>
                <a:lnTo>
                  <a:pt x="129355" y="15292"/>
                </a:lnTo>
                <a:lnTo>
                  <a:pt x="133227" y="18491"/>
                </a:lnTo>
                <a:lnTo>
                  <a:pt x="137078" y="21893"/>
                </a:lnTo>
                <a:lnTo>
                  <a:pt x="140915" y="25432"/>
                </a:lnTo>
                <a:lnTo>
                  <a:pt x="142203" y="29061"/>
                </a:lnTo>
                <a:lnTo>
                  <a:pt x="141792" y="32750"/>
                </a:lnTo>
                <a:lnTo>
                  <a:pt x="140248" y="36479"/>
                </a:lnTo>
                <a:lnTo>
                  <a:pt x="139219" y="41506"/>
                </a:lnTo>
                <a:lnTo>
                  <a:pt x="138532" y="47397"/>
                </a:lnTo>
                <a:lnTo>
                  <a:pt x="138075" y="53864"/>
                </a:lnTo>
                <a:lnTo>
                  <a:pt x="136499" y="60715"/>
                </a:lnTo>
                <a:lnTo>
                  <a:pt x="134179" y="67823"/>
                </a:lnTo>
                <a:lnTo>
                  <a:pt x="131363" y="75102"/>
                </a:lnTo>
                <a:lnTo>
                  <a:pt x="126945" y="82494"/>
                </a:lnTo>
                <a:lnTo>
                  <a:pt x="121460" y="89962"/>
                </a:lnTo>
                <a:lnTo>
                  <a:pt x="115263" y="97481"/>
                </a:lnTo>
                <a:lnTo>
                  <a:pt x="109862" y="103763"/>
                </a:lnTo>
                <a:lnTo>
                  <a:pt x="104991" y="109222"/>
                </a:lnTo>
                <a:lnTo>
                  <a:pt x="100474" y="114131"/>
                </a:lnTo>
                <a:lnTo>
                  <a:pt x="88681" y="126358"/>
                </a:lnTo>
                <a:lnTo>
                  <a:pt x="81981" y="133175"/>
                </a:lnTo>
                <a:lnTo>
                  <a:pt x="74974" y="138990"/>
                </a:lnTo>
                <a:lnTo>
                  <a:pt x="67762" y="144136"/>
                </a:lnTo>
                <a:lnTo>
                  <a:pt x="60415" y="148837"/>
                </a:lnTo>
                <a:lnTo>
                  <a:pt x="55516" y="153241"/>
                </a:lnTo>
                <a:lnTo>
                  <a:pt x="52251" y="157447"/>
                </a:lnTo>
                <a:lnTo>
                  <a:pt x="47010" y="167254"/>
                </a:lnTo>
                <a:lnTo>
                  <a:pt x="47850" y="169329"/>
                </a:lnTo>
                <a:lnTo>
                  <a:pt x="52169" y="175021"/>
                </a:lnTo>
                <a:lnTo>
                  <a:pt x="55099" y="177047"/>
                </a:lnTo>
                <a:lnTo>
                  <a:pt x="58323" y="178397"/>
                </a:lnTo>
                <a:lnTo>
                  <a:pt x="61742" y="179298"/>
                </a:lnTo>
                <a:lnTo>
                  <a:pt x="65291" y="179898"/>
                </a:lnTo>
                <a:lnTo>
                  <a:pt x="68927" y="180298"/>
                </a:lnTo>
                <a:lnTo>
                  <a:pt x="72621" y="180565"/>
                </a:lnTo>
                <a:lnTo>
                  <a:pt x="86886" y="180861"/>
                </a:lnTo>
                <a:lnTo>
                  <a:pt x="138445" y="181085"/>
                </a:lnTo>
                <a:lnTo>
                  <a:pt x="144367" y="182359"/>
                </a:lnTo>
                <a:lnTo>
                  <a:pt x="150854" y="184479"/>
                </a:lnTo>
                <a:lnTo>
                  <a:pt x="157719" y="187162"/>
                </a:lnTo>
                <a:lnTo>
                  <a:pt x="163566" y="188951"/>
                </a:lnTo>
                <a:lnTo>
                  <a:pt x="168734" y="190143"/>
                </a:lnTo>
                <a:lnTo>
                  <a:pt x="173449" y="190939"/>
                </a:lnTo>
                <a:lnTo>
                  <a:pt x="177862" y="192738"/>
                </a:lnTo>
                <a:lnTo>
                  <a:pt x="182075" y="195208"/>
                </a:lnTo>
                <a:lnTo>
                  <a:pt x="186153" y="198125"/>
                </a:lnTo>
                <a:lnTo>
                  <a:pt x="188872" y="201340"/>
                </a:lnTo>
                <a:lnTo>
                  <a:pt x="190685" y="204753"/>
                </a:lnTo>
                <a:lnTo>
                  <a:pt x="191893" y="208298"/>
                </a:lnTo>
                <a:lnTo>
                  <a:pt x="192698" y="213201"/>
                </a:lnTo>
                <a:lnTo>
                  <a:pt x="193236" y="219010"/>
                </a:lnTo>
                <a:lnTo>
                  <a:pt x="193832" y="230968"/>
                </a:lnTo>
                <a:lnTo>
                  <a:pt x="194097" y="240516"/>
                </a:lnTo>
                <a:lnTo>
                  <a:pt x="192898" y="244840"/>
                </a:lnTo>
                <a:lnTo>
                  <a:pt x="188179" y="253031"/>
                </a:lnTo>
                <a:lnTo>
                  <a:pt x="185142" y="256994"/>
                </a:lnTo>
                <a:lnTo>
                  <a:pt x="181848" y="260905"/>
                </a:lnTo>
                <a:lnTo>
                  <a:pt x="178382" y="264783"/>
                </a:lnTo>
                <a:lnTo>
                  <a:pt x="167757" y="275865"/>
                </a:lnTo>
                <a:lnTo>
                  <a:pt x="133802" y="310164"/>
                </a:lnTo>
                <a:lnTo>
                  <a:pt x="128571" y="314132"/>
                </a:lnTo>
                <a:lnTo>
                  <a:pt x="122544" y="318048"/>
                </a:lnTo>
                <a:lnTo>
                  <a:pt x="115986" y="321928"/>
                </a:lnTo>
                <a:lnTo>
                  <a:pt x="110344" y="325785"/>
                </a:lnTo>
                <a:lnTo>
                  <a:pt x="105313" y="329626"/>
                </a:lnTo>
                <a:lnTo>
                  <a:pt x="100688" y="333457"/>
                </a:lnTo>
                <a:lnTo>
                  <a:pt x="96335" y="336011"/>
                </a:lnTo>
                <a:lnTo>
                  <a:pt x="92163" y="337713"/>
                </a:lnTo>
                <a:lnTo>
                  <a:pt x="80010" y="3411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64"/>
          <p:cNvSpPr/>
          <p:nvPr/>
        </p:nvSpPr>
        <p:spPr>
          <a:xfrm>
            <a:off x="4091940" y="1245869"/>
            <a:ext cx="159339" cy="468632"/>
          </a:xfrm>
          <a:custGeom>
            <a:avLst/>
            <a:gdLst/>
            <a:ahLst/>
            <a:cxnLst/>
            <a:rect l="0" t="0" r="0" b="0"/>
            <a:pathLst>
              <a:path w="159339" h="468632">
                <a:moveTo>
                  <a:pt x="0" y="0"/>
                </a:moveTo>
                <a:lnTo>
                  <a:pt x="12135" y="6068"/>
                </a:lnTo>
                <a:lnTo>
                  <a:pt x="16980" y="7856"/>
                </a:lnTo>
                <a:lnTo>
                  <a:pt x="21480" y="9047"/>
                </a:lnTo>
                <a:lnTo>
                  <a:pt x="25750" y="9842"/>
                </a:lnTo>
                <a:lnTo>
                  <a:pt x="31136" y="12911"/>
                </a:lnTo>
                <a:lnTo>
                  <a:pt x="37268" y="17498"/>
                </a:lnTo>
                <a:lnTo>
                  <a:pt x="43895" y="23095"/>
                </a:lnTo>
                <a:lnTo>
                  <a:pt x="50853" y="29367"/>
                </a:lnTo>
                <a:lnTo>
                  <a:pt x="65358" y="43109"/>
                </a:lnTo>
                <a:lnTo>
                  <a:pt x="81736" y="59058"/>
                </a:lnTo>
                <a:lnTo>
                  <a:pt x="86241" y="64772"/>
                </a:lnTo>
                <a:lnTo>
                  <a:pt x="90514" y="71122"/>
                </a:lnTo>
                <a:lnTo>
                  <a:pt x="94632" y="77895"/>
                </a:lnTo>
                <a:lnTo>
                  <a:pt x="99918" y="84950"/>
                </a:lnTo>
                <a:lnTo>
                  <a:pt x="105982" y="92193"/>
                </a:lnTo>
                <a:lnTo>
                  <a:pt x="112564" y="99562"/>
                </a:lnTo>
                <a:lnTo>
                  <a:pt x="118223" y="107015"/>
                </a:lnTo>
                <a:lnTo>
                  <a:pt x="123265" y="114524"/>
                </a:lnTo>
                <a:lnTo>
                  <a:pt x="127897" y="122069"/>
                </a:lnTo>
                <a:lnTo>
                  <a:pt x="132254" y="129640"/>
                </a:lnTo>
                <a:lnTo>
                  <a:pt x="140483" y="144824"/>
                </a:lnTo>
                <a:lnTo>
                  <a:pt x="152255" y="167654"/>
                </a:lnTo>
                <a:lnTo>
                  <a:pt x="154843" y="179079"/>
                </a:lnTo>
                <a:lnTo>
                  <a:pt x="156569" y="193046"/>
                </a:lnTo>
                <a:lnTo>
                  <a:pt x="157719" y="208708"/>
                </a:lnTo>
                <a:lnTo>
                  <a:pt x="158486" y="222959"/>
                </a:lnTo>
                <a:lnTo>
                  <a:pt x="159338" y="248953"/>
                </a:lnTo>
                <a:lnTo>
                  <a:pt x="158295" y="263759"/>
                </a:lnTo>
                <a:lnTo>
                  <a:pt x="156330" y="279979"/>
                </a:lnTo>
                <a:lnTo>
                  <a:pt x="153750" y="297143"/>
                </a:lnTo>
                <a:lnTo>
                  <a:pt x="150760" y="311126"/>
                </a:lnTo>
                <a:lnTo>
                  <a:pt x="147496" y="322987"/>
                </a:lnTo>
                <a:lnTo>
                  <a:pt x="144051" y="333435"/>
                </a:lnTo>
                <a:lnTo>
                  <a:pt x="137944" y="348020"/>
                </a:lnTo>
                <a:lnTo>
                  <a:pt x="130062" y="365364"/>
                </a:lnTo>
                <a:lnTo>
                  <a:pt x="120998" y="384546"/>
                </a:lnTo>
                <a:lnTo>
                  <a:pt x="112415" y="401144"/>
                </a:lnTo>
                <a:lnTo>
                  <a:pt x="104153" y="416020"/>
                </a:lnTo>
                <a:lnTo>
                  <a:pt x="96106" y="429747"/>
                </a:lnTo>
                <a:lnTo>
                  <a:pt x="89470" y="440168"/>
                </a:lnTo>
                <a:lnTo>
                  <a:pt x="83777" y="448385"/>
                </a:lnTo>
                <a:lnTo>
                  <a:pt x="68580" y="4686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65"/>
          <p:cNvSpPr/>
          <p:nvPr/>
        </p:nvSpPr>
        <p:spPr>
          <a:xfrm>
            <a:off x="4297892" y="1245869"/>
            <a:ext cx="171238" cy="400051"/>
          </a:xfrm>
          <a:custGeom>
            <a:avLst/>
            <a:gdLst/>
            <a:ahLst/>
            <a:cxnLst/>
            <a:rect l="0" t="0" r="0" b="0"/>
            <a:pathLst>
              <a:path w="171238" h="400051">
                <a:moveTo>
                  <a:pt x="114087" y="0"/>
                </a:moveTo>
                <a:lnTo>
                  <a:pt x="114087" y="6068"/>
                </a:lnTo>
                <a:lnTo>
                  <a:pt x="110701" y="15821"/>
                </a:lnTo>
                <a:lnTo>
                  <a:pt x="106232" y="27352"/>
                </a:lnTo>
                <a:lnTo>
                  <a:pt x="104247" y="36710"/>
                </a:lnTo>
                <a:lnTo>
                  <a:pt x="102447" y="43523"/>
                </a:lnTo>
                <a:lnTo>
                  <a:pt x="97061" y="61254"/>
                </a:lnTo>
                <a:lnTo>
                  <a:pt x="91306" y="73856"/>
                </a:lnTo>
                <a:lnTo>
                  <a:pt x="83660" y="88608"/>
                </a:lnTo>
                <a:lnTo>
                  <a:pt x="67544" y="118121"/>
                </a:lnTo>
                <a:lnTo>
                  <a:pt x="56148" y="139705"/>
                </a:lnTo>
                <a:lnTo>
                  <a:pt x="50061" y="154097"/>
                </a:lnTo>
                <a:lnTo>
                  <a:pt x="43463" y="171312"/>
                </a:lnTo>
                <a:lnTo>
                  <a:pt x="36525" y="190408"/>
                </a:lnTo>
                <a:lnTo>
                  <a:pt x="30629" y="205679"/>
                </a:lnTo>
                <a:lnTo>
                  <a:pt x="25428" y="218399"/>
                </a:lnTo>
                <a:lnTo>
                  <a:pt x="20692" y="229420"/>
                </a:lnTo>
                <a:lnTo>
                  <a:pt x="16264" y="240577"/>
                </a:lnTo>
                <a:lnTo>
                  <a:pt x="7957" y="263133"/>
                </a:lnTo>
                <a:lnTo>
                  <a:pt x="5234" y="273212"/>
                </a:lnTo>
                <a:lnTo>
                  <a:pt x="3418" y="282472"/>
                </a:lnTo>
                <a:lnTo>
                  <a:pt x="2208" y="291185"/>
                </a:lnTo>
                <a:lnTo>
                  <a:pt x="1401" y="298263"/>
                </a:lnTo>
                <a:lnTo>
                  <a:pt x="505" y="309515"/>
                </a:lnTo>
                <a:lnTo>
                  <a:pt x="266" y="315564"/>
                </a:lnTo>
                <a:lnTo>
                  <a:pt x="0" y="329057"/>
                </a:lnTo>
                <a:lnTo>
                  <a:pt x="1199" y="334942"/>
                </a:lnTo>
                <a:lnTo>
                  <a:pt x="5918" y="344867"/>
                </a:lnTo>
                <a:lnTo>
                  <a:pt x="8955" y="349291"/>
                </a:lnTo>
                <a:lnTo>
                  <a:pt x="12249" y="353511"/>
                </a:lnTo>
                <a:lnTo>
                  <a:pt x="15715" y="357594"/>
                </a:lnTo>
                <a:lnTo>
                  <a:pt x="19296" y="361586"/>
                </a:lnTo>
                <a:lnTo>
                  <a:pt x="26661" y="369409"/>
                </a:lnTo>
                <a:lnTo>
                  <a:pt x="37948" y="380953"/>
                </a:lnTo>
                <a:lnTo>
                  <a:pt x="43008" y="383509"/>
                </a:lnTo>
                <a:lnTo>
                  <a:pt x="48921" y="385213"/>
                </a:lnTo>
                <a:lnTo>
                  <a:pt x="55403" y="386349"/>
                </a:lnTo>
                <a:lnTo>
                  <a:pt x="60995" y="387106"/>
                </a:lnTo>
                <a:lnTo>
                  <a:pt x="65992" y="387611"/>
                </a:lnTo>
                <a:lnTo>
                  <a:pt x="70594" y="387947"/>
                </a:lnTo>
                <a:lnTo>
                  <a:pt x="74932" y="389442"/>
                </a:lnTo>
                <a:lnTo>
                  <a:pt x="79093" y="391708"/>
                </a:lnTo>
                <a:lnTo>
                  <a:pt x="83139" y="394489"/>
                </a:lnTo>
                <a:lnTo>
                  <a:pt x="92184" y="396343"/>
                </a:lnTo>
                <a:lnTo>
                  <a:pt x="104566" y="397579"/>
                </a:lnTo>
                <a:lnTo>
                  <a:pt x="138783" y="399318"/>
                </a:lnTo>
                <a:lnTo>
                  <a:pt x="171237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66"/>
          <p:cNvSpPr/>
          <p:nvPr/>
        </p:nvSpPr>
        <p:spPr>
          <a:xfrm>
            <a:off x="4491990" y="1383029"/>
            <a:ext cx="240031" cy="182881"/>
          </a:xfrm>
          <a:custGeom>
            <a:avLst/>
            <a:gdLst/>
            <a:ahLst/>
            <a:cxnLst/>
            <a:rect l="0" t="0" r="0" b="0"/>
            <a:pathLst>
              <a:path w="240031" h="182881">
                <a:moveTo>
                  <a:pt x="0" y="0"/>
                </a:moveTo>
                <a:lnTo>
                  <a:pt x="6068" y="6068"/>
                </a:lnTo>
                <a:lnTo>
                  <a:pt x="11664" y="10396"/>
                </a:lnTo>
                <a:lnTo>
                  <a:pt x="19206" y="15821"/>
                </a:lnTo>
                <a:lnTo>
                  <a:pt x="28044" y="21977"/>
                </a:lnTo>
                <a:lnTo>
                  <a:pt x="35206" y="28622"/>
                </a:lnTo>
                <a:lnTo>
                  <a:pt x="41251" y="35591"/>
                </a:lnTo>
                <a:lnTo>
                  <a:pt x="46550" y="42778"/>
                </a:lnTo>
                <a:lnTo>
                  <a:pt x="52623" y="48839"/>
                </a:lnTo>
                <a:lnTo>
                  <a:pt x="59212" y="54149"/>
                </a:lnTo>
                <a:lnTo>
                  <a:pt x="66144" y="58960"/>
                </a:lnTo>
                <a:lnTo>
                  <a:pt x="72036" y="63437"/>
                </a:lnTo>
                <a:lnTo>
                  <a:pt x="77234" y="67691"/>
                </a:lnTo>
                <a:lnTo>
                  <a:pt x="81969" y="71798"/>
                </a:lnTo>
                <a:lnTo>
                  <a:pt x="87666" y="77075"/>
                </a:lnTo>
                <a:lnTo>
                  <a:pt x="100769" y="89713"/>
                </a:lnTo>
                <a:lnTo>
                  <a:pt x="107819" y="95369"/>
                </a:lnTo>
                <a:lnTo>
                  <a:pt x="115059" y="100409"/>
                </a:lnTo>
                <a:lnTo>
                  <a:pt x="131147" y="110667"/>
                </a:lnTo>
                <a:lnTo>
                  <a:pt x="150997" y="123692"/>
                </a:lnTo>
                <a:lnTo>
                  <a:pt x="159085" y="129451"/>
                </a:lnTo>
                <a:lnTo>
                  <a:pt x="165747" y="134561"/>
                </a:lnTo>
                <a:lnTo>
                  <a:pt x="171457" y="139238"/>
                </a:lnTo>
                <a:lnTo>
                  <a:pt x="177805" y="143625"/>
                </a:lnTo>
                <a:lnTo>
                  <a:pt x="184576" y="147820"/>
                </a:lnTo>
                <a:lnTo>
                  <a:pt x="191631" y="151887"/>
                </a:lnTo>
                <a:lnTo>
                  <a:pt x="197604" y="155868"/>
                </a:lnTo>
                <a:lnTo>
                  <a:pt x="202856" y="159792"/>
                </a:lnTo>
                <a:lnTo>
                  <a:pt x="207627" y="163678"/>
                </a:lnTo>
                <a:lnTo>
                  <a:pt x="212078" y="166269"/>
                </a:lnTo>
                <a:lnTo>
                  <a:pt x="216315" y="167996"/>
                </a:lnTo>
                <a:lnTo>
                  <a:pt x="220410" y="169148"/>
                </a:lnTo>
                <a:lnTo>
                  <a:pt x="224410" y="171185"/>
                </a:lnTo>
                <a:lnTo>
                  <a:pt x="228346" y="173814"/>
                </a:lnTo>
                <a:lnTo>
                  <a:pt x="240030" y="1828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67"/>
          <p:cNvSpPr/>
          <p:nvPr/>
        </p:nvSpPr>
        <p:spPr>
          <a:xfrm>
            <a:off x="4493797" y="1360169"/>
            <a:ext cx="135354" cy="285751"/>
          </a:xfrm>
          <a:custGeom>
            <a:avLst/>
            <a:gdLst/>
            <a:ahLst/>
            <a:cxnLst/>
            <a:rect l="0" t="0" r="0" b="0"/>
            <a:pathLst>
              <a:path w="135354" h="285751">
                <a:moveTo>
                  <a:pt x="135353" y="0"/>
                </a:moveTo>
                <a:lnTo>
                  <a:pt x="135353" y="6068"/>
                </a:lnTo>
                <a:lnTo>
                  <a:pt x="131542" y="14206"/>
                </a:lnTo>
                <a:lnTo>
                  <a:pt x="125193" y="25981"/>
                </a:lnTo>
                <a:lnTo>
                  <a:pt x="117149" y="40181"/>
                </a:lnTo>
                <a:lnTo>
                  <a:pt x="110517" y="53457"/>
                </a:lnTo>
                <a:lnTo>
                  <a:pt x="104826" y="66118"/>
                </a:lnTo>
                <a:lnTo>
                  <a:pt x="99761" y="78369"/>
                </a:lnTo>
                <a:lnTo>
                  <a:pt x="92575" y="92886"/>
                </a:lnTo>
                <a:lnTo>
                  <a:pt x="83974" y="108914"/>
                </a:lnTo>
                <a:lnTo>
                  <a:pt x="74430" y="125950"/>
                </a:lnTo>
                <a:lnTo>
                  <a:pt x="57053" y="158425"/>
                </a:lnTo>
                <a:lnTo>
                  <a:pt x="31268" y="208530"/>
                </a:lnTo>
                <a:lnTo>
                  <a:pt x="26593" y="216490"/>
                </a:lnTo>
                <a:lnTo>
                  <a:pt x="22206" y="223067"/>
                </a:lnTo>
                <a:lnTo>
                  <a:pt x="18012" y="228721"/>
                </a:lnTo>
                <a:lnTo>
                  <a:pt x="15215" y="233761"/>
                </a:lnTo>
                <a:lnTo>
                  <a:pt x="13351" y="238391"/>
                </a:lnTo>
                <a:lnTo>
                  <a:pt x="12108" y="242747"/>
                </a:lnTo>
                <a:lnTo>
                  <a:pt x="10010" y="248192"/>
                </a:lnTo>
                <a:lnTo>
                  <a:pt x="7341" y="254361"/>
                </a:lnTo>
                <a:lnTo>
                  <a:pt x="0" y="270378"/>
                </a:lnTo>
                <a:lnTo>
                  <a:pt x="667" y="271692"/>
                </a:lnTo>
                <a:lnTo>
                  <a:pt x="2382" y="272568"/>
                </a:lnTo>
                <a:lnTo>
                  <a:pt x="9623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68"/>
          <p:cNvSpPr/>
          <p:nvPr/>
        </p:nvSpPr>
        <p:spPr>
          <a:xfrm>
            <a:off x="4766309" y="1474469"/>
            <a:ext cx="205742" cy="11432"/>
          </a:xfrm>
          <a:custGeom>
            <a:avLst/>
            <a:gdLst/>
            <a:ahLst/>
            <a:cxnLst/>
            <a:rect l="0" t="0" r="0" b="0"/>
            <a:pathLst>
              <a:path w="205742" h="11432">
                <a:moveTo>
                  <a:pt x="0" y="11431"/>
                </a:moveTo>
                <a:lnTo>
                  <a:pt x="18204" y="11431"/>
                </a:lnTo>
                <a:lnTo>
                  <a:pt x="26106" y="10160"/>
                </a:lnTo>
                <a:lnTo>
                  <a:pt x="33914" y="8044"/>
                </a:lnTo>
                <a:lnTo>
                  <a:pt x="41659" y="5363"/>
                </a:lnTo>
                <a:lnTo>
                  <a:pt x="48093" y="3575"/>
                </a:lnTo>
                <a:lnTo>
                  <a:pt x="53652" y="2384"/>
                </a:lnTo>
                <a:lnTo>
                  <a:pt x="58629" y="1589"/>
                </a:lnTo>
                <a:lnTo>
                  <a:pt x="64486" y="1060"/>
                </a:lnTo>
                <a:lnTo>
                  <a:pt x="70931" y="707"/>
                </a:lnTo>
                <a:lnTo>
                  <a:pt x="84865" y="314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69"/>
          <p:cNvSpPr/>
          <p:nvPr/>
        </p:nvSpPr>
        <p:spPr>
          <a:xfrm>
            <a:off x="5040629" y="1360211"/>
            <a:ext cx="182143" cy="319801"/>
          </a:xfrm>
          <a:custGeom>
            <a:avLst/>
            <a:gdLst/>
            <a:ahLst/>
            <a:cxnLst/>
            <a:rect l="0" t="0" r="0" b="0"/>
            <a:pathLst>
              <a:path w="182143" h="319801">
                <a:moveTo>
                  <a:pt x="0" y="11389"/>
                </a:moveTo>
                <a:lnTo>
                  <a:pt x="12136" y="5321"/>
                </a:lnTo>
                <a:lnTo>
                  <a:pt x="18251" y="3533"/>
                </a:lnTo>
                <a:lnTo>
                  <a:pt x="24868" y="2342"/>
                </a:lnTo>
                <a:lnTo>
                  <a:pt x="31818" y="1547"/>
                </a:lnTo>
                <a:lnTo>
                  <a:pt x="38993" y="1018"/>
                </a:lnTo>
                <a:lnTo>
                  <a:pt x="46315" y="665"/>
                </a:lnTo>
                <a:lnTo>
                  <a:pt x="61225" y="272"/>
                </a:lnTo>
                <a:lnTo>
                  <a:pt x="93028" y="0"/>
                </a:lnTo>
                <a:lnTo>
                  <a:pt x="97579" y="1256"/>
                </a:lnTo>
                <a:lnTo>
                  <a:pt x="101883" y="3364"/>
                </a:lnTo>
                <a:lnTo>
                  <a:pt x="106022" y="6039"/>
                </a:lnTo>
                <a:lnTo>
                  <a:pt x="110051" y="7822"/>
                </a:lnTo>
                <a:lnTo>
                  <a:pt x="114008" y="9011"/>
                </a:lnTo>
                <a:lnTo>
                  <a:pt x="117915" y="9803"/>
                </a:lnTo>
                <a:lnTo>
                  <a:pt x="120521" y="11602"/>
                </a:lnTo>
                <a:lnTo>
                  <a:pt x="122257" y="14071"/>
                </a:lnTo>
                <a:lnTo>
                  <a:pt x="124187" y="20201"/>
                </a:lnTo>
                <a:lnTo>
                  <a:pt x="125044" y="27158"/>
                </a:lnTo>
                <a:lnTo>
                  <a:pt x="125426" y="34484"/>
                </a:lnTo>
                <a:lnTo>
                  <a:pt x="125528" y="38215"/>
                </a:lnTo>
                <a:lnTo>
                  <a:pt x="124325" y="43243"/>
                </a:lnTo>
                <a:lnTo>
                  <a:pt x="122253" y="49135"/>
                </a:lnTo>
                <a:lnTo>
                  <a:pt x="119602" y="55603"/>
                </a:lnTo>
                <a:lnTo>
                  <a:pt x="115295" y="61185"/>
                </a:lnTo>
                <a:lnTo>
                  <a:pt x="109884" y="66176"/>
                </a:lnTo>
                <a:lnTo>
                  <a:pt x="103736" y="70774"/>
                </a:lnTo>
                <a:lnTo>
                  <a:pt x="95828" y="77649"/>
                </a:lnTo>
                <a:lnTo>
                  <a:pt x="86745" y="86042"/>
                </a:lnTo>
                <a:lnTo>
                  <a:pt x="76880" y="95447"/>
                </a:lnTo>
                <a:lnTo>
                  <a:pt x="67764" y="102988"/>
                </a:lnTo>
                <a:lnTo>
                  <a:pt x="59146" y="109285"/>
                </a:lnTo>
                <a:lnTo>
                  <a:pt x="50861" y="114753"/>
                </a:lnTo>
                <a:lnTo>
                  <a:pt x="42797" y="119668"/>
                </a:lnTo>
                <a:lnTo>
                  <a:pt x="34882" y="124215"/>
                </a:lnTo>
                <a:lnTo>
                  <a:pt x="27065" y="128516"/>
                </a:lnTo>
                <a:lnTo>
                  <a:pt x="20583" y="131383"/>
                </a:lnTo>
                <a:lnTo>
                  <a:pt x="14993" y="133295"/>
                </a:lnTo>
                <a:lnTo>
                  <a:pt x="9995" y="134570"/>
                </a:lnTo>
                <a:lnTo>
                  <a:pt x="6664" y="136689"/>
                </a:lnTo>
                <a:lnTo>
                  <a:pt x="4443" y="139372"/>
                </a:lnTo>
                <a:lnTo>
                  <a:pt x="878" y="146736"/>
                </a:lnTo>
                <a:lnTo>
                  <a:pt x="3777" y="144356"/>
                </a:lnTo>
                <a:lnTo>
                  <a:pt x="6328" y="141944"/>
                </a:lnTo>
                <a:lnTo>
                  <a:pt x="10569" y="140335"/>
                </a:lnTo>
                <a:lnTo>
                  <a:pt x="15936" y="139263"/>
                </a:lnTo>
                <a:lnTo>
                  <a:pt x="22055" y="138548"/>
                </a:lnTo>
                <a:lnTo>
                  <a:pt x="28673" y="138072"/>
                </a:lnTo>
                <a:lnTo>
                  <a:pt x="35626" y="137754"/>
                </a:lnTo>
                <a:lnTo>
                  <a:pt x="42801" y="137542"/>
                </a:lnTo>
                <a:lnTo>
                  <a:pt x="117232" y="137156"/>
                </a:lnTo>
                <a:lnTo>
                  <a:pt x="126415" y="138413"/>
                </a:lnTo>
                <a:lnTo>
                  <a:pt x="135077" y="140522"/>
                </a:lnTo>
                <a:lnTo>
                  <a:pt x="143391" y="143197"/>
                </a:lnTo>
                <a:lnTo>
                  <a:pt x="150204" y="146251"/>
                </a:lnTo>
                <a:lnTo>
                  <a:pt x="156016" y="149557"/>
                </a:lnTo>
                <a:lnTo>
                  <a:pt x="161161" y="153031"/>
                </a:lnTo>
                <a:lnTo>
                  <a:pt x="165861" y="156617"/>
                </a:lnTo>
                <a:lnTo>
                  <a:pt x="170264" y="160277"/>
                </a:lnTo>
                <a:lnTo>
                  <a:pt x="174470" y="163988"/>
                </a:lnTo>
                <a:lnTo>
                  <a:pt x="177273" y="167731"/>
                </a:lnTo>
                <a:lnTo>
                  <a:pt x="180389" y="175278"/>
                </a:lnTo>
                <a:lnTo>
                  <a:pt x="181219" y="180338"/>
                </a:lnTo>
                <a:lnTo>
                  <a:pt x="181773" y="186251"/>
                </a:lnTo>
                <a:lnTo>
                  <a:pt x="182142" y="192734"/>
                </a:lnTo>
                <a:lnTo>
                  <a:pt x="181118" y="199595"/>
                </a:lnTo>
                <a:lnTo>
                  <a:pt x="179165" y="206710"/>
                </a:lnTo>
                <a:lnTo>
                  <a:pt x="176594" y="213993"/>
                </a:lnTo>
                <a:lnTo>
                  <a:pt x="173610" y="220118"/>
                </a:lnTo>
                <a:lnTo>
                  <a:pt x="170350" y="225471"/>
                </a:lnTo>
                <a:lnTo>
                  <a:pt x="166907" y="230310"/>
                </a:lnTo>
                <a:lnTo>
                  <a:pt x="163341" y="236077"/>
                </a:lnTo>
                <a:lnTo>
                  <a:pt x="159694" y="242461"/>
                </a:lnTo>
                <a:lnTo>
                  <a:pt x="155993" y="249257"/>
                </a:lnTo>
                <a:lnTo>
                  <a:pt x="150985" y="255057"/>
                </a:lnTo>
                <a:lnTo>
                  <a:pt x="145107" y="260194"/>
                </a:lnTo>
                <a:lnTo>
                  <a:pt x="138649" y="264889"/>
                </a:lnTo>
                <a:lnTo>
                  <a:pt x="131802" y="269289"/>
                </a:lnTo>
                <a:lnTo>
                  <a:pt x="124698" y="273492"/>
                </a:lnTo>
                <a:lnTo>
                  <a:pt x="117423" y="277564"/>
                </a:lnTo>
                <a:lnTo>
                  <a:pt x="102565" y="285475"/>
                </a:lnTo>
                <a:lnTo>
                  <a:pt x="95047" y="289363"/>
                </a:lnTo>
                <a:lnTo>
                  <a:pt x="88765" y="293225"/>
                </a:lnTo>
                <a:lnTo>
                  <a:pt x="83307" y="297069"/>
                </a:lnTo>
                <a:lnTo>
                  <a:pt x="78398" y="300903"/>
                </a:lnTo>
                <a:lnTo>
                  <a:pt x="73856" y="304728"/>
                </a:lnTo>
                <a:lnTo>
                  <a:pt x="69557" y="308548"/>
                </a:lnTo>
                <a:lnTo>
                  <a:pt x="65422" y="312365"/>
                </a:lnTo>
                <a:lnTo>
                  <a:pt x="60125" y="314909"/>
                </a:lnTo>
                <a:lnTo>
                  <a:pt x="54053" y="316606"/>
                </a:lnTo>
                <a:lnTo>
                  <a:pt x="38195" y="319328"/>
                </a:lnTo>
                <a:lnTo>
                  <a:pt x="32639" y="319700"/>
                </a:lnTo>
                <a:lnTo>
                  <a:pt x="29380" y="319800"/>
                </a:lnTo>
                <a:lnTo>
                  <a:pt x="27207" y="318596"/>
                </a:lnTo>
                <a:lnTo>
                  <a:pt x="25758" y="316524"/>
                </a:lnTo>
                <a:lnTo>
                  <a:pt x="22861" y="3085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70"/>
          <p:cNvSpPr/>
          <p:nvPr/>
        </p:nvSpPr>
        <p:spPr>
          <a:xfrm>
            <a:off x="5212079" y="1245869"/>
            <a:ext cx="273451" cy="525782"/>
          </a:xfrm>
          <a:custGeom>
            <a:avLst/>
            <a:gdLst/>
            <a:ahLst/>
            <a:cxnLst/>
            <a:rect l="0" t="0" r="0" b="0"/>
            <a:pathLst>
              <a:path w="273451" h="525782">
                <a:moveTo>
                  <a:pt x="0" y="0"/>
                </a:moveTo>
                <a:lnTo>
                  <a:pt x="18204" y="6068"/>
                </a:lnTo>
                <a:lnTo>
                  <a:pt x="26106" y="9126"/>
                </a:lnTo>
                <a:lnTo>
                  <a:pt x="33914" y="12434"/>
                </a:lnTo>
                <a:lnTo>
                  <a:pt x="41660" y="15909"/>
                </a:lnTo>
                <a:lnTo>
                  <a:pt x="50633" y="19496"/>
                </a:lnTo>
                <a:lnTo>
                  <a:pt x="70764" y="26869"/>
                </a:lnTo>
                <a:lnTo>
                  <a:pt x="80196" y="31883"/>
                </a:lnTo>
                <a:lnTo>
                  <a:pt x="89024" y="37765"/>
                </a:lnTo>
                <a:lnTo>
                  <a:pt x="109417" y="53615"/>
                </a:lnTo>
                <a:lnTo>
                  <a:pt x="139647" y="77592"/>
                </a:lnTo>
                <a:lnTo>
                  <a:pt x="152788" y="88558"/>
                </a:lnTo>
                <a:lnTo>
                  <a:pt x="164089" y="98409"/>
                </a:lnTo>
                <a:lnTo>
                  <a:pt x="174163" y="107516"/>
                </a:lnTo>
                <a:lnTo>
                  <a:pt x="183419" y="117398"/>
                </a:lnTo>
                <a:lnTo>
                  <a:pt x="192129" y="127795"/>
                </a:lnTo>
                <a:lnTo>
                  <a:pt x="200477" y="138537"/>
                </a:lnTo>
                <a:lnTo>
                  <a:pt x="208581" y="149508"/>
                </a:lnTo>
                <a:lnTo>
                  <a:pt x="224360" y="171858"/>
                </a:lnTo>
                <a:lnTo>
                  <a:pt x="247523" y="205861"/>
                </a:lnTo>
                <a:lnTo>
                  <a:pt x="253916" y="217251"/>
                </a:lnTo>
                <a:lnTo>
                  <a:pt x="259447" y="228654"/>
                </a:lnTo>
                <a:lnTo>
                  <a:pt x="264405" y="240066"/>
                </a:lnTo>
                <a:lnTo>
                  <a:pt x="267710" y="251484"/>
                </a:lnTo>
                <a:lnTo>
                  <a:pt x="269913" y="262906"/>
                </a:lnTo>
                <a:lnTo>
                  <a:pt x="271382" y="274331"/>
                </a:lnTo>
                <a:lnTo>
                  <a:pt x="272362" y="287028"/>
                </a:lnTo>
                <a:lnTo>
                  <a:pt x="273015" y="300572"/>
                </a:lnTo>
                <a:lnTo>
                  <a:pt x="273450" y="314681"/>
                </a:lnTo>
                <a:lnTo>
                  <a:pt x="272470" y="327898"/>
                </a:lnTo>
                <a:lnTo>
                  <a:pt x="270547" y="340519"/>
                </a:lnTo>
                <a:lnTo>
                  <a:pt x="267995" y="352743"/>
                </a:lnTo>
                <a:lnTo>
                  <a:pt x="265023" y="363432"/>
                </a:lnTo>
                <a:lnTo>
                  <a:pt x="261772" y="373098"/>
                </a:lnTo>
                <a:lnTo>
                  <a:pt x="258335" y="382082"/>
                </a:lnTo>
                <a:lnTo>
                  <a:pt x="253504" y="391882"/>
                </a:lnTo>
                <a:lnTo>
                  <a:pt x="247742" y="402225"/>
                </a:lnTo>
                <a:lnTo>
                  <a:pt x="241362" y="412930"/>
                </a:lnTo>
                <a:lnTo>
                  <a:pt x="234568" y="422607"/>
                </a:lnTo>
                <a:lnTo>
                  <a:pt x="227499" y="431598"/>
                </a:lnTo>
                <a:lnTo>
                  <a:pt x="220246" y="440132"/>
                </a:lnTo>
                <a:lnTo>
                  <a:pt x="212871" y="448362"/>
                </a:lnTo>
                <a:lnTo>
                  <a:pt x="197903" y="464279"/>
                </a:lnTo>
                <a:lnTo>
                  <a:pt x="189085" y="472079"/>
                </a:lnTo>
                <a:lnTo>
                  <a:pt x="179397" y="479820"/>
                </a:lnTo>
                <a:lnTo>
                  <a:pt x="169128" y="487520"/>
                </a:lnTo>
                <a:lnTo>
                  <a:pt x="159743" y="492653"/>
                </a:lnTo>
                <a:lnTo>
                  <a:pt x="150945" y="496076"/>
                </a:lnTo>
                <a:lnTo>
                  <a:pt x="142540" y="498357"/>
                </a:lnTo>
                <a:lnTo>
                  <a:pt x="135667" y="501148"/>
                </a:lnTo>
                <a:lnTo>
                  <a:pt x="129815" y="504279"/>
                </a:lnTo>
                <a:lnTo>
                  <a:pt x="124643" y="507636"/>
                </a:lnTo>
                <a:lnTo>
                  <a:pt x="118656" y="509874"/>
                </a:lnTo>
                <a:lnTo>
                  <a:pt x="112124" y="511366"/>
                </a:lnTo>
                <a:lnTo>
                  <a:pt x="105230" y="512361"/>
                </a:lnTo>
                <a:lnTo>
                  <a:pt x="99363" y="513024"/>
                </a:lnTo>
                <a:lnTo>
                  <a:pt x="94182" y="513466"/>
                </a:lnTo>
                <a:lnTo>
                  <a:pt x="89458" y="513761"/>
                </a:lnTo>
                <a:lnTo>
                  <a:pt x="85039" y="515227"/>
                </a:lnTo>
                <a:lnTo>
                  <a:pt x="76742" y="520244"/>
                </a:lnTo>
                <a:lnTo>
                  <a:pt x="68821" y="523320"/>
                </a:lnTo>
                <a:lnTo>
                  <a:pt x="57150" y="5257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71"/>
          <p:cNvSpPr/>
          <p:nvPr/>
        </p:nvSpPr>
        <p:spPr>
          <a:xfrm>
            <a:off x="3280409" y="1211579"/>
            <a:ext cx="811532" cy="685801"/>
          </a:xfrm>
          <a:custGeom>
            <a:avLst/>
            <a:gdLst/>
            <a:ahLst/>
            <a:cxnLst/>
            <a:rect l="0" t="0" r="0" b="0"/>
            <a:pathLst>
              <a:path w="811532" h="685801">
                <a:moveTo>
                  <a:pt x="0" y="685800"/>
                </a:moveTo>
                <a:lnTo>
                  <a:pt x="26869" y="658932"/>
                </a:lnTo>
                <a:lnTo>
                  <a:pt x="38159" y="641574"/>
                </a:lnTo>
                <a:lnTo>
                  <a:pt x="54622" y="620808"/>
                </a:lnTo>
                <a:lnTo>
                  <a:pt x="73899" y="600786"/>
                </a:lnTo>
                <a:lnTo>
                  <a:pt x="110689" y="563723"/>
                </a:lnTo>
                <a:lnTo>
                  <a:pt x="129205" y="548570"/>
                </a:lnTo>
                <a:lnTo>
                  <a:pt x="148865" y="533369"/>
                </a:lnTo>
                <a:lnTo>
                  <a:pt x="166069" y="518147"/>
                </a:lnTo>
                <a:lnTo>
                  <a:pt x="185569" y="502914"/>
                </a:lnTo>
                <a:lnTo>
                  <a:pt x="205665" y="487678"/>
                </a:lnTo>
                <a:lnTo>
                  <a:pt x="223064" y="472439"/>
                </a:lnTo>
                <a:lnTo>
                  <a:pt x="242650" y="453813"/>
                </a:lnTo>
                <a:lnTo>
                  <a:pt x="264054" y="434105"/>
                </a:lnTo>
                <a:lnTo>
                  <a:pt x="286268" y="416879"/>
                </a:lnTo>
                <a:lnTo>
                  <a:pt x="308840" y="397370"/>
                </a:lnTo>
                <a:lnTo>
                  <a:pt x="331573" y="377269"/>
                </a:lnTo>
                <a:lnTo>
                  <a:pt x="370871" y="346593"/>
                </a:lnTo>
                <a:lnTo>
                  <a:pt x="412905" y="311521"/>
                </a:lnTo>
                <a:lnTo>
                  <a:pt x="431480" y="296581"/>
                </a:lnTo>
                <a:lnTo>
                  <a:pt x="447674" y="284081"/>
                </a:lnTo>
                <a:lnTo>
                  <a:pt x="462279" y="273207"/>
                </a:lnTo>
                <a:lnTo>
                  <a:pt x="475826" y="262149"/>
                </a:lnTo>
                <a:lnTo>
                  <a:pt x="488668" y="250966"/>
                </a:lnTo>
                <a:lnTo>
                  <a:pt x="501039" y="239701"/>
                </a:lnTo>
                <a:lnTo>
                  <a:pt x="514366" y="228381"/>
                </a:lnTo>
                <a:lnTo>
                  <a:pt x="599380" y="159286"/>
                </a:lnTo>
                <a:lnTo>
                  <a:pt x="616756" y="145561"/>
                </a:lnTo>
                <a:lnTo>
                  <a:pt x="632151" y="133871"/>
                </a:lnTo>
                <a:lnTo>
                  <a:pt x="646224" y="123537"/>
                </a:lnTo>
                <a:lnTo>
                  <a:pt x="658146" y="112838"/>
                </a:lnTo>
                <a:lnTo>
                  <a:pt x="668635" y="101896"/>
                </a:lnTo>
                <a:lnTo>
                  <a:pt x="678166" y="90791"/>
                </a:lnTo>
                <a:lnTo>
                  <a:pt x="698918" y="75065"/>
                </a:lnTo>
                <a:lnTo>
                  <a:pt x="719570" y="62573"/>
                </a:lnTo>
                <a:lnTo>
                  <a:pt x="744208" y="42529"/>
                </a:lnTo>
                <a:lnTo>
                  <a:pt x="761385" y="27983"/>
                </a:lnTo>
                <a:lnTo>
                  <a:pt x="785915" y="11690"/>
                </a:lnTo>
                <a:lnTo>
                  <a:pt x="790644" y="7793"/>
                </a:lnTo>
                <a:lnTo>
                  <a:pt x="799284" y="3464"/>
                </a:lnTo>
                <a:lnTo>
                  <a:pt x="81153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72"/>
          <p:cNvSpPr/>
          <p:nvPr/>
        </p:nvSpPr>
        <p:spPr>
          <a:xfrm>
            <a:off x="3966209" y="663875"/>
            <a:ext cx="971551" cy="261956"/>
          </a:xfrm>
          <a:custGeom>
            <a:avLst/>
            <a:gdLst/>
            <a:ahLst/>
            <a:cxnLst/>
            <a:rect l="0" t="0" r="0" b="0"/>
            <a:pathLst>
              <a:path w="971551" h="261956">
                <a:moveTo>
                  <a:pt x="0" y="261955"/>
                </a:moveTo>
                <a:lnTo>
                  <a:pt x="12136" y="255887"/>
                </a:lnTo>
                <a:lnTo>
                  <a:pt x="20791" y="250289"/>
                </a:lnTo>
                <a:lnTo>
                  <a:pt x="31641" y="242748"/>
                </a:lnTo>
                <a:lnTo>
                  <a:pt x="55973" y="225478"/>
                </a:lnTo>
                <a:lnTo>
                  <a:pt x="114146" y="185968"/>
                </a:lnTo>
                <a:lnTo>
                  <a:pt x="128167" y="178277"/>
                </a:lnTo>
                <a:lnTo>
                  <a:pt x="143865" y="170610"/>
                </a:lnTo>
                <a:lnTo>
                  <a:pt x="160680" y="162958"/>
                </a:lnTo>
                <a:lnTo>
                  <a:pt x="176970" y="154047"/>
                </a:lnTo>
                <a:lnTo>
                  <a:pt x="192910" y="144296"/>
                </a:lnTo>
                <a:lnTo>
                  <a:pt x="208617" y="133986"/>
                </a:lnTo>
                <a:lnTo>
                  <a:pt x="243003" y="112369"/>
                </a:lnTo>
                <a:lnTo>
                  <a:pt x="261062" y="101271"/>
                </a:lnTo>
                <a:lnTo>
                  <a:pt x="280721" y="90062"/>
                </a:lnTo>
                <a:lnTo>
                  <a:pt x="322885" y="67448"/>
                </a:lnTo>
                <a:lnTo>
                  <a:pt x="348607" y="57353"/>
                </a:lnTo>
                <a:lnTo>
                  <a:pt x="377185" y="48084"/>
                </a:lnTo>
                <a:lnTo>
                  <a:pt x="407667" y="39364"/>
                </a:lnTo>
                <a:lnTo>
                  <a:pt x="523381" y="8888"/>
                </a:lnTo>
                <a:lnTo>
                  <a:pt x="567360" y="3074"/>
                </a:lnTo>
                <a:lnTo>
                  <a:pt x="613190" y="467"/>
                </a:lnTo>
                <a:lnTo>
                  <a:pt x="660254" y="0"/>
                </a:lnTo>
                <a:lnTo>
                  <a:pt x="705599" y="6038"/>
                </a:lnTo>
                <a:lnTo>
                  <a:pt x="749800" y="16413"/>
                </a:lnTo>
                <a:lnTo>
                  <a:pt x="793236" y="29680"/>
                </a:lnTo>
                <a:lnTo>
                  <a:pt x="827275" y="44875"/>
                </a:lnTo>
                <a:lnTo>
                  <a:pt x="855047" y="61355"/>
                </a:lnTo>
                <a:lnTo>
                  <a:pt x="878641" y="78691"/>
                </a:lnTo>
                <a:lnTo>
                  <a:pt x="894371" y="97869"/>
                </a:lnTo>
                <a:lnTo>
                  <a:pt x="904858" y="118274"/>
                </a:lnTo>
                <a:lnTo>
                  <a:pt x="911849" y="139498"/>
                </a:lnTo>
                <a:lnTo>
                  <a:pt x="916509" y="157457"/>
                </a:lnTo>
                <a:lnTo>
                  <a:pt x="919616" y="173239"/>
                </a:lnTo>
                <a:lnTo>
                  <a:pt x="921687" y="187571"/>
                </a:lnTo>
                <a:lnTo>
                  <a:pt x="923068" y="195855"/>
                </a:lnTo>
                <a:lnTo>
                  <a:pt x="923989" y="200108"/>
                </a:lnTo>
                <a:lnTo>
                  <a:pt x="924603" y="201674"/>
                </a:lnTo>
                <a:lnTo>
                  <a:pt x="927552" y="201447"/>
                </a:lnTo>
                <a:lnTo>
                  <a:pt x="943838" y="196331"/>
                </a:lnTo>
                <a:lnTo>
                  <a:pt x="971550" y="1933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73"/>
          <p:cNvSpPr/>
          <p:nvPr/>
        </p:nvSpPr>
        <p:spPr>
          <a:xfrm>
            <a:off x="5143500" y="514350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74"/>
          <p:cNvSpPr/>
          <p:nvPr/>
        </p:nvSpPr>
        <p:spPr>
          <a:xfrm>
            <a:off x="6675119" y="1131569"/>
            <a:ext cx="262891" cy="34291"/>
          </a:xfrm>
          <a:custGeom>
            <a:avLst/>
            <a:gdLst/>
            <a:ahLst/>
            <a:cxnLst/>
            <a:rect l="0" t="0" r="0" b="0"/>
            <a:pathLst>
              <a:path w="262891" h="34291">
                <a:moveTo>
                  <a:pt x="0" y="34290"/>
                </a:moveTo>
                <a:lnTo>
                  <a:pt x="12137" y="28223"/>
                </a:lnTo>
                <a:lnTo>
                  <a:pt x="16981" y="26435"/>
                </a:lnTo>
                <a:lnTo>
                  <a:pt x="21480" y="25244"/>
                </a:lnTo>
                <a:lnTo>
                  <a:pt x="25751" y="24449"/>
                </a:lnTo>
                <a:lnTo>
                  <a:pt x="31137" y="22650"/>
                </a:lnTo>
                <a:lnTo>
                  <a:pt x="37268" y="20180"/>
                </a:lnTo>
                <a:lnTo>
                  <a:pt x="43895" y="17263"/>
                </a:lnTo>
                <a:lnTo>
                  <a:pt x="50854" y="15319"/>
                </a:lnTo>
                <a:lnTo>
                  <a:pt x="58033" y="14023"/>
                </a:lnTo>
                <a:lnTo>
                  <a:pt x="65359" y="13159"/>
                </a:lnTo>
                <a:lnTo>
                  <a:pt x="75323" y="11313"/>
                </a:lnTo>
                <a:lnTo>
                  <a:pt x="99941" y="5875"/>
                </a:lnTo>
                <a:lnTo>
                  <a:pt x="112347" y="3917"/>
                </a:lnTo>
                <a:lnTo>
                  <a:pt x="124428" y="2611"/>
                </a:lnTo>
                <a:lnTo>
                  <a:pt x="136293" y="1741"/>
                </a:lnTo>
                <a:lnTo>
                  <a:pt x="151822" y="1161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75"/>
          <p:cNvSpPr/>
          <p:nvPr/>
        </p:nvSpPr>
        <p:spPr>
          <a:xfrm>
            <a:off x="6732269" y="1154429"/>
            <a:ext cx="308612" cy="114301"/>
          </a:xfrm>
          <a:custGeom>
            <a:avLst/>
            <a:gdLst/>
            <a:ahLst/>
            <a:cxnLst/>
            <a:rect l="0" t="0" r="0" b="0"/>
            <a:pathLst>
              <a:path w="308612" h="114301">
                <a:moveTo>
                  <a:pt x="0" y="114300"/>
                </a:moveTo>
                <a:lnTo>
                  <a:pt x="12137" y="108233"/>
                </a:lnTo>
                <a:lnTo>
                  <a:pt x="22061" y="103905"/>
                </a:lnTo>
                <a:lnTo>
                  <a:pt x="101464" y="71523"/>
                </a:lnTo>
                <a:lnTo>
                  <a:pt x="131455" y="60152"/>
                </a:lnTo>
                <a:lnTo>
                  <a:pt x="212093" y="30368"/>
                </a:lnTo>
                <a:lnTo>
                  <a:pt x="231565" y="24055"/>
                </a:lnTo>
                <a:lnTo>
                  <a:pt x="247087" y="19847"/>
                </a:lnTo>
                <a:lnTo>
                  <a:pt x="259975" y="17042"/>
                </a:lnTo>
                <a:lnTo>
                  <a:pt x="271106" y="13901"/>
                </a:lnTo>
                <a:lnTo>
                  <a:pt x="281068" y="10538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76"/>
          <p:cNvSpPr/>
          <p:nvPr/>
        </p:nvSpPr>
        <p:spPr>
          <a:xfrm>
            <a:off x="7269480" y="868680"/>
            <a:ext cx="308611" cy="228600"/>
          </a:xfrm>
          <a:custGeom>
            <a:avLst/>
            <a:gdLst/>
            <a:ahLst/>
            <a:cxnLst/>
            <a:rect l="0" t="0" r="0" b="0"/>
            <a:pathLst>
              <a:path w="308611" h="228600">
                <a:moveTo>
                  <a:pt x="0" y="0"/>
                </a:moveTo>
                <a:lnTo>
                  <a:pt x="12136" y="6067"/>
                </a:lnTo>
                <a:lnTo>
                  <a:pt x="21480" y="12433"/>
                </a:lnTo>
                <a:lnTo>
                  <a:pt x="25749" y="15908"/>
                </a:lnTo>
                <a:lnTo>
                  <a:pt x="32406" y="20765"/>
                </a:lnTo>
                <a:lnTo>
                  <a:pt x="49963" y="32936"/>
                </a:lnTo>
                <a:lnTo>
                  <a:pt x="57438" y="38467"/>
                </a:lnTo>
                <a:lnTo>
                  <a:pt x="63692" y="43424"/>
                </a:lnTo>
                <a:lnTo>
                  <a:pt x="69131" y="47999"/>
                </a:lnTo>
                <a:lnTo>
                  <a:pt x="75297" y="53589"/>
                </a:lnTo>
                <a:lnTo>
                  <a:pt x="88922" y="66574"/>
                </a:lnTo>
                <a:lnTo>
                  <a:pt x="104805" y="82096"/>
                </a:lnTo>
                <a:lnTo>
                  <a:pt x="109240" y="87751"/>
                </a:lnTo>
                <a:lnTo>
                  <a:pt x="113467" y="94060"/>
                </a:lnTo>
                <a:lnTo>
                  <a:pt x="117554" y="100807"/>
                </a:lnTo>
                <a:lnTo>
                  <a:pt x="122819" y="106574"/>
                </a:lnTo>
                <a:lnTo>
                  <a:pt x="128869" y="111689"/>
                </a:lnTo>
                <a:lnTo>
                  <a:pt x="135443" y="116369"/>
                </a:lnTo>
                <a:lnTo>
                  <a:pt x="141095" y="122029"/>
                </a:lnTo>
                <a:lnTo>
                  <a:pt x="146133" y="128343"/>
                </a:lnTo>
                <a:lnTo>
                  <a:pt x="150762" y="135092"/>
                </a:lnTo>
                <a:lnTo>
                  <a:pt x="156388" y="139591"/>
                </a:lnTo>
                <a:lnTo>
                  <a:pt x="162678" y="142590"/>
                </a:lnTo>
                <a:lnTo>
                  <a:pt x="169413" y="144590"/>
                </a:lnTo>
                <a:lnTo>
                  <a:pt x="176441" y="147193"/>
                </a:lnTo>
                <a:lnTo>
                  <a:pt x="183668" y="150199"/>
                </a:lnTo>
                <a:lnTo>
                  <a:pt x="191025" y="153472"/>
                </a:lnTo>
                <a:lnTo>
                  <a:pt x="197199" y="156925"/>
                </a:lnTo>
                <a:lnTo>
                  <a:pt x="202586" y="160496"/>
                </a:lnTo>
                <a:lnTo>
                  <a:pt x="207448" y="164147"/>
                </a:lnTo>
                <a:lnTo>
                  <a:pt x="213228" y="167851"/>
                </a:lnTo>
                <a:lnTo>
                  <a:pt x="219621" y="171591"/>
                </a:lnTo>
                <a:lnTo>
                  <a:pt x="226424" y="175354"/>
                </a:lnTo>
                <a:lnTo>
                  <a:pt x="234769" y="180402"/>
                </a:lnTo>
                <a:lnTo>
                  <a:pt x="254202" y="192785"/>
                </a:lnTo>
                <a:lnTo>
                  <a:pt x="262178" y="198373"/>
                </a:lnTo>
                <a:lnTo>
                  <a:pt x="268765" y="203369"/>
                </a:lnTo>
                <a:lnTo>
                  <a:pt x="274426" y="207969"/>
                </a:lnTo>
                <a:lnTo>
                  <a:pt x="279470" y="211036"/>
                </a:lnTo>
                <a:lnTo>
                  <a:pt x="288463" y="214443"/>
                </a:lnTo>
                <a:lnTo>
                  <a:pt x="296692" y="219345"/>
                </a:lnTo>
                <a:lnTo>
                  <a:pt x="308610" y="2285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77"/>
          <p:cNvSpPr/>
          <p:nvPr/>
        </p:nvSpPr>
        <p:spPr>
          <a:xfrm>
            <a:off x="7269480" y="857250"/>
            <a:ext cx="182880" cy="240030"/>
          </a:xfrm>
          <a:custGeom>
            <a:avLst/>
            <a:gdLst/>
            <a:ahLst/>
            <a:cxnLst/>
            <a:rect l="0" t="0" r="0" b="0"/>
            <a:pathLst>
              <a:path w="182880" h="240030">
                <a:moveTo>
                  <a:pt x="182879" y="0"/>
                </a:moveTo>
                <a:lnTo>
                  <a:pt x="176812" y="0"/>
                </a:lnTo>
                <a:lnTo>
                  <a:pt x="175024" y="1269"/>
                </a:lnTo>
                <a:lnTo>
                  <a:pt x="173833" y="3386"/>
                </a:lnTo>
                <a:lnTo>
                  <a:pt x="171239" y="10395"/>
                </a:lnTo>
                <a:lnTo>
                  <a:pt x="168769" y="15820"/>
                </a:lnTo>
                <a:lnTo>
                  <a:pt x="159226" y="35590"/>
                </a:lnTo>
                <a:lnTo>
                  <a:pt x="144623" y="65026"/>
                </a:lnTo>
                <a:lnTo>
                  <a:pt x="139595" y="72561"/>
                </a:lnTo>
                <a:lnTo>
                  <a:pt x="133703" y="80124"/>
                </a:lnTo>
                <a:lnTo>
                  <a:pt x="127235" y="87706"/>
                </a:lnTo>
                <a:lnTo>
                  <a:pt x="109889" y="109677"/>
                </a:lnTo>
                <a:lnTo>
                  <a:pt x="99929" y="122648"/>
                </a:lnTo>
                <a:lnTo>
                  <a:pt x="89479" y="135105"/>
                </a:lnTo>
                <a:lnTo>
                  <a:pt x="78703" y="147220"/>
                </a:lnTo>
                <a:lnTo>
                  <a:pt x="52106" y="175700"/>
                </a:lnTo>
                <a:lnTo>
                  <a:pt x="31741" y="196701"/>
                </a:lnTo>
                <a:lnTo>
                  <a:pt x="28780" y="200984"/>
                </a:lnTo>
                <a:lnTo>
                  <a:pt x="26807" y="205109"/>
                </a:lnTo>
                <a:lnTo>
                  <a:pt x="25491" y="209129"/>
                </a:lnTo>
                <a:lnTo>
                  <a:pt x="23343" y="213079"/>
                </a:lnTo>
                <a:lnTo>
                  <a:pt x="20643" y="216983"/>
                </a:lnTo>
                <a:lnTo>
                  <a:pt x="17572" y="220855"/>
                </a:lnTo>
                <a:lnTo>
                  <a:pt x="15524" y="224707"/>
                </a:lnTo>
                <a:lnTo>
                  <a:pt x="14159" y="228544"/>
                </a:lnTo>
                <a:lnTo>
                  <a:pt x="13249" y="232373"/>
                </a:lnTo>
                <a:lnTo>
                  <a:pt x="11373" y="234925"/>
                </a:lnTo>
                <a:lnTo>
                  <a:pt x="8852" y="236626"/>
                </a:lnTo>
                <a:lnTo>
                  <a:pt x="0" y="2400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78"/>
          <p:cNvSpPr/>
          <p:nvPr/>
        </p:nvSpPr>
        <p:spPr>
          <a:xfrm>
            <a:off x="7018019" y="1245869"/>
            <a:ext cx="822961" cy="11432"/>
          </a:xfrm>
          <a:custGeom>
            <a:avLst/>
            <a:gdLst/>
            <a:ahLst/>
            <a:cxnLst/>
            <a:rect l="0" t="0" r="0" b="0"/>
            <a:pathLst>
              <a:path w="822961" h="11432">
                <a:moveTo>
                  <a:pt x="0" y="0"/>
                </a:moveTo>
                <a:lnTo>
                  <a:pt x="35593" y="0"/>
                </a:lnTo>
                <a:lnTo>
                  <a:pt x="46588" y="1270"/>
                </a:lnTo>
                <a:lnTo>
                  <a:pt x="79126" y="6068"/>
                </a:lnTo>
                <a:lnTo>
                  <a:pt x="99741" y="7856"/>
                </a:lnTo>
                <a:lnTo>
                  <a:pt x="122374" y="9047"/>
                </a:lnTo>
                <a:lnTo>
                  <a:pt x="171228" y="10371"/>
                </a:lnTo>
                <a:lnTo>
                  <a:pt x="822960" y="114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79"/>
          <p:cNvSpPr/>
          <p:nvPr/>
        </p:nvSpPr>
        <p:spPr>
          <a:xfrm>
            <a:off x="7155180" y="1428750"/>
            <a:ext cx="342901" cy="308611"/>
          </a:xfrm>
          <a:custGeom>
            <a:avLst/>
            <a:gdLst/>
            <a:ahLst/>
            <a:cxnLst/>
            <a:rect l="0" t="0" r="0" b="0"/>
            <a:pathLst>
              <a:path w="342901" h="308611">
                <a:moveTo>
                  <a:pt x="0" y="0"/>
                </a:moveTo>
                <a:lnTo>
                  <a:pt x="0" y="26868"/>
                </a:lnTo>
                <a:lnTo>
                  <a:pt x="1270" y="30612"/>
                </a:lnTo>
                <a:lnTo>
                  <a:pt x="6068" y="38158"/>
                </a:lnTo>
                <a:lnTo>
                  <a:pt x="12432" y="45746"/>
                </a:lnTo>
                <a:lnTo>
                  <a:pt x="19496" y="54621"/>
                </a:lnTo>
                <a:lnTo>
                  <a:pt x="23157" y="60544"/>
                </a:lnTo>
                <a:lnTo>
                  <a:pt x="26867" y="67032"/>
                </a:lnTo>
                <a:lnTo>
                  <a:pt x="30612" y="72628"/>
                </a:lnTo>
                <a:lnTo>
                  <a:pt x="38159" y="82232"/>
                </a:lnTo>
                <a:lnTo>
                  <a:pt x="43218" y="87841"/>
                </a:lnTo>
                <a:lnTo>
                  <a:pt x="55615" y="100847"/>
                </a:lnTo>
                <a:lnTo>
                  <a:pt x="111019" y="156727"/>
                </a:lnTo>
                <a:lnTo>
                  <a:pt x="118463" y="162904"/>
                </a:lnTo>
                <a:lnTo>
                  <a:pt x="125965" y="168293"/>
                </a:lnTo>
                <a:lnTo>
                  <a:pt x="133506" y="173155"/>
                </a:lnTo>
                <a:lnTo>
                  <a:pt x="141075" y="178936"/>
                </a:lnTo>
                <a:lnTo>
                  <a:pt x="148659" y="185331"/>
                </a:lnTo>
                <a:lnTo>
                  <a:pt x="162591" y="197939"/>
                </a:lnTo>
                <a:lnTo>
                  <a:pt x="173016" y="207776"/>
                </a:lnTo>
                <a:lnTo>
                  <a:pt x="178844" y="212177"/>
                </a:lnTo>
                <a:lnTo>
                  <a:pt x="185269" y="216381"/>
                </a:lnTo>
                <a:lnTo>
                  <a:pt x="192093" y="220454"/>
                </a:lnTo>
                <a:lnTo>
                  <a:pt x="201721" y="225709"/>
                </a:lnTo>
                <a:lnTo>
                  <a:pt x="239545" y="245241"/>
                </a:lnTo>
                <a:lnTo>
                  <a:pt x="268177" y="259702"/>
                </a:lnTo>
                <a:lnTo>
                  <a:pt x="279115" y="265845"/>
                </a:lnTo>
                <a:lnTo>
                  <a:pt x="287676" y="271209"/>
                </a:lnTo>
                <a:lnTo>
                  <a:pt x="294654" y="276056"/>
                </a:lnTo>
                <a:lnTo>
                  <a:pt x="300575" y="280557"/>
                </a:lnTo>
                <a:lnTo>
                  <a:pt x="310542" y="288945"/>
                </a:lnTo>
                <a:lnTo>
                  <a:pt x="319205" y="293520"/>
                </a:lnTo>
                <a:lnTo>
                  <a:pt x="323293" y="294740"/>
                </a:lnTo>
                <a:lnTo>
                  <a:pt x="331222" y="299482"/>
                </a:lnTo>
                <a:lnTo>
                  <a:pt x="342900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80"/>
          <p:cNvSpPr/>
          <p:nvPr/>
        </p:nvSpPr>
        <p:spPr>
          <a:xfrm>
            <a:off x="7109459" y="1474469"/>
            <a:ext cx="217172" cy="320042"/>
          </a:xfrm>
          <a:custGeom>
            <a:avLst/>
            <a:gdLst/>
            <a:ahLst/>
            <a:cxnLst/>
            <a:rect l="0" t="0" r="0" b="0"/>
            <a:pathLst>
              <a:path w="217172" h="320042">
                <a:moveTo>
                  <a:pt x="217171" y="0"/>
                </a:moveTo>
                <a:lnTo>
                  <a:pt x="211103" y="12136"/>
                </a:lnTo>
                <a:lnTo>
                  <a:pt x="204737" y="21481"/>
                </a:lnTo>
                <a:lnTo>
                  <a:pt x="201262" y="25751"/>
                </a:lnTo>
                <a:lnTo>
                  <a:pt x="196405" y="31137"/>
                </a:lnTo>
                <a:lnTo>
                  <a:pt x="184235" y="43896"/>
                </a:lnTo>
                <a:lnTo>
                  <a:pt x="178703" y="50854"/>
                </a:lnTo>
                <a:lnTo>
                  <a:pt x="173746" y="58033"/>
                </a:lnTo>
                <a:lnTo>
                  <a:pt x="169171" y="65359"/>
                </a:lnTo>
                <a:lnTo>
                  <a:pt x="161040" y="76593"/>
                </a:lnTo>
                <a:lnTo>
                  <a:pt x="138461" y="106008"/>
                </a:lnTo>
                <a:lnTo>
                  <a:pt x="129137" y="118932"/>
                </a:lnTo>
                <a:lnTo>
                  <a:pt x="121652" y="130088"/>
                </a:lnTo>
                <a:lnTo>
                  <a:pt x="108677" y="150527"/>
                </a:lnTo>
                <a:lnTo>
                  <a:pt x="72152" y="205996"/>
                </a:lnTo>
                <a:lnTo>
                  <a:pt x="53658" y="232101"/>
                </a:lnTo>
                <a:lnTo>
                  <a:pt x="43392" y="246174"/>
                </a:lnTo>
                <a:lnTo>
                  <a:pt x="34008" y="258096"/>
                </a:lnTo>
                <a:lnTo>
                  <a:pt x="25212" y="268584"/>
                </a:lnTo>
                <a:lnTo>
                  <a:pt x="16809" y="278116"/>
                </a:lnTo>
                <a:lnTo>
                  <a:pt x="11206" y="285741"/>
                </a:lnTo>
                <a:lnTo>
                  <a:pt x="7470" y="292094"/>
                </a:lnTo>
                <a:lnTo>
                  <a:pt x="0" y="3200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81"/>
          <p:cNvSpPr/>
          <p:nvPr/>
        </p:nvSpPr>
        <p:spPr>
          <a:xfrm>
            <a:off x="7418069" y="1600200"/>
            <a:ext cx="160022" cy="11430"/>
          </a:xfrm>
          <a:custGeom>
            <a:avLst/>
            <a:gdLst/>
            <a:ahLst/>
            <a:cxnLst/>
            <a:rect l="0" t="0" r="0" b="0"/>
            <a:pathLst>
              <a:path w="160022" h="11430">
                <a:moveTo>
                  <a:pt x="0" y="11429"/>
                </a:moveTo>
                <a:lnTo>
                  <a:pt x="68167" y="11429"/>
                </a:lnTo>
                <a:lnTo>
                  <a:pt x="81005" y="10159"/>
                </a:lnTo>
                <a:lnTo>
                  <a:pt x="90833" y="8043"/>
                </a:lnTo>
                <a:lnTo>
                  <a:pt x="98656" y="5362"/>
                </a:lnTo>
                <a:lnTo>
                  <a:pt x="106411" y="3574"/>
                </a:lnTo>
                <a:lnTo>
                  <a:pt x="114120" y="2383"/>
                </a:lnTo>
                <a:lnTo>
                  <a:pt x="121801" y="1588"/>
                </a:lnTo>
                <a:lnTo>
                  <a:pt x="129461" y="1059"/>
                </a:lnTo>
                <a:lnTo>
                  <a:pt x="137107" y="706"/>
                </a:lnTo>
                <a:lnTo>
                  <a:pt x="16002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82"/>
          <p:cNvSpPr/>
          <p:nvPr/>
        </p:nvSpPr>
        <p:spPr>
          <a:xfrm>
            <a:off x="7646669" y="1394504"/>
            <a:ext cx="285344" cy="445726"/>
          </a:xfrm>
          <a:custGeom>
            <a:avLst/>
            <a:gdLst/>
            <a:ahLst/>
            <a:cxnLst/>
            <a:rect l="0" t="0" r="0" b="0"/>
            <a:pathLst>
              <a:path w="285344" h="445726">
                <a:moveTo>
                  <a:pt x="0" y="22815"/>
                </a:moveTo>
                <a:lnTo>
                  <a:pt x="34055" y="5789"/>
                </a:lnTo>
                <a:lnTo>
                  <a:pt x="41753" y="3844"/>
                </a:lnTo>
                <a:lnTo>
                  <a:pt x="50696" y="2548"/>
                </a:lnTo>
                <a:lnTo>
                  <a:pt x="60467" y="1684"/>
                </a:lnTo>
                <a:lnTo>
                  <a:pt x="70792" y="1108"/>
                </a:lnTo>
                <a:lnTo>
                  <a:pt x="92423" y="468"/>
                </a:lnTo>
                <a:lnTo>
                  <a:pt x="136286" y="23"/>
                </a:lnTo>
                <a:lnTo>
                  <a:pt x="144198" y="0"/>
                </a:lnTo>
                <a:lnTo>
                  <a:pt x="152013" y="1255"/>
                </a:lnTo>
                <a:lnTo>
                  <a:pt x="159762" y="3362"/>
                </a:lnTo>
                <a:lnTo>
                  <a:pt x="167468" y="6037"/>
                </a:lnTo>
                <a:lnTo>
                  <a:pt x="173876" y="9090"/>
                </a:lnTo>
                <a:lnTo>
                  <a:pt x="179417" y="12395"/>
                </a:lnTo>
                <a:lnTo>
                  <a:pt x="184382" y="15868"/>
                </a:lnTo>
                <a:lnTo>
                  <a:pt x="193285" y="23115"/>
                </a:lnTo>
                <a:lnTo>
                  <a:pt x="197436" y="26825"/>
                </a:lnTo>
                <a:lnTo>
                  <a:pt x="200204" y="30568"/>
                </a:lnTo>
                <a:lnTo>
                  <a:pt x="203280" y="38115"/>
                </a:lnTo>
                <a:lnTo>
                  <a:pt x="202830" y="43175"/>
                </a:lnTo>
                <a:lnTo>
                  <a:pt x="198943" y="55571"/>
                </a:lnTo>
                <a:lnTo>
                  <a:pt x="192983" y="66160"/>
                </a:lnTo>
                <a:lnTo>
                  <a:pt x="184830" y="76370"/>
                </a:lnTo>
                <a:lnTo>
                  <a:pt x="179101" y="82648"/>
                </a:lnTo>
                <a:lnTo>
                  <a:pt x="172740" y="89374"/>
                </a:lnTo>
                <a:lnTo>
                  <a:pt x="167230" y="96398"/>
                </a:lnTo>
                <a:lnTo>
                  <a:pt x="162287" y="103620"/>
                </a:lnTo>
                <a:lnTo>
                  <a:pt x="157722" y="110976"/>
                </a:lnTo>
                <a:lnTo>
                  <a:pt x="150868" y="117149"/>
                </a:lnTo>
                <a:lnTo>
                  <a:pt x="142489" y="122534"/>
                </a:lnTo>
                <a:lnTo>
                  <a:pt x="133093" y="127395"/>
                </a:lnTo>
                <a:lnTo>
                  <a:pt x="124289" y="133175"/>
                </a:lnTo>
                <a:lnTo>
                  <a:pt x="115879" y="139569"/>
                </a:lnTo>
                <a:lnTo>
                  <a:pt x="107733" y="146371"/>
                </a:lnTo>
                <a:lnTo>
                  <a:pt x="99762" y="152176"/>
                </a:lnTo>
                <a:lnTo>
                  <a:pt x="91909" y="157316"/>
                </a:lnTo>
                <a:lnTo>
                  <a:pt x="84132" y="162012"/>
                </a:lnTo>
                <a:lnTo>
                  <a:pt x="76409" y="168953"/>
                </a:lnTo>
                <a:lnTo>
                  <a:pt x="68719" y="177391"/>
                </a:lnTo>
                <a:lnTo>
                  <a:pt x="61053" y="186826"/>
                </a:lnTo>
                <a:lnTo>
                  <a:pt x="54672" y="194386"/>
                </a:lnTo>
                <a:lnTo>
                  <a:pt x="49148" y="200696"/>
                </a:lnTo>
                <a:lnTo>
                  <a:pt x="35159" y="216164"/>
                </a:lnTo>
                <a:lnTo>
                  <a:pt x="36140" y="216484"/>
                </a:lnTo>
                <a:lnTo>
                  <a:pt x="44857" y="216936"/>
                </a:lnTo>
                <a:lnTo>
                  <a:pt x="156111" y="217123"/>
                </a:lnTo>
                <a:lnTo>
                  <a:pt x="175194" y="218394"/>
                </a:lnTo>
                <a:lnTo>
                  <a:pt x="194267" y="220511"/>
                </a:lnTo>
                <a:lnTo>
                  <a:pt x="213331" y="223193"/>
                </a:lnTo>
                <a:lnTo>
                  <a:pt x="227311" y="226250"/>
                </a:lnTo>
                <a:lnTo>
                  <a:pt x="237900" y="229559"/>
                </a:lnTo>
                <a:lnTo>
                  <a:pt x="246231" y="233034"/>
                </a:lnTo>
                <a:lnTo>
                  <a:pt x="254324" y="236621"/>
                </a:lnTo>
                <a:lnTo>
                  <a:pt x="270090" y="243994"/>
                </a:lnTo>
                <a:lnTo>
                  <a:pt x="275311" y="249008"/>
                </a:lnTo>
                <a:lnTo>
                  <a:pt x="278790" y="254890"/>
                </a:lnTo>
                <a:lnTo>
                  <a:pt x="282657" y="266930"/>
                </a:lnTo>
                <a:lnTo>
                  <a:pt x="284375" y="276514"/>
                </a:lnTo>
                <a:lnTo>
                  <a:pt x="285139" y="288394"/>
                </a:lnTo>
                <a:lnTo>
                  <a:pt x="285343" y="295118"/>
                </a:lnTo>
                <a:lnTo>
                  <a:pt x="284209" y="300870"/>
                </a:lnTo>
                <a:lnTo>
                  <a:pt x="279562" y="310649"/>
                </a:lnTo>
                <a:lnTo>
                  <a:pt x="275275" y="316304"/>
                </a:lnTo>
                <a:lnTo>
                  <a:pt x="269877" y="322615"/>
                </a:lnTo>
                <a:lnTo>
                  <a:pt x="258375" y="335129"/>
                </a:lnTo>
                <a:lnTo>
                  <a:pt x="249031" y="344925"/>
                </a:lnTo>
                <a:lnTo>
                  <a:pt x="242220" y="349315"/>
                </a:lnTo>
                <a:lnTo>
                  <a:pt x="233870" y="353512"/>
                </a:lnTo>
                <a:lnTo>
                  <a:pt x="224493" y="357580"/>
                </a:lnTo>
                <a:lnTo>
                  <a:pt x="215703" y="362832"/>
                </a:lnTo>
                <a:lnTo>
                  <a:pt x="207301" y="368873"/>
                </a:lnTo>
                <a:lnTo>
                  <a:pt x="199162" y="375440"/>
                </a:lnTo>
                <a:lnTo>
                  <a:pt x="191195" y="381089"/>
                </a:lnTo>
                <a:lnTo>
                  <a:pt x="183343" y="386124"/>
                </a:lnTo>
                <a:lnTo>
                  <a:pt x="175569" y="390751"/>
                </a:lnTo>
                <a:lnTo>
                  <a:pt x="165306" y="396376"/>
                </a:lnTo>
                <a:lnTo>
                  <a:pt x="140356" y="409399"/>
                </a:lnTo>
                <a:lnTo>
                  <a:pt x="130401" y="413888"/>
                </a:lnTo>
                <a:lnTo>
                  <a:pt x="122494" y="416880"/>
                </a:lnTo>
                <a:lnTo>
                  <a:pt x="115953" y="418875"/>
                </a:lnTo>
                <a:lnTo>
                  <a:pt x="109052" y="421475"/>
                </a:lnTo>
                <a:lnTo>
                  <a:pt x="101912" y="424479"/>
                </a:lnTo>
                <a:lnTo>
                  <a:pt x="94611" y="427751"/>
                </a:lnTo>
                <a:lnTo>
                  <a:pt x="88474" y="429932"/>
                </a:lnTo>
                <a:lnTo>
                  <a:pt x="83114" y="431387"/>
                </a:lnTo>
                <a:lnTo>
                  <a:pt x="78268" y="432356"/>
                </a:lnTo>
                <a:lnTo>
                  <a:pt x="69500" y="436820"/>
                </a:lnTo>
                <a:lnTo>
                  <a:pt x="45721" y="4457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83"/>
          <p:cNvSpPr/>
          <p:nvPr/>
        </p:nvSpPr>
        <p:spPr>
          <a:xfrm>
            <a:off x="4000698" y="2710498"/>
            <a:ext cx="274123" cy="604203"/>
          </a:xfrm>
          <a:custGeom>
            <a:avLst/>
            <a:gdLst/>
            <a:ahLst/>
            <a:cxnLst/>
            <a:rect l="0" t="0" r="0" b="0"/>
            <a:pathLst>
              <a:path w="274123" h="604203">
                <a:moveTo>
                  <a:pt x="194111" y="9841"/>
                </a:moveTo>
                <a:lnTo>
                  <a:pt x="184270" y="0"/>
                </a:lnTo>
                <a:lnTo>
                  <a:pt x="182471" y="741"/>
                </a:lnTo>
                <a:lnTo>
                  <a:pt x="177084" y="4950"/>
                </a:lnTo>
                <a:lnTo>
                  <a:pt x="170457" y="11054"/>
                </a:lnTo>
                <a:lnTo>
                  <a:pt x="166912" y="14460"/>
                </a:lnTo>
                <a:lnTo>
                  <a:pt x="163279" y="16730"/>
                </a:lnTo>
                <a:lnTo>
                  <a:pt x="155855" y="19253"/>
                </a:lnTo>
                <a:lnTo>
                  <a:pt x="150827" y="22466"/>
                </a:lnTo>
                <a:lnTo>
                  <a:pt x="144935" y="27148"/>
                </a:lnTo>
                <a:lnTo>
                  <a:pt x="138467" y="32809"/>
                </a:lnTo>
                <a:lnTo>
                  <a:pt x="132886" y="39123"/>
                </a:lnTo>
                <a:lnTo>
                  <a:pt x="127894" y="45873"/>
                </a:lnTo>
                <a:lnTo>
                  <a:pt x="104690" y="81023"/>
                </a:lnTo>
                <a:lnTo>
                  <a:pt x="97667" y="89046"/>
                </a:lnTo>
                <a:lnTo>
                  <a:pt x="90446" y="95665"/>
                </a:lnTo>
                <a:lnTo>
                  <a:pt x="83091" y="101347"/>
                </a:lnTo>
                <a:lnTo>
                  <a:pt x="76918" y="107675"/>
                </a:lnTo>
                <a:lnTo>
                  <a:pt x="71532" y="114434"/>
                </a:lnTo>
                <a:lnTo>
                  <a:pt x="66672" y="121480"/>
                </a:lnTo>
                <a:lnTo>
                  <a:pt x="62162" y="128717"/>
                </a:lnTo>
                <a:lnTo>
                  <a:pt x="53764" y="143532"/>
                </a:lnTo>
                <a:lnTo>
                  <a:pt x="45798" y="161969"/>
                </a:lnTo>
                <a:lnTo>
                  <a:pt x="41896" y="172220"/>
                </a:lnTo>
                <a:lnTo>
                  <a:pt x="34173" y="190383"/>
                </a:lnTo>
                <a:lnTo>
                  <a:pt x="26508" y="205652"/>
                </a:lnTo>
                <a:lnTo>
                  <a:pt x="18868" y="216672"/>
                </a:lnTo>
                <a:lnTo>
                  <a:pt x="15053" y="225198"/>
                </a:lnTo>
                <a:lnTo>
                  <a:pt x="11239" y="235963"/>
                </a:lnTo>
                <a:lnTo>
                  <a:pt x="7426" y="248219"/>
                </a:lnTo>
                <a:lnTo>
                  <a:pt x="4885" y="261470"/>
                </a:lnTo>
                <a:lnTo>
                  <a:pt x="3190" y="275384"/>
                </a:lnTo>
                <a:lnTo>
                  <a:pt x="2061" y="289740"/>
                </a:lnTo>
                <a:lnTo>
                  <a:pt x="1308" y="301850"/>
                </a:lnTo>
                <a:lnTo>
                  <a:pt x="471" y="322080"/>
                </a:lnTo>
                <a:lnTo>
                  <a:pt x="0" y="347749"/>
                </a:lnTo>
                <a:lnTo>
                  <a:pt x="3276" y="363646"/>
                </a:lnTo>
                <a:lnTo>
                  <a:pt x="7696" y="379178"/>
                </a:lnTo>
                <a:lnTo>
                  <a:pt x="9660" y="394548"/>
                </a:lnTo>
                <a:lnTo>
                  <a:pt x="13920" y="409845"/>
                </a:lnTo>
                <a:lnTo>
                  <a:pt x="18776" y="425111"/>
                </a:lnTo>
                <a:lnTo>
                  <a:pt x="20935" y="440362"/>
                </a:lnTo>
                <a:lnTo>
                  <a:pt x="25281" y="455608"/>
                </a:lnTo>
                <a:lnTo>
                  <a:pt x="31446" y="469580"/>
                </a:lnTo>
                <a:lnTo>
                  <a:pt x="38419" y="480023"/>
                </a:lnTo>
                <a:lnTo>
                  <a:pt x="61621" y="511246"/>
                </a:lnTo>
                <a:lnTo>
                  <a:pt x="68954" y="520641"/>
                </a:lnTo>
                <a:lnTo>
                  <a:pt x="75113" y="528175"/>
                </a:lnTo>
                <a:lnTo>
                  <a:pt x="80489" y="534467"/>
                </a:lnTo>
                <a:lnTo>
                  <a:pt x="87883" y="541202"/>
                </a:lnTo>
                <a:lnTo>
                  <a:pt x="96623" y="548231"/>
                </a:lnTo>
                <a:lnTo>
                  <a:pt x="106259" y="555458"/>
                </a:lnTo>
                <a:lnTo>
                  <a:pt x="115223" y="561546"/>
                </a:lnTo>
                <a:lnTo>
                  <a:pt x="123739" y="566875"/>
                </a:lnTo>
                <a:lnTo>
                  <a:pt x="131957" y="571697"/>
                </a:lnTo>
                <a:lnTo>
                  <a:pt x="139975" y="576182"/>
                </a:lnTo>
                <a:lnTo>
                  <a:pt x="155658" y="584552"/>
                </a:lnTo>
                <a:lnTo>
                  <a:pt x="162126" y="587292"/>
                </a:lnTo>
                <a:lnTo>
                  <a:pt x="167708" y="589118"/>
                </a:lnTo>
                <a:lnTo>
                  <a:pt x="172699" y="590336"/>
                </a:lnTo>
                <a:lnTo>
                  <a:pt x="178567" y="591148"/>
                </a:lnTo>
                <a:lnTo>
                  <a:pt x="185018" y="591689"/>
                </a:lnTo>
                <a:lnTo>
                  <a:pt x="191859" y="592050"/>
                </a:lnTo>
                <a:lnTo>
                  <a:pt x="197690" y="593560"/>
                </a:lnTo>
                <a:lnTo>
                  <a:pt x="202847" y="595838"/>
                </a:lnTo>
                <a:lnTo>
                  <a:pt x="207555" y="598625"/>
                </a:lnTo>
                <a:lnTo>
                  <a:pt x="215774" y="600484"/>
                </a:lnTo>
                <a:lnTo>
                  <a:pt x="226333" y="601723"/>
                </a:lnTo>
                <a:lnTo>
                  <a:pt x="247802" y="603100"/>
                </a:lnTo>
                <a:lnTo>
                  <a:pt x="274122" y="6042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84"/>
          <p:cNvSpPr/>
          <p:nvPr/>
        </p:nvSpPr>
        <p:spPr>
          <a:xfrm>
            <a:off x="4183379" y="3006089"/>
            <a:ext cx="274322" cy="240031"/>
          </a:xfrm>
          <a:custGeom>
            <a:avLst/>
            <a:gdLst/>
            <a:ahLst/>
            <a:cxnLst/>
            <a:rect l="0" t="0" r="0" b="0"/>
            <a:pathLst>
              <a:path w="274322" h="240031">
                <a:moveTo>
                  <a:pt x="0" y="0"/>
                </a:moveTo>
                <a:lnTo>
                  <a:pt x="6069" y="12136"/>
                </a:lnTo>
                <a:lnTo>
                  <a:pt x="7856" y="16981"/>
                </a:lnTo>
                <a:lnTo>
                  <a:pt x="9048" y="21481"/>
                </a:lnTo>
                <a:lnTo>
                  <a:pt x="9842" y="25751"/>
                </a:lnTo>
                <a:lnTo>
                  <a:pt x="11642" y="29867"/>
                </a:lnTo>
                <a:lnTo>
                  <a:pt x="14111" y="33882"/>
                </a:lnTo>
                <a:lnTo>
                  <a:pt x="17028" y="37828"/>
                </a:lnTo>
                <a:lnTo>
                  <a:pt x="20242" y="41729"/>
                </a:lnTo>
                <a:lnTo>
                  <a:pt x="23655" y="45599"/>
                </a:lnTo>
                <a:lnTo>
                  <a:pt x="30834" y="53287"/>
                </a:lnTo>
                <a:lnTo>
                  <a:pt x="45790" y="68570"/>
                </a:lnTo>
                <a:lnTo>
                  <a:pt x="60974" y="83818"/>
                </a:lnTo>
                <a:lnTo>
                  <a:pt x="67320" y="88899"/>
                </a:lnTo>
                <a:lnTo>
                  <a:pt x="75360" y="94826"/>
                </a:lnTo>
                <a:lnTo>
                  <a:pt x="84530" y="101318"/>
                </a:lnTo>
                <a:lnTo>
                  <a:pt x="93183" y="106915"/>
                </a:lnTo>
                <a:lnTo>
                  <a:pt x="101493" y="111917"/>
                </a:lnTo>
                <a:lnTo>
                  <a:pt x="109572" y="116521"/>
                </a:lnTo>
                <a:lnTo>
                  <a:pt x="125322" y="125024"/>
                </a:lnTo>
                <a:lnTo>
                  <a:pt x="133078" y="129070"/>
                </a:lnTo>
                <a:lnTo>
                  <a:pt x="139519" y="133036"/>
                </a:lnTo>
                <a:lnTo>
                  <a:pt x="145083" y="136951"/>
                </a:lnTo>
                <a:lnTo>
                  <a:pt x="150062" y="140831"/>
                </a:lnTo>
                <a:lnTo>
                  <a:pt x="155922" y="144688"/>
                </a:lnTo>
                <a:lnTo>
                  <a:pt x="162368" y="148528"/>
                </a:lnTo>
                <a:lnTo>
                  <a:pt x="169206" y="152359"/>
                </a:lnTo>
                <a:lnTo>
                  <a:pt x="176304" y="157453"/>
                </a:lnTo>
                <a:lnTo>
                  <a:pt x="183576" y="163389"/>
                </a:lnTo>
                <a:lnTo>
                  <a:pt x="197160" y="175487"/>
                </a:lnTo>
                <a:lnTo>
                  <a:pt x="207430" y="185098"/>
                </a:lnTo>
                <a:lnTo>
                  <a:pt x="224372" y="201616"/>
                </a:lnTo>
                <a:lnTo>
                  <a:pt x="243786" y="220939"/>
                </a:lnTo>
                <a:lnTo>
                  <a:pt x="247614" y="223493"/>
                </a:lnTo>
                <a:lnTo>
                  <a:pt x="255254" y="226330"/>
                </a:lnTo>
                <a:lnTo>
                  <a:pt x="257799" y="228357"/>
                </a:lnTo>
                <a:lnTo>
                  <a:pt x="259497" y="230978"/>
                </a:lnTo>
                <a:lnTo>
                  <a:pt x="260628" y="233995"/>
                </a:lnTo>
                <a:lnTo>
                  <a:pt x="262652" y="236007"/>
                </a:lnTo>
                <a:lnTo>
                  <a:pt x="265271" y="237348"/>
                </a:lnTo>
                <a:lnTo>
                  <a:pt x="274321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85"/>
          <p:cNvSpPr/>
          <p:nvPr/>
        </p:nvSpPr>
        <p:spPr>
          <a:xfrm>
            <a:off x="4245898" y="2994659"/>
            <a:ext cx="154653" cy="251461"/>
          </a:xfrm>
          <a:custGeom>
            <a:avLst/>
            <a:gdLst/>
            <a:ahLst/>
            <a:cxnLst/>
            <a:rect l="0" t="0" r="0" b="0"/>
            <a:pathLst>
              <a:path w="154653" h="251461">
                <a:moveTo>
                  <a:pt x="154652" y="0"/>
                </a:moveTo>
                <a:lnTo>
                  <a:pt x="138743" y="15910"/>
                </a:lnTo>
                <a:lnTo>
                  <a:pt x="136425" y="19496"/>
                </a:lnTo>
                <a:lnTo>
                  <a:pt x="133851" y="26869"/>
                </a:lnTo>
                <a:lnTo>
                  <a:pt x="128085" y="36963"/>
                </a:lnTo>
                <a:lnTo>
                  <a:pt x="119160" y="51312"/>
                </a:lnTo>
                <a:lnTo>
                  <a:pt x="108131" y="68498"/>
                </a:lnTo>
                <a:lnTo>
                  <a:pt x="98238" y="82496"/>
                </a:lnTo>
                <a:lnTo>
                  <a:pt x="89102" y="94367"/>
                </a:lnTo>
                <a:lnTo>
                  <a:pt x="80472" y="104822"/>
                </a:lnTo>
                <a:lnTo>
                  <a:pt x="72179" y="116871"/>
                </a:lnTo>
                <a:lnTo>
                  <a:pt x="64110" y="129984"/>
                </a:lnTo>
                <a:lnTo>
                  <a:pt x="56190" y="143806"/>
                </a:lnTo>
                <a:lnTo>
                  <a:pt x="50911" y="154291"/>
                </a:lnTo>
                <a:lnTo>
                  <a:pt x="47391" y="162551"/>
                </a:lnTo>
                <a:lnTo>
                  <a:pt x="45045" y="169328"/>
                </a:lnTo>
                <a:lnTo>
                  <a:pt x="40940" y="177655"/>
                </a:lnTo>
                <a:lnTo>
                  <a:pt x="35664" y="187017"/>
                </a:lnTo>
                <a:lnTo>
                  <a:pt x="29606" y="197068"/>
                </a:lnTo>
                <a:lnTo>
                  <a:pt x="24298" y="205039"/>
                </a:lnTo>
                <a:lnTo>
                  <a:pt x="19490" y="211623"/>
                </a:lnTo>
                <a:lnTo>
                  <a:pt x="15013" y="217282"/>
                </a:lnTo>
                <a:lnTo>
                  <a:pt x="12030" y="222325"/>
                </a:lnTo>
                <a:lnTo>
                  <a:pt x="10040" y="226957"/>
                </a:lnTo>
                <a:lnTo>
                  <a:pt x="8714" y="231315"/>
                </a:lnTo>
                <a:lnTo>
                  <a:pt x="6560" y="234220"/>
                </a:lnTo>
                <a:lnTo>
                  <a:pt x="3854" y="236157"/>
                </a:lnTo>
                <a:lnTo>
                  <a:pt x="780" y="237448"/>
                </a:lnTo>
                <a:lnTo>
                  <a:pt x="0" y="239579"/>
                </a:lnTo>
                <a:lnTo>
                  <a:pt x="751" y="242269"/>
                </a:lnTo>
                <a:lnTo>
                  <a:pt x="6061" y="2514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86"/>
          <p:cNvSpPr/>
          <p:nvPr/>
        </p:nvSpPr>
        <p:spPr>
          <a:xfrm>
            <a:off x="4480559" y="3063239"/>
            <a:ext cx="285751" cy="57151"/>
          </a:xfrm>
          <a:custGeom>
            <a:avLst/>
            <a:gdLst/>
            <a:ahLst/>
            <a:cxnLst/>
            <a:rect l="0" t="0" r="0" b="0"/>
            <a:pathLst>
              <a:path w="285751" h="57151">
                <a:moveTo>
                  <a:pt x="0" y="57150"/>
                </a:moveTo>
                <a:lnTo>
                  <a:pt x="18204" y="51083"/>
                </a:lnTo>
                <a:lnTo>
                  <a:pt x="24836" y="49295"/>
                </a:lnTo>
                <a:lnTo>
                  <a:pt x="30528" y="48104"/>
                </a:lnTo>
                <a:lnTo>
                  <a:pt x="35592" y="47309"/>
                </a:lnTo>
                <a:lnTo>
                  <a:pt x="41508" y="46780"/>
                </a:lnTo>
                <a:lnTo>
                  <a:pt x="47992" y="46427"/>
                </a:lnTo>
                <a:lnTo>
                  <a:pt x="54855" y="46191"/>
                </a:lnTo>
                <a:lnTo>
                  <a:pt x="61970" y="44764"/>
                </a:lnTo>
                <a:lnTo>
                  <a:pt x="69254" y="42543"/>
                </a:lnTo>
                <a:lnTo>
                  <a:pt x="76649" y="39792"/>
                </a:lnTo>
                <a:lnTo>
                  <a:pt x="84120" y="37958"/>
                </a:lnTo>
                <a:lnTo>
                  <a:pt x="91640" y="36736"/>
                </a:lnTo>
                <a:lnTo>
                  <a:pt x="99193" y="35920"/>
                </a:lnTo>
                <a:lnTo>
                  <a:pt x="106769" y="34107"/>
                </a:lnTo>
                <a:lnTo>
                  <a:pt x="114360" y="31628"/>
                </a:lnTo>
                <a:lnTo>
                  <a:pt x="121960" y="28705"/>
                </a:lnTo>
                <a:lnTo>
                  <a:pt x="130837" y="26757"/>
                </a:lnTo>
                <a:lnTo>
                  <a:pt x="140565" y="25458"/>
                </a:lnTo>
                <a:lnTo>
                  <a:pt x="150860" y="24592"/>
                </a:lnTo>
                <a:lnTo>
                  <a:pt x="160263" y="22745"/>
                </a:lnTo>
                <a:lnTo>
                  <a:pt x="169073" y="20244"/>
                </a:lnTo>
                <a:lnTo>
                  <a:pt x="177485" y="17306"/>
                </a:lnTo>
                <a:lnTo>
                  <a:pt x="185634" y="15347"/>
                </a:lnTo>
                <a:lnTo>
                  <a:pt x="193606" y="14042"/>
                </a:lnTo>
                <a:lnTo>
                  <a:pt x="201461" y="13171"/>
                </a:lnTo>
                <a:lnTo>
                  <a:pt x="230508" y="8817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87"/>
          <p:cNvSpPr/>
          <p:nvPr/>
        </p:nvSpPr>
        <p:spPr>
          <a:xfrm>
            <a:off x="4537709" y="2983229"/>
            <a:ext cx="91442" cy="262891"/>
          </a:xfrm>
          <a:custGeom>
            <a:avLst/>
            <a:gdLst/>
            <a:ahLst/>
            <a:cxnLst/>
            <a:rect l="0" t="0" r="0" b="0"/>
            <a:pathLst>
              <a:path w="91442" h="262891">
                <a:moveTo>
                  <a:pt x="0" y="0"/>
                </a:moveTo>
                <a:lnTo>
                  <a:pt x="0" y="15910"/>
                </a:lnTo>
                <a:lnTo>
                  <a:pt x="1270" y="19497"/>
                </a:lnTo>
                <a:lnTo>
                  <a:pt x="3387" y="23158"/>
                </a:lnTo>
                <a:lnTo>
                  <a:pt x="6069" y="26869"/>
                </a:lnTo>
                <a:lnTo>
                  <a:pt x="7856" y="31883"/>
                </a:lnTo>
                <a:lnTo>
                  <a:pt x="9047" y="37765"/>
                </a:lnTo>
                <a:lnTo>
                  <a:pt x="9842" y="44227"/>
                </a:lnTo>
                <a:lnTo>
                  <a:pt x="11641" y="49805"/>
                </a:lnTo>
                <a:lnTo>
                  <a:pt x="14111" y="54793"/>
                </a:lnTo>
                <a:lnTo>
                  <a:pt x="17028" y="59389"/>
                </a:lnTo>
                <a:lnTo>
                  <a:pt x="20242" y="64993"/>
                </a:lnTo>
                <a:lnTo>
                  <a:pt x="27200" y="77993"/>
                </a:lnTo>
                <a:lnTo>
                  <a:pt x="29564" y="83745"/>
                </a:lnTo>
                <a:lnTo>
                  <a:pt x="31139" y="88850"/>
                </a:lnTo>
                <a:lnTo>
                  <a:pt x="32190" y="93524"/>
                </a:lnTo>
                <a:lnTo>
                  <a:pt x="34160" y="99179"/>
                </a:lnTo>
                <a:lnTo>
                  <a:pt x="36744" y="105490"/>
                </a:lnTo>
                <a:lnTo>
                  <a:pt x="39736" y="112236"/>
                </a:lnTo>
                <a:lnTo>
                  <a:pt x="41731" y="119275"/>
                </a:lnTo>
                <a:lnTo>
                  <a:pt x="43061" y="126506"/>
                </a:lnTo>
                <a:lnTo>
                  <a:pt x="43947" y="133868"/>
                </a:lnTo>
                <a:lnTo>
                  <a:pt x="45808" y="141315"/>
                </a:lnTo>
                <a:lnTo>
                  <a:pt x="48319" y="148820"/>
                </a:lnTo>
                <a:lnTo>
                  <a:pt x="51263" y="156364"/>
                </a:lnTo>
                <a:lnTo>
                  <a:pt x="53226" y="162663"/>
                </a:lnTo>
                <a:lnTo>
                  <a:pt x="54534" y="168132"/>
                </a:lnTo>
                <a:lnTo>
                  <a:pt x="55406" y="173048"/>
                </a:lnTo>
                <a:lnTo>
                  <a:pt x="57258" y="178865"/>
                </a:lnTo>
                <a:lnTo>
                  <a:pt x="59762" y="185284"/>
                </a:lnTo>
                <a:lnTo>
                  <a:pt x="62702" y="192103"/>
                </a:lnTo>
                <a:lnTo>
                  <a:pt x="69354" y="206453"/>
                </a:lnTo>
                <a:lnTo>
                  <a:pt x="72906" y="213835"/>
                </a:lnTo>
                <a:lnTo>
                  <a:pt x="75274" y="221297"/>
                </a:lnTo>
                <a:lnTo>
                  <a:pt x="76853" y="228811"/>
                </a:lnTo>
                <a:lnTo>
                  <a:pt x="77906" y="236361"/>
                </a:lnTo>
                <a:lnTo>
                  <a:pt x="79877" y="241394"/>
                </a:lnTo>
                <a:lnTo>
                  <a:pt x="82462" y="244750"/>
                </a:lnTo>
                <a:lnTo>
                  <a:pt x="85455" y="246987"/>
                </a:lnTo>
                <a:lnTo>
                  <a:pt x="87450" y="249748"/>
                </a:lnTo>
                <a:lnTo>
                  <a:pt x="88780" y="252859"/>
                </a:lnTo>
                <a:lnTo>
                  <a:pt x="91441" y="2628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88"/>
          <p:cNvSpPr/>
          <p:nvPr/>
        </p:nvSpPr>
        <p:spPr>
          <a:xfrm>
            <a:off x="4674870" y="2960384"/>
            <a:ext cx="213970" cy="342676"/>
          </a:xfrm>
          <a:custGeom>
            <a:avLst/>
            <a:gdLst/>
            <a:ahLst/>
            <a:cxnLst/>
            <a:rect l="0" t="0" r="0" b="0"/>
            <a:pathLst>
              <a:path w="213970" h="342676">
                <a:moveTo>
                  <a:pt x="0" y="34275"/>
                </a:moveTo>
                <a:lnTo>
                  <a:pt x="9840" y="14593"/>
                </a:lnTo>
                <a:lnTo>
                  <a:pt x="14110" y="9441"/>
                </a:lnTo>
                <a:lnTo>
                  <a:pt x="17026" y="6289"/>
                </a:lnTo>
                <a:lnTo>
                  <a:pt x="20241" y="4188"/>
                </a:lnTo>
                <a:lnTo>
                  <a:pt x="23654" y="2787"/>
                </a:lnTo>
                <a:lnTo>
                  <a:pt x="27199" y="1853"/>
                </a:lnTo>
                <a:lnTo>
                  <a:pt x="33372" y="1231"/>
                </a:lnTo>
                <a:lnTo>
                  <a:pt x="41298" y="816"/>
                </a:lnTo>
                <a:lnTo>
                  <a:pt x="58995" y="355"/>
                </a:lnTo>
                <a:lnTo>
                  <a:pt x="112002" y="0"/>
                </a:lnTo>
                <a:lnTo>
                  <a:pt x="119118" y="1265"/>
                </a:lnTo>
                <a:lnTo>
                  <a:pt x="126402" y="3379"/>
                </a:lnTo>
                <a:lnTo>
                  <a:pt x="133798" y="6057"/>
                </a:lnTo>
                <a:lnTo>
                  <a:pt x="138728" y="9114"/>
                </a:lnTo>
                <a:lnTo>
                  <a:pt x="142015" y="12421"/>
                </a:lnTo>
                <a:lnTo>
                  <a:pt x="144207" y="15896"/>
                </a:lnTo>
                <a:lnTo>
                  <a:pt x="146642" y="23143"/>
                </a:lnTo>
                <a:lnTo>
                  <a:pt x="147724" y="31868"/>
                </a:lnTo>
                <a:lnTo>
                  <a:pt x="148013" y="37750"/>
                </a:lnTo>
                <a:lnTo>
                  <a:pt x="148205" y="44212"/>
                </a:lnTo>
                <a:lnTo>
                  <a:pt x="147063" y="51060"/>
                </a:lnTo>
                <a:lnTo>
                  <a:pt x="145032" y="58165"/>
                </a:lnTo>
                <a:lnTo>
                  <a:pt x="142408" y="65442"/>
                </a:lnTo>
                <a:lnTo>
                  <a:pt x="138118" y="72833"/>
                </a:lnTo>
                <a:lnTo>
                  <a:pt x="132719" y="80301"/>
                </a:lnTo>
                <a:lnTo>
                  <a:pt x="126579" y="87819"/>
                </a:lnTo>
                <a:lnTo>
                  <a:pt x="121216" y="94101"/>
                </a:lnTo>
                <a:lnTo>
                  <a:pt x="116370" y="99559"/>
                </a:lnTo>
                <a:lnTo>
                  <a:pt x="111870" y="104468"/>
                </a:lnTo>
                <a:lnTo>
                  <a:pt x="100097" y="116695"/>
                </a:lnTo>
                <a:lnTo>
                  <a:pt x="93401" y="123512"/>
                </a:lnTo>
                <a:lnTo>
                  <a:pt x="87667" y="130597"/>
                </a:lnTo>
                <a:lnTo>
                  <a:pt x="82575" y="137860"/>
                </a:lnTo>
                <a:lnTo>
                  <a:pt x="77910" y="145241"/>
                </a:lnTo>
                <a:lnTo>
                  <a:pt x="73530" y="150163"/>
                </a:lnTo>
                <a:lnTo>
                  <a:pt x="69340" y="153444"/>
                </a:lnTo>
                <a:lnTo>
                  <a:pt x="65276" y="155631"/>
                </a:lnTo>
                <a:lnTo>
                  <a:pt x="63837" y="158359"/>
                </a:lnTo>
                <a:lnTo>
                  <a:pt x="64148" y="161448"/>
                </a:lnTo>
                <a:lnTo>
                  <a:pt x="65625" y="164777"/>
                </a:lnTo>
                <a:lnTo>
                  <a:pt x="67880" y="166996"/>
                </a:lnTo>
                <a:lnTo>
                  <a:pt x="70653" y="168476"/>
                </a:lnTo>
                <a:lnTo>
                  <a:pt x="73772" y="169462"/>
                </a:lnTo>
                <a:lnTo>
                  <a:pt x="77121" y="168850"/>
                </a:lnTo>
                <a:lnTo>
                  <a:pt x="80624" y="167172"/>
                </a:lnTo>
                <a:lnTo>
                  <a:pt x="84229" y="164783"/>
                </a:lnTo>
                <a:lnTo>
                  <a:pt x="89172" y="163191"/>
                </a:lnTo>
                <a:lnTo>
                  <a:pt x="95008" y="162129"/>
                </a:lnTo>
                <a:lnTo>
                  <a:pt x="101439" y="161421"/>
                </a:lnTo>
                <a:lnTo>
                  <a:pt x="108266" y="160949"/>
                </a:lnTo>
                <a:lnTo>
                  <a:pt x="115357" y="160635"/>
                </a:lnTo>
                <a:lnTo>
                  <a:pt x="122624" y="160425"/>
                </a:lnTo>
                <a:lnTo>
                  <a:pt x="132550" y="161555"/>
                </a:lnTo>
                <a:lnTo>
                  <a:pt x="144246" y="163579"/>
                </a:lnTo>
                <a:lnTo>
                  <a:pt x="157124" y="166198"/>
                </a:lnTo>
                <a:lnTo>
                  <a:pt x="168249" y="167943"/>
                </a:lnTo>
                <a:lnTo>
                  <a:pt x="178206" y="169107"/>
                </a:lnTo>
                <a:lnTo>
                  <a:pt x="187384" y="169884"/>
                </a:lnTo>
                <a:lnTo>
                  <a:pt x="194772" y="171671"/>
                </a:lnTo>
                <a:lnTo>
                  <a:pt x="200968" y="174133"/>
                </a:lnTo>
                <a:lnTo>
                  <a:pt x="206368" y="177043"/>
                </a:lnTo>
                <a:lnTo>
                  <a:pt x="209969" y="181524"/>
                </a:lnTo>
                <a:lnTo>
                  <a:pt x="212369" y="187051"/>
                </a:lnTo>
                <a:lnTo>
                  <a:pt x="213969" y="193276"/>
                </a:lnTo>
                <a:lnTo>
                  <a:pt x="213766" y="198696"/>
                </a:lnTo>
                <a:lnTo>
                  <a:pt x="212361" y="203579"/>
                </a:lnTo>
                <a:lnTo>
                  <a:pt x="190218" y="248179"/>
                </a:lnTo>
                <a:lnTo>
                  <a:pt x="183962" y="258158"/>
                </a:lnTo>
                <a:lnTo>
                  <a:pt x="175981" y="269890"/>
                </a:lnTo>
                <a:lnTo>
                  <a:pt x="166851" y="282792"/>
                </a:lnTo>
                <a:lnTo>
                  <a:pt x="159494" y="292663"/>
                </a:lnTo>
                <a:lnTo>
                  <a:pt x="153319" y="300514"/>
                </a:lnTo>
                <a:lnTo>
                  <a:pt x="147932" y="307018"/>
                </a:lnTo>
                <a:lnTo>
                  <a:pt x="141801" y="312623"/>
                </a:lnTo>
                <a:lnTo>
                  <a:pt x="135174" y="317631"/>
                </a:lnTo>
                <a:lnTo>
                  <a:pt x="128216" y="322239"/>
                </a:lnTo>
                <a:lnTo>
                  <a:pt x="122307" y="326581"/>
                </a:lnTo>
                <a:lnTo>
                  <a:pt x="117098" y="330746"/>
                </a:lnTo>
                <a:lnTo>
                  <a:pt x="112355" y="334793"/>
                </a:lnTo>
                <a:lnTo>
                  <a:pt x="107924" y="337490"/>
                </a:lnTo>
                <a:lnTo>
                  <a:pt x="103699" y="339289"/>
                </a:lnTo>
                <a:lnTo>
                  <a:pt x="99612" y="340487"/>
                </a:lnTo>
                <a:lnTo>
                  <a:pt x="95618" y="341287"/>
                </a:lnTo>
                <a:lnTo>
                  <a:pt x="91685" y="341820"/>
                </a:lnTo>
                <a:lnTo>
                  <a:pt x="82316" y="342675"/>
                </a:lnTo>
                <a:lnTo>
                  <a:pt x="81547" y="341475"/>
                </a:lnTo>
                <a:lnTo>
                  <a:pt x="80009" y="3314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89"/>
          <p:cNvSpPr/>
          <p:nvPr/>
        </p:nvSpPr>
        <p:spPr>
          <a:xfrm>
            <a:off x="4766309" y="2914650"/>
            <a:ext cx="262174" cy="413242"/>
          </a:xfrm>
          <a:custGeom>
            <a:avLst/>
            <a:gdLst/>
            <a:ahLst/>
            <a:cxnLst/>
            <a:rect l="0" t="0" r="0" b="0"/>
            <a:pathLst>
              <a:path w="262174" h="413242">
                <a:moveTo>
                  <a:pt x="0" y="0"/>
                </a:moveTo>
                <a:lnTo>
                  <a:pt x="41659" y="0"/>
                </a:lnTo>
                <a:lnTo>
                  <a:pt x="51903" y="2539"/>
                </a:lnTo>
                <a:lnTo>
                  <a:pt x="63812" y="6773"/>
                </a:lnTo>
                <a:lnTo>
                  <a:pt x="76832" y="12135"/>
                </a:lnTo>
                <a:lnTo>
                  <a:pt x="90591" y="18250"/>
                </a:lnTo>
                <a:lnTo>
                  <a:pt x="119426" y="31817"/>
                </a:lnTo>
                <a:lnTo>
                  <a:pt x="132958" y="38991"/>
                </a:lnTo>
                <a:lnTo>
                  <a:pt x="145789" y="46314"/>
                </a:lnTo>
                <a:lnTo>
                  <a:pt x="158153" y="53736"/>
                </a:lnTo>
                <a:lnTo>
                  <a:pt x="168935" y="59954"/>
                </a:lnTo>
                <a:lnTo>
                  <a:pt x="187689" y="70249"/>
                </a:lnTo>
                <a:lnTo>
                  <a:pt x="194976" y="76043"/>
                </a:lnTo>
                <a:lnTo>
                  <a:pt x="201104" y="82445"/>
                </a:lnTo>
                <a:lnTo>
                  <a:pt x="206460" y="89253"/>
                </a:lnTo>
                <a:lnTo>
                  <a:pt x="212570" y="97602"/>
                </a:lnTo>
                <a:lnTo>
                  <a:pt x="226133" y="117038"/>
                </a:lnTo>
                <a:lnTo>
                  <a:pt x="232035" y="126285"/>
                </a:lnTo>
                <a:lnTo>
                  <a:pt x="237240" y="134990"/>
                </a:lnTo>
                <a:lnTo>
                  <a:pt x="241981" y="143333"/>
                </a:lnTo>
                <a:lnTo>
                  <a:pt x="246410" y="152705"/>
                </a:lnTo>
                <a:lnTo>
                  <a:pt x="250634" y="162763"/>
                </a:lnTo>
                <a:lnTo>
                  <a:pt x="254719" y="173279"/>
                </a:lnTo>
                <a:lnTo>
                  <a:pt x="257443" y="182829"/>
                </a:lnTo>
                <a:lnTo>
                  <a:pt x="259259" y="191736"/>
                </a:lnTo>
                <a:lnTo>
                  <a:pt x="260470" y="200214"/>
                </a:lnTo>
                <a:lnTo>
                  <a:pt x="261277" y="209676"/>
                </a:lnTo>
                <a:lnTo>
                  <a:pt x="261815" y="219794"/>
                </a:lnTo>
                <a:lnTo>
                  <a:pt x="262173" y="230349"/>
                </a:lnTo>
                <a:lnTo>
                  <a:pt x="261142" y="239926"/>
                </a:lnTo>
                <a:lnTo>
                  <a:pt x="259185" y="248850"/>
                </a:lnTo>
                <a:lnTo>
                  <a:pt x="253624" y="266810"/>
                </a:lnTo>
                <a:lnTo>
                  <a:pt x="246919" y="287492"/>
                </a:lnTo>
                <a:lnTo>
                  <a:pt x="243353" y="297071"/>
                </a:lnTo>
                <a:lnTo>
                  <a:pt x="239705" y="305997"/>
                </a:lnTo>
                <a:lnTo>
                  <a:pt x="236004" y="314488"/>
                </a:lnTo>
                <a:lnTo>
                  <a:pt x="230996" y="322688"/>
                </a:lnTo>
                <a:lnTo>
                  <a:pt x="225118" y="330695"/>
                </a:lnTo>
                <a:lnTo>
                  <a:pt x="218659" y="338573"/>
                </a:lnTo>
                <a:lnTo>
                  <a:pt x="211813" y="347636"/>
                </a:lnTo>
                <a:lnTo>
                  <a:pt x="197433" y="367864"/>
                </a:lnTo>
                <a:lnTo>
                  <a:pt x="191312" y="376053"/>
                </a:lnTo>
                <a:lnTo>
                  <a:pt x="185961" y="382782"/>
                </a:lnTo>
                <a:lnTo>
                  <a:pt x="181125" y="388537"/>
                </a:lnTo>
                <a:lnTo>
                  <a:pt x="176630" y="394915"/>
                </a:lnTo>
                <a:lnTo>
                  <a:pt x="172363" y="401706"/>
                </a:lnTo>
                <a:lnTo>
                  <a:pt x="168249" y="408774"/>
                </a:lnTo>
                <a:lnTo>
                  <a:pt x="164236" y="412216"/>
                </a:lnTo>
                <a:lnTo>
                  <a:pt x="160291" y="413241"/>
                </a:lnTo>
                <a:lnTo>
                  <a:pt x="148591" y="4114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90"/>
          <p:cNvSpPr/>
          <p:nvPr/>
        </p:nvSpPr>
        <p:spPr>
          <a:xfrm>
            <a:off x="5109408" y="2857500"/>
            <a:ext cx="182683" cy="365222"/>
          </a:xfrm>
          <a:custGeom>
            <a:avLst/>
            <a:gdLst/>
            <a:ahLst/>
            <a:cxnLst/>
            <a:rect l="0" t="0" r="0" b="0"/>
            <a:pathLst>
              <a:path w="182683" h="365222">
                <a:moveTo>
                  <a:pt x="79812" y="0"/>
                </a:moveTo>
                <a:lnTo>
                  <a:pt x="18846" y="121930"/>
                </a:lnTo>
                <a:lnTo>
                  <a:pt x="15038" y="130816"/>
                </a:lnTo>
                <a:lnTo>
                  <a:pt x="11229" y="140551"/>
                </a:lnTo>
                <a:lnTo>
                  <a:pt x="7420" y="150850"/>
                </a:lnTo>
                <a:lnTo>
                  <a:pt x="4880" y="164067"/>
                </a:lnTo>
                <a:lnTo>
                  <a:pt x="3188" y="179228"/>
                </a:lnTo>
                <a:lnTo>
                  <a:pt x="1307" y="209197"/>
                </a:lnTo>
                <a:lnTo>
                  <a:pt x="471" y="230982"/>
                </a:lnTo>
                <a:lnTo>
                  <a:pt x="0" y="257528"/>
                </a:lnTo>
                <a:lnTo>
                  <a:pt x="1204" y="265665"/>
                </a:lnTo>
                <a:lnTo>
                  <a:pt x="3276" y="273630"/>
                </a:lnTo>
                <a:lnTo>
                  <a:pt x="5928" y="281480"/>
                </a:lnTo>
                <a:lnTo>
                  <a:pt x="10236" y="290523"/>
                </a:lnTo>
                <a:lnTo>
                  <a:pt x="15648" y="300362"/>
                </a:lnTo>
                <a:lnTo>
                  <a:pt x="21796" y="310731"/>
                </a:lnTo>
                <a:lnTo>
                  <a:pt x="27164" y="318914"/>
                </a:lnTo>
                <a:lnTo>
                  <a:pt x="32013" y="325639"/>
                </a:lnTo>
                <a:lnTo>
                  <a:pt x="36516" y="331393"/>
                </a:lnTo>
                <a:lnTo>
                  <a:pt x="42058" y="336498"/>
                </a:lnTo>
                <a:lnTo>
                  <a:pt x="48293" y="341172"/>
                </a:lnTo>
                <a:lnTo>
                  <a:pt x="54989" y="345558"/>
                </a:lnTo>
                <a:lnTo>
                  <a:pt x="60723" y="348482"/>
                </a:lnTo>
                <a:lnTo>
                  <a:pt x="65816" y="350431"/>
                </a:lnTo>
                <a:lnTo>
                  <a:pt x="70481" y="351730"/>
                </a:lnTo>
                <a:lnTo>
                  <a:pt x="76131" y="353867"/>
                </a:lnTo>
                <a:lnTo>
                  <a:pt x="82438" y="356561"/>
                </a:lnTo>
                <a:lnTo>
                  <a:pt x="89182" y="359627"/>
                </a:lnTo>
                <a:lnTo>
                  <a:pt x="97489" y="361671"/>
                </a:lnTo>
                <a:lnTo>
                  <a:pt x="106836" y="363034"/>
                </a:lnTo>
                <a:lnTo>
                  <a:pt x="116878" y="363942"/>
                </a:lnTo>
                <a:lnTo>
                  <a:pt x="124843" y="364548"/>
                </a:lnTo>
                <a:lnTo>
                  <a:pt x="137079" y="365221"/>
                </a:lnTo>
                <a:lnTo>
                  <a:pt x="143389" y="364130"/>
                </a:lnTo>
                <a:lnTo>
                  <a:pt x="150137" y="362133"/>
                </a:lnTo>
                <a:lnTo>
                  <a:pt x="157175" y="359532"/>
                </a:lnTo>
                <a:lnTo>
                  <a:pt x="163137" y="357798"/>
                </a:lnTo>
                <a:lnTo>
                  <a:pt x="168382" y="356642"/>
                </a:lnTo>
                <a:lnTo>
                  <a:pt x="182682" y="3543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91"/>
          <p:cNvSpPr/>
          <p:nvPr/>
        </p:nvSpPr>
        <p:spPr>
          <a:xfrm>
            <a:off x="5234940" y="2983229"/>
            <a:ext cx="285751" cy="182881"/>
          </a:xfrm>
          <a:custGeom>
            <a:avLst/>
            <a:gdLst/>
            <a:ahLst/>
            <a:cxnLst/>
            <a:rect l="0" t="0" r="0" b="0"/>
            <a:pathLst>
              <a:path w="285751" h="182881">
                <a:moveTo>
                  <a:pt x="0" y="0"/>
                </a:moveTo>
                <a:lnTo>
                  <a:pt x="12135" y="6068"/>
                </a:lnTo>
                <a:lnTo>
                  <a:pt x="16980" y="7856"/>
                </a:lnTo>
                <a:lnTo>
                  <a:pt x="25750" y="9841"/>
                </a:lnTo>
                <a:lnTo>
                  <a:pt x="33676" y="12911"/>
                </a:lnTo>
                <a:lnTo>
                  <a:pt x="44041" y="17498"/>
                </a:lnTo>
                <a:lnTo>
                  <a:pt x="76125" y="32702"/>
                </a:lnTo>
                <a:lnTo>
                  <a:pt x="109722" y="49217"/>
                </a:lnTo>
                <a:lnTo>
                  <a:pt x="120138" y="55671"/>
                </a:lnTo>
                <a:lnTo>
                  <a:pt x="132162" y="63784"/>
                </a:lnTo>
                <a:lnTo>
                  <a:pt x="145258" y="73003"/>
                </a:lnTo>
                <a:lnTo>
                  <a:pt x="160338" y="82959"/>
                </a:lnTo>
                <a:lnTo>
                  <a:pt x="194028" y="104181"/>
                </a:lnTo>
                <a:lnTo>
                  <a:pt x="208092" y="112634"/>
                </a:lnTo>
                <a:lnTo>
                  <a:pt x="220008" y="119540"/>
                </a:lnTo>
                <a:lnTo>
                  <a:pt x="230492" y="125413"/>
                </a:lnTo>
                <a:lnTo>
                  <a:pt x="238751" y="130599"/>
                </a:lnTo>
                <a:lnTo>
                  <a:pt x="245527" y="135326"/>
                </a:lnTo>
                <a:lnTo>
                  <a:pt x="251315" y="139748"/>
                </a:lnTo>
                <a:lnTo>
                  <a:pt x="256443" y="143965"/>
                </a:lnTo>
                <a:lnTo>
                  <a:pt x="261132" y="148047"/>
                </a:lnTo>
                <a:lnTo>
                  <a:pt x="265528" y="152038"/>
                </a:lnTo>
                <a:lnTo>
                  <a:pt x="269729" y="157239"/>
                </a:lnTo>
                <a:lnTo>
                  <a:pt x="273799" y="163246"/>
                </a:lnTo>
                <a:lnTo>
                  <a:pt x="285750" y="1828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92"/>
          <p:cNvSpPr/>
          <p:nvPr/>
        </p:nvSpPr>
        <p:spPr>
          <a:xfrm>
            <a:off x="5246370" y="2926079"/>
            <a:ext cx="205740" cy="274322"/>
          </a:xfrm>
          <a:custGeom>
            <a:avLst/>
            <a:gdLst/>
            <a:ahLst/>
            <a:cxnLst/>
            <a:rect l="0" t="0" r="0" b="0"/>
            <a:pathLst>
              <a:path w="205740" h="274322">
                <a:moveTo>
                  <a:pt x="205739" y="0"/>
                </a:moveTo>
                <a:lnTo>
                  <a:pt x="178872" y="26869"/>
                </a:lnTo>
                <a:lnTo>
                  <a:pt x="175127" y="31883"/>
                </a:lnTo>
                <a:lnTo>
                  <a:pt x="171362" y="37765"/>
                </a:lnTo>
                <a:lnTo>
                  <a:pt x="167581" y="44227"/>
                </a:lnTo>
                <a:lnTo>
                  <a:pt x="156607" y="61567"/>
                </a:lnTo>
                <a:lnTo>
                  <a:pt x="150125" y="71524"/>
                </a:lnTo>
                <a:lnTo>
                  <a:pt x="141993" y="83243"/>
                </a:lnTo>
                <a:lnTo>
                  <a:pt x="122798" y="109810"/>
                </a:lnTo>
                <a:lnTo>
                  <a:pt x="113615" y="121467"/>
                </a:lnTo>
                <a:lnTo>
                  <a:pt x="104953" y="131778"/>
                </a:lnTo>
                <a:lnTo>
                  <a:pt x="96639" y="141192"/>
                </a:lnTo>
                <a:lnTo>
                  <a:pt x="89825" y="151278"/>
                </a:lnTo>
                <a:lnTo>
                  <a:pt x="84013" y="161813"/>
                </a:lnTo>
                <a:lnTo>
                  <a:pt x="78869" y="172645"/>
                </a:lnTo>
                <a:lnTo>
                  <a:pt x="72899" y="182407"/>
                </a:lnTo>
                <a:lnTo>
                  <a:pt x="66379" y="191455"/>
                </a:lnTo>
                <a:lnTo>
                  <a:pt x="59493" y="200027"/>
                </a:lnTo>
                <a:lnTo>
                  <a:pt x="52361" y="209551"/>
                </a:lnTo>
                <a:lnTo>
                  <a:pt x="37665" y="230294"/>
                </a:lnTo>
                <a:lnTo>
                  <a:pt x="31460" y="238619"/>
                </a:lnTo>
                <a:lnTo>
                  <a:pt x="26053" y="245440"/>
                </a:lnTo>
                <a:lnTo>
                  <a:pt x="21179" y="251257"/>
                </a:lnTo>
                <a:lnTo>
                  <a:pt x="16659" y="256405"/>
                </a:lnTo>
                <a:lnTo>
                  <a:pt x="0" y="2743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93"/>
          <p:cNvSpPr/>
          <p:nvPr/>
        </p:nvSpPr>
        <p:spPr>
          <a:xfrm>
            <a:off x="5463540" y="3051822"/>
            <a:ext cx="262890" cy="11418"/>
          </a:xfrm>
          <a:custGeom>
            <a:avLst/>
            <a:gdLst/>
            <a:ahLst/>
            <a:cxnLst/>
            <a:rect l="0" t="0" r="0" b="0"/>
            <a:pathLst>
              <a:path w="262890" h="11418">
                <a:moveTo>
                  <a:pt x="0" y="11417"/>
                </a:moveTo>
                <a:lnTo>
                  <a:pt x="12135" y="5350"/>
                </a:lnTo>
                <a:lnTo>
                  <a:pt x="24600" y="3562"/>
                </a:lnTo>
                <a:lnTo>
                  <a:pt x="41800" y="2371"/>
                </a:lnTo>
                <a:lnTo>
                  <a:pt x="79537" y="1047"/>
                </a:lnTo>
                <a:lnTo>
                  <a:pt x="131422" y="197"/>
                </a:lnTo>
                <a:lnTo>
                  <a:pt x="223461" y="0"/>
                </a:lnTo>
                <a:lnTo>
                  <a:pt x="230253" y="1266"/>
                </a:lnTo>
                <a:lnTo>
                  <a:pt x="236052" y="3380"/>
                </a:lnTo>
                <a:lnTo>
                  <a:pt x="241188" y="6059"/>
                </a:lnTo>
                <a:lnTo>
                  <a:pt x="245882" y="7845"/>
                </a:lnTo>
                <a:lnTo>
                  <a:pt x="250281" y="9036"/>
                </a:lnTo>
                <a:lnTo>
                  <a:pt x="262889" y="114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94"/>
          <p:cNvSpPr/>
          <p:nvPr/>
        </p:nvSpPr>
        <p:spPr>
          <a:xfrm>
            <a:off x="5554979" y="2926079"/>
            <a:ext cx="114301" cy="285751"/>
          </a:xfrm>
          <a:custGeom>
            <a:avLst/>
            <a:gdLst/>
            <a:ahLst/>
            <a:cxnLst/>
            <a:rect l="0" t="0" r="0" b="0"/>
            <a:pathLst>
              <a:path w="114301" h="285751">
                <a:moveTo>
                  <a:pt x="0" y="0"/>
                </a:moveTo>
                <a:lnTo>
                  <a:pt x="0" y="25751"/>
                </a:lnTo>
                <a:lnTo>
                  <a:pt x="1271" y="31137"/>
                </a:lnTo>
                <a:lnTo>
                  <a:pt x="3387" y="37268"/>
                </a:lnTo>
                <a:lnTo>
                  <a:pt x="6068" y="43896"/>
                </a:lnTo>
                <a:lnTo>
                  <a:pt x="7855" y="49584"/>
                </a:lnTo>
                <a:lnTo>
                  <a:pt x="9048" y="54646"/>
                </a:lnTo>
                <a:lnTo>
                  <a:pt x="9842" y="59291"/>
                </a:lnTo>
                <a:lnTo>
                  <a:pt x="12911" y="64927"/>
                </a:lnTo>
                <a:lnTo>
                  <a:pt x="17498" y="71225"/>
                </a:lnTo>
                <a:lnTo>
                  <a:pt x="23095" y="77963"/>
                </a:lnTo>
                <a:lnTo>
                  <a:pt x="28097" y="84996"/>
                </a:lnTo>
                <a:lnTo>
                  <a:pt x="32702" y="92224"/>
                </a:lnTo>
                <a:lnTo>
                  <a:pt x="37041" y="99583"/>
                </a:lnTo>
                <a:lnTo>
                  <a:pt x="42475" y="109569"/>
                </a:lnTo>
                <a:lnTo>
                  <a:pt x="55284" y="134211"/>
                </a:lnTo>
                <a:lnTo>
                  <a:pt x="62256" y="145354"/>
                </a:lnTo>
                <a:lnTo>
                  <a:pt x="69445" y="155323"/>
                </a:lnTo>
                <a:lnTo>
                  <a:pt x="76776" y="164509"/>
                </a:lnTo>
                <a:lnTo>
                  <a:pt x="82935" y="171903"/>
                </a:lnTo>
                <a:lnTo>
                  <a:pt x="88310" y="178102"/>
                </a:lnTo>
                <a:lnTo>
                  <a:pt x="93163" y="183505"/>
                </a:lnTo>
                <a:lnTo>
                  <a:pt x="96399" y="189647"/>
                </a:lnTo>
                <a:lnTo>
                  <a:pt x="98556" y="196281"/>
                </a:lnTo>
                <a:lnTo>
                  <a:pt x="99994" y="203244"/>
                </a:lnTo>
                <a:lnTo>
                  <a:pt x="102223" y="210426"/>
                </a:lnTo>
                <a:lnTo>
                  <a:pt x="104979" y="217754"/>
                </a:lnTo>
                <a:lnTo>
                  <a:pt x="108086" y="225180"/>
                </a:lnTo>
                <a:lnTo>
                  <a:pt x="110158" y="231400"/>
                </a:lnTo>
                <a:lnTo>
                  <a:pt x="111539" y="236817"/>
                </a:lnTo>
                <a:lnTo>
                  <a:pt x="112459" y="241698"/>
                </a:lnTo>
                <a:lnTo>
                  <a:pt x="113073" y="247492"/>
                </a:lnTo>
                <a:lnTo>
                  <a:pt x="113482" y="253895"/>
                </a:lnTo>
                <a:lnTo>
                  <a:pt x="114300" y="2857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95"/>
          <p:cNvSpPr/>
          <p:nvPr/>
        </p:nvSpPr>
        <p:spPr>
          <a:xfrm>
            <a:off x="5795009" y="2857547"/>
            <a:ext cx="222956" cy="353611"/>
          </a:xfrm>
          <a:custGeom>
            <a:avLst/>
            <a:gdLst/>
            <a:ahLst/>
            <a:cxnLst/>
            <a:rect l="0" t="0" r="0" b="0"/>
            <a:pathLst>
              <a:path w="222956" h="353611">
                <a:moveTo>
                  <a:pt x="0" y="45672"/>
                </a:moveTo>
                <a:lnTo>
                  <a:pt x="6068" y="33537"/>
                </a:lnTo>
                <a:lnTo>
                  <a:pt x="10395" y="28692"/>
                </a:lnTo>
                <a:lnTo>
                  <a:pt x="15821" y="24192"/>
                </a:lnTo>
                <a:lnTo>
                  <a:pt x="21977" y="19922"/>
                </a:lnTo>
                <a:lnTo>
                  <a:pt x="27351" y="17076"/>
                </a:lnTo>
                <a:lnTo>
                  <a:pt x="32205" y="15178"/>
                </a:lnTo>
                <a:lnTo>
                  <a:pt x="36710" y="13913"/>
                </a:lnTo>
                <a:lnTo>
                  <a:pt x="42253" y="11799"/>
                </a:lnTo>
                <a:lnTo>
                  <a:pt x="48489" y="9120"/>
                </a:lnTo>
                <a:lnTo>
                  <a:pt x="55186" y="6064"/>
                </a:lnTo>
                <a:lnTo>
                  <a:pt x="62191" y="4027"/>
                </a:lnTo>
                <a:lnTo>
                  <a:pt x="69401" y="2669"/>
                </a:lnTo>
                <a:lnTo>
                  <a:pt x="76748" y="1763"/>
                </a:lnTo>
                <a:lnTo>
                  <a:pt x="84185" y="1160"/>
                </a:lnTo>
                <a:lnTo>
                  <a:pt x="91684" y="757"/>
                </a:lnTo>
                <a:lnTo>
                  <a:pt x="106788" y="310"/>
                </a:lnTo>
                <a:lnTo>
                  <a:pt x="144795" y="0"/>
                </a:lnTo>
                <a:lnTo>
                  <a:pt x="151140" y="1254"/>
                </a:lnTo>
                <a:lnTo>
                  <a:pt x="156640" y="3360"/>
                </a:lnTo>
                <a:lnTo>
                  <a:pt x="161577" y="6034"/>
                </a:lnTo>
                <a:lnTo>
                  <a:pt x="166138" y="9087"/>
                </a:lnTo>
                <a:lnTo>
                  <a:pt x="170449" y="12392"/>
                </a:lnTo>
                <a:lnTo>
                  <a:pt x="180425" y="20754"/>
                </a:lnTo>
                <a:lnTo>
                  <a:pt x="181789" y="28671"/>
                </a:lnTo>
                <a:lnTo>
                  <a:pt x="182153" y="34338"/>
                </a:lnTo>
                <a:lnTo>
                  <a:pt x="179856" y="40656"/>
                </a:lnTo>
                <a:lnTo>
                  <a:pt x="175784" y="47408"/>
                </a:lnTo>
                <a:lnTo>
                  <a:pt x="170529" y="54450"/>
                </a:lnTo>
                <a:lnTo>
                  <a:pt x="161947" y="62954"/>
                </a:lnTo>
                <a:lnTo>
                  <a:pt x="151145" y="72434"/>
                </a:lnTo>
                <a:lnTo>
                  <a:pt x="138864" y="82563"/>
                </a:lnTo>
                <a:lnTo>
                  <a:pt x="126865" y="93126"/>
                </a:lnTo>
                <a:lnTo>
                  <a:pt x="103375" y="115023"/>
                </a:lnTo>
                <a:lnTo>
                  <a:pt x="93047" y="126196"/>
                </a:lnTo>
                <a:lnTo>
                  <a:pt x="83622" y="137455"/>
                </a:lnTo>
                <a:lnTo>
                  <a:pt x="74798" y="148771"/>
                </a:lnTo>
                <a:lnTo>
                  <a:pt x="67646" y="156315"/>
                </a:lnTo>
                <a:lnTo>
                  <a:pt x="61607" y="161344"/>
                </a:lnTo>
                <a:lnTo>
                  <a:pt x="48859" y="169416"/>
                </a:lnTo>
                <a:lnTo>
                  <a:pt x="49083" y="171348"/>
                </a:lnTo>
                <a:lnTo>
                  <a:pt x="55837" y="181069"/>
                </a:lnTo>
                <a:lnTo>
                  <a:pt x="60085" y="181657"/>
                </a:lnTo>
                <a:lnTo>
                  <a:pt x="66727" y="182049"/>
                </a:lnTo>
                <a:lnTo>
                  <a:pt x="87504" y="182600"/>
                </a:lnTo>
                <a:lnTo>
                  <a:pt x="135435" y="182812"/>
                </a:lnTo>
                <a:lnTo>
                  <a:pt x="143630" y="182819"/>
                </a:lnTo>
                <a:lnTo>
                  <a:pt x="151634" y="184093"/>
                </a:lnTo>
                <a:lnTo>
                  <a:pt x="159509" y="186213"/>
                </a:lnTo>
                <a:lnTo>
                  <a:pt x="167299" y="188896"/>
                </a:lnTo>
                <a:lnTo>
                  <a:pt x="173763" y="190685"/>
                </a:lnTo>
                <a:lnTo>
                  <a:pt x="179343" y="191878"/>
                </a:lnTo>
                <a:lnTo>
                  <a:pt x="184332" y="192673"/>
                </a:lnTo>
                <a:lnTo>
                  <a:pt x="190198" y="195742"/>
                </a:lnTo>
                <a:lnTo>
                  <a:pt x="196649" y="200329"/>
                </a:lnTo>
                <a:lnTo>
                  <a:pt x="203489" y="205927"/>
                </a:lnTo>
                <a:lnTo>
                  <a:pt x="208050" y="210929"/>
                </a:lnTo>
                <a:lnTo>
                  <a:pt x="213117" y="219873"/>
                </a:lnTo>
                <a:lnTo>
                  <a:pt x="218756" y="228082"/>
                </a:lnTo>
                <a:lnTo>
                  <a:pt x="222037" y="232049"/>
                </a:lnTo>
                <a:lnTo>
                  <a:pt x="222955" y="237233"/>
                </a:lnTo>
                <a:lnTo>
                  <a:pt x="222297" y="243230"/>
                </a:lnTo>
                <a:lnTo>
                  <a:pt x="220588" y="249767"/>
                </a:lnTo>
                <a:lnTo>
                  <a:pt x="215303" y="260418"/>
                </a:lnTo>
                <a:lnTo>
                  <a:pt x="208720" y="269385"/>
                </a:lnTo>
                <a:lnTo>
                  <a:pt x="205187" y="273554"/>
                </a:lnTo>
                <a:lnTo>
                  <a:pt x="201562" y="277604"/>
                </a:lnTo>
                <a:lnTo>
                  <a:pt x="197875" y="282843"/>
                </a:lnTo>
                <a:lnTo>
                  <a:pt x="194147" y="288876"/>
                </a:lnTo>
                <a:lnTo>
                  <a:pt x="190391" y="295438"/>
                </a:lnTo>
                <a:lnTo>
                  <a:pt x="185348" y="301083"/>
                </a:lnTo>
                <a:lnTo>
                  <a:pt x="179445" y="306116"/>
                </a:lnTo>
                <a:lnTo>
                  <a:pt x="172971" y="310741"/>
                </a:lnTo>
                <a:lnTo>
                  <a:pt x="167384" y="315095"/>
                </a:lnTo>
                <a:lnTo>
                  <a:pt x="162390" y="319268"/>
                </a:lnTo>
                <a:lnTo>
                  <a:pt x="157790" y="323319"/>
                </a:lnTo>
                <a:lnTo>
                  <a:pt x="150914" y="327290"/>
                </a:lnTo>
                <a:lnTo>
                  <a:pt x="142519" y="331207"/>
                </a:lnTo>
                <a:lnTo>
                  <a:pt x="133113" y="335089"/>
                </a:lnTo>
                <a:lnTo>
                  <a:pt x="124302" y="338947"/>
                </a:lnTo>
                <a:lnTo>
                  <a:pt x="107739" y="346620"/>
                </a:lnTo>
                <a:lnTo>
                  <a:pt x="101036" y="349174"/>
                </a:lnTo>
                <a:lnTo>
                  <a:pt x="95298" y="350877"/>
                </a:lnTo>
                <a:lnTo>
                  <a:pt x="83030" y="353610"/>
                </a:lnTo>
                <a:lnTo>
                  <a:pt x="80754" y="352564"/>
                </a:lnTo>
                <a:lnTo>
                  <a:pt x="74838" y="348015"/>
                </a:lnTo>
                <a:lnTo>
                  <a:pt x="70435" y="344382"/>
                </a:lnTo>
                <a:lnTo>
                  <a:pt x="69817" y="342602"/>
                </a:lnTo>
                <a:lnTo>
                  <a:pt x="69404" y="340146"/>
                </a:lnTo>
                <a:lnTo>
                  <a:pt x="68581" y="3314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96"/>
          <p:cNvSpPr/>
          <p:nvPr/>
        </p:nvSpPr>
        <p:spPr>
          <a:xfrm>
            <a:off x="5977890" y="2788919"/>
            <a:ext cx="251388" cy="468295"/>
          </a:xfrm>
          <a:custGeom>
            <a:avLst/>
            <a:gdLst/>
            <a:ahLst/>
            <a:cxnLst/>
            <a:rect l="0" t="0" r="0" b="0"/>
            <a:pathLst>
              <a:path w="251388" h="468295">
                <a:moveTo>
                  <a:pt x="0" y="0"/>
                </a:moveTo>
                <a:lnTo>
                  <a:pt x="12135" y="6068"/>
                </a:lnTo>
                <a:lnTo>
                  <a:pt x="35027" y="19207"/>
                </a:lnTo>
                <a:lnTo>
                  <a:pt x="50021" y="28045"/>
                </a:lnTo>
                <a:lnTo>
                  <a:pt x="63827" y="35207"/>
                </a:lnTo>
                <a:lnTo>
                  <a:pt x="76841" y="41251"/>
                </a:lnTo>
                <a:lnTo>
                  <a:pt x="89328" y="46551"/>
                </a:lnTo>
                <a:lnTo>
                  <a:pt x="102731" y="55164"/>
                </a:lnTo>
                <a:lnTo>
                  <a:pt x="116748" y="65986"/>
                </a:lnTo>
                <a:lnTo>
                  <a:pt x="131171" y="78281"/>
                </a:lnTo>
                <a:lnTo>
                  <a:pt x="143328" y="89017"/>
                </a:lnTo>
                <a:lnTo>
                  <a:pt x="163607" y="107720"/>
                </a:lnTo>
                <a:lnTo>
                  <a:pt x="175111" y="120074"/>
                </a:lnTo>
                <a:lnTo>
                  <a:pt x="187861" y="134659"/>
                </a:lnTo>
                <a:lnTo>
                  <a:pt x="201440" y="150733"/>
                </a:lnTo>
                <a:lnTo>
                  <a:pt x="211763" y="163989"/>
                </a:lnTo>
                <a:lnTo>
                  <a:pt x="219915" y="175366"/>
                </a:lnTo>
                <a:lnTo>
                  <a:pt x="226620" y="185491"/>
                </a:lnTo>
                <a:lnTo>
                  <a:pt x="232360" y="196051"/>
                </a:lnTo>
                <a:lnTo>
                  <a:pt x="237456" y="206901"/>
                </a:lnTo>
                <a:lnTo>
                  <a:pt x="242124" y="217944"/>
                </a:lnTo>
                <a:lnTo>
                  <a:pt x="245236" y="227846"/>
                </a:lnTo>
                <a:lnTo>
                  <a:pt x="247311" y="236988"/>
                </a:lnTo>
                <a:lnTo>
                  <a:pt x="248693" y="245622"/>
                </a:lnTo>
                <a:lnTo>
                  <a:pt x="249615" y="255188"/>
                </a:lnTo>
                <a:lnTo>
                  <a:pt x="250230" y="265375"/>
                </a:lnTo>
                <a:lnTo>
                  <a:pt x="250641" y="275977"/>
                </a:lnTo>
                <a:lnTo>
                  <a:pt x="251216" y="321237"/>
                </a:lnTo>
                <a:lnTo>
                  <a:pt x="251387" y="356661"/>
                </a:lnTo>
                <a:lnTo>
                  <a:pt x="250142" y="366044"/>
                </a:lnTo>
                <a:lnTo>
                  <a:pt x="248041" y="374839"/>
                </a:lnTo>
                <a:lnTo>
                  <a:pt x="245370" y="383243"/>
                </a:lnTo>
                <a:lnTo>
                  <a:pt x="241050" y="390116"/>
                </a:lnTo>
                <a:lnTo>
                  <a:pt x="235630" y="395967"/>
                </a:lnTo>
                <a:lnTo>
                  <a:pt x="229476" y="401138"/>
                </a:lnTo>
                <a:lnTo>
                  <a:pt x="222834" y="408396"/>
                </a:lnTo>
                <a:lnTo>
                  <a:pt x="215866" y="417044"/>
                </a:lnTo>
                <a:lnTo>
                  <a:pt x="208681" y="426619"/>
                </a:lnTo>
                <a:lnTo>
                  <a:pt x="202620" y="434273"/>
                </a:lnTo>
                <a:lnTo>
                  <a:pt x="197310" y="440646"/>
                </a:lnTo>
                <a:lnTo>
                  <a:pt x="192500" y="446164"/>
                </a:lnTo>
                <a:lnTo>
                  <a:pt x="186753" y="451113"/>
                </a:lnTo>
                <a:lnTo>
                  <a:pt x="180382" y="455682"/>
                </a:lnTo>
                <a:lnTo>
                  <a:pt x="173594" y="459998"/>
                </a:lnTo>
                <a:lnTo>
                  <a:pt x="167799" y="462876"/>
                </a:lnTo>
                <a:lnTo>
                  <a:pt x="162666" y="464794"/>
                </a:lnTo>
                <a:lnTo>
                  <a:pt x="149826" y="468294"/>
                </a:lnTo>
                <a:lnTo>
                  <a:pt x="137160" y="4572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97"/>
          <p:cNvSpPr/>
          <p:nvPr/>
        </p:nvSpPr>
        <p:spPr>
          <a:xfrm>
            <a:off x="6400800" y="3028950"/>
            <a:ext cx="43947" cy="40774"/>
          </a:xfrm>
          <a:custGeom>
            <a:avLst/>
            <a:gdLst/>
            <a:ahLst/>
            <a:cxnLst/>
            <a:rect l="0" t="0" r="0" b="0"/>
            <a:pathLst>
              <a:path w="43947" h="40774">
                <a:moveTo>
                  <a:pt x="0" y="11429"/>
                </a:moveTo>
                <a:lnTo>
                  <a:pt x="0" y="1588"/>
                </a:lnTo>
                <a:lnTo>
                  <a:pt x="0" y="28419"/>
                </a:lnTo>
                <a:lnTo>
                  <a:pt x="1270" y="30376"/>
                </a:lnTo>
                <a:lnTo>
                  <a:pt x="3387" y="31680"/>
                </a:lnTo>
                <a:lnTo>
                  <a:pt x="9841" y="33774"/>
                </a:lnTo>
                <a:lnTo>
                  <a:pt x="11640" y="35216"/>
                </a:lnTo>
                <a:lnTo>
                  <a:pt x="14110" y="37447"/>
                </a:lnTo>
                <a:lnTo>
                  <a:pt x="17026" y="40205"/>
                </a:lnTo>
                <a:lnTo>
                  <a:pt x="20241" y="40773"/>
                </a:lnTo>
                <a:lnTo>
                  <a:pt x="23654" y="39882"/>
                </a:lnTo>
                <a:lnTo>
                  <a:pt x="32189" y="35394"/>
                </a:lnTo>
                <a:lnTo>
                  <a:pt x="34159" y="33756"/>
                </a:lnTo>
                <a:lnTo>
                  <a:pt x="36742" y="31394"/>
                </a:lnTo>
                <a:lnTo>
                  <a:pt x="43946" y="24545"/>
                </a:lnTo>
                <a:lnTo>
                  <a:pt x="43267" y="22713"/>
                </a:lnTo>
                <a:lnTo>
                  <a:pt x="41545" y="20222"/>
                </a:lnTo>
                <a:lnTo>
                  <a:pt x="39126" y="17291"/>
                </a:lnTo>
                <a:lnTo>
                  <a:pt x="36244" y="15337"/>
                </a:lnTo>
                <a:lnTo>
                  <a:pt x="33053" y="14035"/>
                </a:lnTo>
                <a:lnTo>
                  <a:pt x="29655" y="13166"/>
                </a:lnTo>
                <a:lnTo>
                  <a:pt x="26120" y="12587"/>
                </a:lnTo>
                <a:lnTo>
                  <a:pt x="22493" y="12201"/>
                </a:lnTo>
                <a:lnTo>
                  <a:pt x="13615" y="11582"/>
                </a:lnTo>
                <a:lnTo>
                  <a:pt x="11616" y="12801"/>
                </a:lnTo>
                <a:lnTo>
                  <a:pt x="9014" y="14884"/>
                </a:lnTo>
                <a:lnTo>
                  <a:pt x="1780" y="21284"/>
                </a:lnTo>
                <a:lnTo>
                  <a:pt x="1187" y="23079"/>
                </a:lnTo>
                <a:lnTo>
                  <a:pt x="791" y="25546"/>
                </a:lnTo>
                <a:lnTo>
                  <a:pt x="46" y="33778"/>
                </a:lnTo>
                <a:lnTo>
                  <a:pt x="13" y="28070"/>
                </a:lnTo>
                <a:lnTo>
                  <a:pt x="1279" y="25063"/>
                </a:lnTo>
                <a:lnTo>
                  <a:pt x="3392" y="21788"/>
                </a:lnTo>
                <a:lnTo>
                  <a:pt x="9842" y="13476"/>
                </a:lnTo>
                <a:lnTo>
                  <a:pt x="10371" y="11524"/>
                </a:lnTo>
                <a:lnTo>
                  <a:pt x="10724" y="8952"/>
                </a:lnTo>
                <a:lnTo>
                  <a:pt x="1142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98"/>
          <p:cNvSpPr/>
          <p:nvPr/>
        </p:nvSpPr>
        <p:spPr>
          <a:xfrm>
            <a:off x="6583680" y="2948939"/>
            <a:ext cx="308611" cy="148075"/>
          </a:xfrm>
          <a:custGeom>
            <a:avLst/>
            <a:gdLst/>
            <a:ahLst/>
            <a:cxnLst/>
            <a:rect l="0" t="0" r="0" b="0"/>
            <a:pathLst>
              <a:path w="308611" h="148075">
                <a:moveTo>
                  <a:pt x="0" y="0"/>
                </a:moveTo>
                <a:lnTo>
                  <a:pt x="19682" y="9842"/>
                </a:lnTo>
                <a:lnTo>
                  <a:pt x="24834" y="14111"/>
                </a:lnTo>
                <a:lnTo>
                  <a:pt x="27986" y="17028"/>
                </a:lnTo>
                <a:lnTo>
                  <a:pt x="33898" y="20242"/>
                </a:lnTo>
                <a:lnTo>
                  <a:pt x="41648" y="23655"/>
                </a:lnTo>
                <a:lnTo>
                  <a:pt x="50625" y="27200"/>
                </a:lnTo>
                <a:lnTo>
                  <a:pt x="60420" y="32103"/>
                </a:lnTo>
                <a:lnTo>
                  <a:pt x="70760" y="37912"/>
                </a:lnTo>
                <a:lnTo>
                  <a:pt x="81463" y="44325"/>
                </a:lnTo>
                <a:lnTo>
                  <a:pt x="91138" y="49870"/>
                </a:lnTo>
                <a:lnTo>
                  <a:pt x="120702" y="66282"/>
                </a:lnTo>
                <a:lnTo>
                  <a:pt x="164174" y="91606"/>
                </a:lnTo>
                <a:lnTo>
                  <a:pt x="185573" y="103367"/>
                </a:lnTo>
                <a:lnTo>
                  <a:pt x="194834" y="107012"/>
                </a:lnTo>
                <a:lnTo>
                  <a:pt x="203550" y="109441"/>
                </a:lnTo>
                <a:lnTo>
                  <a:pt x="211899" y="111061"/>
                </a:lnTo>
                <a:lnTo>
                  <a:pt x="220006" y="113411"/>
                </a:lnTo>
                <a:lnTo>
                  <a:pt x="227951" y="116247"/>
                </a:lnTo>
                <a:lnTo>
                  <a:pt x="235787" y="119408"/>
                </a:lnTo>
                <a:lnTo>
                  <a:pt x="243551" y="121516"/>
                </a:lnTo>
                <a:lnTo>
                  <a:pt x="251267" y="122921"/>
                </a:lnTo>
                <a:lnTo>
                  <a:pt x="258951" y="123857"/>
                </a:lnTo>
                <a:lnTo>
                  <a:pt x="265344" y="125752"/>
                </a:lnTo>
                <a:lnTo>
                  <a:pt x="270876" y="128284"/>
                </a:lnTo>
                <a:lnTo>
                  <a:pt x="275834" y="131243"/>
                </a:lnTo>
                <a:lnTo>
                  <a:pt x="284730" y="134531"/>
                </a:lnTo>
                <a:lnTo>
                  <a:pt x="288880" y="135407"/>
                </a:lnTo>
                <a:lnTo>
                  <a:pt x="296877" y="139768"/>
                </a:lnTo>
                <a:lnTo>
                  <a:pt x="307923" y="148074"/>
                </a:lnTo>
                <a:lnTo>
                  <a:pt x="308304" y="144974"/>
                </a:lnTo>
                <a:lnTo>
                  <a:pt x="308610" y="1371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99"/>
          <p:cNvSpPr/>
          <p:nvPr/>
        </p:nvSpPr>
        <p:spPr>
          <a:xfrm>
            <a:off x="6595109" y="2926079"/>
            <a:ext cx="160022" cy="285751"/>
          </a:xfrm>
          <a:custGeom>
            <a:avLst/>
            <a:gdLst/>
            <a:ahLst/>
            <a:cxnLst/>
            <a:rect l="0" t="0" r="0" b="0"/>
            <a:pathLst>
              <a:path w="160022" h="285751">
                <a:moveTo>
                  <a:pt x="160021" y="0"/>
                </a:moveTo>
                <a:lnTo>
                  <a:pt x="144112" y="15910"/>
                </a:lnTo>
                <a:lnTo>
                  <a:pt x="141795" y="19497"/>
                </a:lnTo>
                <a:lnTo>
                  <a:pt x="139220" y="26869"/>
                </a:lnTo>
                <a:lnTo>
                  <a:pt x="137264" y="31883"/>
                </a:lnTo>
                <a:lnTo>
                  <a:pt x="134690" y="37765"/>
                </a:lnTo>
                <a:lnTo>
                  <a:pt x="131703" y="44227"/>
                </a:lnTo>
                <a:lnTo>
                  <a:pt x="128442" y="49805"/>
                </a:lnTo>
                <a:lnTo>
                  <a:pt x="124999" y="54793"/>
                </a:lnTo>
                <a:lnTo>
                  <a:pt x="121432" y="59389"/>
                </a:lnTo>
                <a:lnTo>
                  <a:pt x="112705" y="73883"/>
                </a:lnTo>
                <a:lnTo>
                  <a:pt x="86075" y="120467"/>
                </a:lnTo>
                <a:lnTo>
                  <a:pt x="75163" y="138731"/>
                </a:lnTo>
                <a:lnTo>
                  <a:pt x="66620" y="152178"/>
                </a:lnTo>
                <a:lnTo>
                  <a:pt x="59653" y="162412"/>
                </a:lnTo>
                <a:lnTo>
                  <a:pt x="53739" y="171775"/>
                </a:lnTo>
                <a:lnTo>
                  <a:pt x="48526" y="180557"/>
                </a:lnTo>
                <a:lnTo>
                  <a:pt x="43781" y="188951"/>
                </a:lnTo>
                <a:lnTo>
                  <a:pt x="39348" y="195818"/>
                </a:lnTo>
                <a:lnTo>
                  <a:pt x="35122" y="201665"/>
                </a:lnTo>
                <a:lnTo>
                  <a:pt x="31035" y="206834"/>
                </a:lnTo>
                <a:lnTo>
                  <a:pt x="27040" y="214089"/>
                </a:lnTo>
                <a:lnTo>
                  <a:pt x="23107" y="222736"/>
                </a:lnTo>
                <a:lnTo>
                  <a:pt x="19215" y="232311"/>
                </a:lnTo>
                <a:lnTo>
                  <a:pt x="15350" y="241234"/>
                </a:lnTo>
                <a:lnTo>
                  <a:pt x="7670" y="257922"/>
                </a:lnTo>
                <a:lnTo>
                  <a:pt x="5112" y="264658"/>
                </a:lnTo>
                <a:lnTo>
                  <a:pt x="3409" y="270419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00"/>
          <p:cNvSpPr/>
          <p:nvPr/>
        </p:nvSpPr>
        <p:spPr>
          <a:xfrm>
            <a:off x="3931920" y="3465621"/>
            <a:ext cx="3140963" cy="191980"/>
          </a:xfrm>
          <a:custGeom>
            <a:avLst/>
            <a:gdLst/>
            <a:ahLst/>
            <a:cxnLst/>
            <a:rect l="0" t="0" r="0" b="0"/>
            <a:pathLst>
              <a:path w="3140963" h="191980">
                <a:moveTo>
                  <a:pt x="0" y="191979"/>
                </a:moveTo>
                <a:lnTo>
                  <a:pt x="12135" y="185911"/>
                </a:lnTo>
                <a:lnTo>
                  <a:pt x="21480" y="182931"/>
                </a:lnTo>
                <a:lnTo>
                  <a:pt x="42998" y="179592"/>
                </a:lnTo>
                <a:lnTo>
                  <a:pt x="55517" y="174620"/>
                </a:lnTo>
                <a:lnTo>
                  <a:pt x="102265" y="168935"/>
                </a:lnTo>
                <a:lnTo>
                  <a:pt x="157634" y="163533"/>
                </a:lnTo>
                <a:lnTo>
                  <a:pt x="181289" y="160315"/>
                </a:lnTo>
                <a:lnTo>
                  <a:pt x="200869" y="156900"/>
                </a:lnTo>
                <a:lnTo>
                  <a:pt x="232785" y="150988"/>
                </a:lnTo>
                <a:lnTo>
                  <a:pt x="273443" y="146390"/>
                </a:lnTo>
                <a:lnTo>
                  <a:pt x="302294" y="140813"/>
                </a:lnTo>
                <a:lnTo>
                  <a:pt x="341028" y="136602"/>
                </a:lnTo>
                <a:lnTo>
                  <a:pt x="378475" y="132230"/>
                </a:lnTo>
                <a:lnTo>
                  <a:pt x="481019" y="119075"/>
                </a:lnTo>
                <a:lnTo>
                  <a:pt x="562611" y="112102"/>
                </a:lnTo>
                <a:lnTo>
                  <a:pt x="595912" y="106525"/>
                </a:lnTo>
                <a:lnTo>
                  <a:pt x="649289" y="96244"/>
                </a:lnTo>
                <a:lnTo>
                  <a:pt x="699253" y="91223"/>
                </a:lnTo>
                <a:lnTo>
                  <a:pt x="734112" y="86661"/>
                </a:lnTo>
                <a:lnTo>
                  <a:pt x="770772" y="80401"/>
                </a:lnTo>
                <a:lnTo>
                  <a:pt x="808231" y="73385"/>
                </a:lnTo>
                <a:lnTo>
                  <a:pt x="865021" y="68363"/>
                </a:lnTo>
                <a:lnTo>
                  <a:pt x="903037" y="63801"/>
                </a:lnTo>
                <a:lnTo>
                  <a:pt x="941099" y="58811"/>
                </a:lnTo>
                <a:lnTo>
                  <a:pt x="998228" y="54731"/>
                </a:lnTo>
                <a:lnTo>
                  <a:pt x="1036324" y="49276"/>
                </a:lnTo>
                <a:lnTo>
                  <a:pt x="1112520" y="43282"/>
                </a:lnTo>
                <a:lnTo>
                  <a:pt x="1150620" y="37838"/>
                </a:lnTo>
                <a:lnTo>
                  <a:pt x="1234440" y="33120"/>
                </a:lnTo>
                <a:lnTo>
                  <a:pt x="1331100" y="31033"/>
                </a:lnTo>
                <a:lnTo>
                  <a:pt x="1404614" y="24205"/>
                </a:lnTo>
                <a:lnTo>
                  <a:pt x="1479172" y="21618"/>
                </a:lnTo>
                <a:lnTo>
                  <a:pt x="1751951" y="19354"/>
                </a:lnTo>
                <a:lnTo>
                  <a:pt x="2032071" y="10700"/>
                </a:lnTo>
                <a:lnTo>
                  <a:pt x="2383032" y="9140"/>
                </a:lnTo>
                <a:lnTo>
                  <a:pt x="2469248" y="5730"/>
                </a:lnTo>
                <a:lnTo>
                  <a:pt x="2564293" y="1251"/>
                </a:lnTo>
                <a:lnTo>
                  <a:pt x="2661122" y="0"/>
                </a:lnTo>
                <a:lnTo>
                  <a:pt x="2735507" y="4208"/>
                </a:lnTo>
                <a:lnTo>
                  <a:pt x="2914307" y="15988"/>
                </a:lnTo>
                <a:lnTo>
                  <a:pt x="3003448" y="20453"/>
                </a:lnTo>
                <a:lnTo>
                  <a:pt x="3054414" y="27985"/>
                </a:lnTo>
                <a:lnTo>
                  <a:pt x="3097418" y="31435"/>
                </a:lnTo>
                <a:lnTo>
                  <a:pt x="3102535" y="32880"/>
                </a:lnTo>
                <a:lnTo>
                  <a:pt x="3111608" y="37871"/>
                </a:lnTo>
                <a:lnTo>
                  <a:pt x="3119873" y="40936"/>
                </a:lnTo>
                <a:lnTo>
                  <a:pt x="3135527" y="42904"/>
                </a:lnTo>
                <a:lnTo>
                  <a:pt x="3138101" y="44336"/>
                </a:lnTo>
                <a:lnTo>
                  <a:pt x="3139818" y="46560"/>
                </a:lnTo>
                <a:lnTo>
                  <a:pt x="3140962" y="49313"/>
                </a:lnTo>
                <a:lnTo>
                  <a:pt x="3139184" y="51148"/>
                </a:lnTo>
                <a:lnTo>
                  <a:pt x="3135460" y="52372"/>
                </a:lnTo>
                <a:lnTo>
                  <a:pt x="3097530" y="548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01"/>
          <p:cNvSpPr/>
          <p:nvPr/>
        </p:nvSpPr>
        <p:spPr>
          <a:xfrm>
            <a:off x="3914038" y="3726179"/>
            <a:ext cx="177903" cy="457201"/>
          </a:xfrm>
          <a:custGeom>
            <a:avLst/>
            <a:gdLst/>
            <a:ahLst/>
            <a:cxnLst/>
            <a:rect l="0" t="0" r="0" b="0"/>
            <a:pathLst>
              <a:path w="177903" h="457201">
                <a:moveTo>
                  <a:pt x="155041" y="0"/>
                </a:moveTo>
                <a:lnTo>
                  <a:pt x="136838" y="0"/>
                </a:lnTo>
                <a:lnTo>
                  <a:pt x="130206" y="1271"/>
                </a:lnTo>
                <a:lnTo>
                  <a:pt x="124515" y="3387"/>
                </a:lnTo>
                <a:lnTo>
                  <a:pt x="119450" y="6068"/>
                </a:lnTo>
                <a:lnTo>
                  <a:pt x="114804" y="9126"/>
                </a:lnTo>
                <a:lnTo>
                  <a:pt x="110436" y="12434"/>
                </a:lnTo>
                <a:lnTo>
                  <a:pt x="106255" y="15910"/>
                </a:lnTo>
                <a:lnTo>
                  <a:pt x="98387" y="24576"/>
                </a:lnTo>
                <a:lnTo>
                  <a:pt x="76099" y="51140"/>
                </a:lnTo>
                <a:lnTo>
                  <a:pt x="66853" y="63304"/>
                </a:lnTo>
                <a:lnTo>
                  <a:pt x="59419" y="73952"/>
                </a:lnTo>
                <a:lnTo>
                  <a:pt x="53193" y="83592"/>
                </a:lnTo>
                <a:lnTo>
                  <a:pt x="47773" y="92558"/>
                </a:lnTo>
                <a:lnTo>
                  <a:pt x="42889" y="101075"/>
                </a:lnTo>
                <a:lnTo>
                  <a:pt x="34076" y="117313"/>
                </a:lnTo>
                <a:lnTo>
                  <a:pt x="25926" y="132996"/>
                </a:lnTo>
                <a:lnTo>
                  <a:pt x="21974" y="142004"/>
                </a:lnTo>
                <a:lnTo>
                  <a:pt x="18070" y="151820"/>
                </a:lnTo>
                <a:lnTo>
                  <a:pt x="14197" y="162173"/>
                </a:lnTo>
                <a:lnTo>
                  <a:pt x="11615" y="171616"/>
                </a:lnTo>
                <a:lnTo>
                  <a:pt x="9894" y="180451"/>
                </a:lnTo>
                <a:lnTo>
                  <a:pt x="8747" y="188880"/>
                </a:lnTo>
                <a:lnTo>
                  <a:pt x="7981" y="198311"/>
                </a:lnTo>
                <a:lnTo>
                  <a:pt x="7471" y="208407"/>
                </a:lnTo>
                <a:lnTo>
                  <a:pt x="7132" y="218948"/>
                </a:lnTo>
                <a:lnTo>
                  <a:pt x="5635" y="231056"/>
                </a:lnTo>
                <a:lnTo>
                  <a:pt x="3367" y="244207"/>
                </a:lnTo>
                <a:lnTo>
                  <a:pt x="585" y="258055"/>
                </a:lnTo>
                <a:lnTo>
                  <a:pt x="0" y="269827"/>
                </a:lnTo>
                <a:lnTo>
                  <a:pt x="881" y="280215"/>
                </a:lnTo>
                <a:lnTo>
                  <a:pt x="2738" y="289680"/>
                </a:lnTo>
                <a:lnTo>
                  <a:pt x="3975" y="298530"/>
                </a:lnTo>
                <a:lnTo>
                  <a:pt x="4801" y="306970"/>
                </a:lnTo>
                <a:lnTo>
                  <a:pt x="5351" y="315137"/>
                </a:lnTo>
                <a:lnTo>
                  <a:pt x="6988" y="323121"/>
                </a:lnTo>
                <a:lnTo>
                  <a:pt x="9349" y="330984"/>
                </a:lnTo>
                <a:lnTo>
                  <a:pt x="12194" y="338767"/>
                </a:lnTo>
                <a:lnTo>
                  <a:pt x="14090" y="346495"/>
                </a:lnTo>
                <a:lnTo>
                  <a:pt x="15354" y="354186"/>
                </a:lnTo>
                <a:lnTo>
                  <a:pt x="16196" y="361854"/>
                </a:lnTo>
                <a:lnTo>
                  <a:pt x="20519" y="373761"/>
                </a:lnTo>
                <a:lnTo>
                  <a:pt x="23450" y="378715"/>
                </a:lnTo>
                <a:lnTo>
                  <a:pt x="26674" y="384556"/>
                </a:lnTo>
                <a:lnTo>
                  <a:pt x="33643" y="397821"/>
                </a:lnTo>
                <a:lnTo>
                  <a:pt x="37279" y="403644"/>
                </a:lnTo>
                <a:lnTo>
                  <a:pt x="40973" y="408796"/>
                </a:lnTo>
                <a:lnTo>
                  <a:pt x="44706" y="413501"/>
                </a:lnTo>
                <a:lnTo>
                  <a:pt x="49734" y="417907"/>
                </a:lnTo>
                <a:lnTo>
                  <a:pt x="55627" y="422115"/>
                </a:lnTo>
                <a:lnTo>
                  <a:pt x="62095" y="426190"/>
                </a:lnTo>
                <a:lnTo>
                  <a:pt x="68947" y="430177"/>
                </a:lnTo>
                <a:lnTo>
                  <a:pt x="76055" y="434105"/>
                </a:lnTo>
                <a:lnTo>
                  <a:pt x="83334" y="437993"/>
                </a:lnTo>
                <a:lnTo>
                  <a:pt x="91996" y="441856"/>
                </a:lnTo>
                <a:lnTo>
                  <a:pt x="101582" y="445701"/>
                </a:lnTo>
                <a:lnTo>
                  <a:pt x="111782" y="449534"/>
                </a:lnTo>
                <a:lnTo>
                  <a:pt x="121122" y="452089"/>
                </a:lnTo>
                <a:lnTo>
                  <a:pt x="129888" y="453793"/>
                </a:lnTo>
                <a:lnTo>
                  <a:pt x="138273" y="454929"/>
                </a:lnTo>
                <a:lnTo>
                  <a:pt x="145132" y="455686"/>
                </a:lnTo>
                <a:lnTo>
                  <a:pt x="150975" y="456191"/>
                </a:lnTo>
                <a:lnTo>
                  <a:pt x="156141" y="456528"/>
                </a:lnTo>
                <a:lnTo>
                  <a:pt x="165267" y="456902"/>
                </a:lnTo>
                <a:lnTo>
                  <a:pt x="177902" y="4572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02"/>
          <p:cNvSpPr/>
          <p:nvPr/>
        </p:nvSpPr>
        <p:spPr>
          <a:xfrm>
            <a:off x="4091940" y="3886200"/>
            <a:ext cx="331470" cy="182880"/>
          </a:xfrm>
          <a:custGeom>
            <a:avLst/>
            <a:gdLst/>
            <a:ahLst/>
            <a:cxnLst/>
            <a:rect l="0" t="0" r="0" b="0"/>
            <a:pathLst>
              <a:path w="331470" h="182880">
                <a:moveTo>
                  <a:pt x="0" y="0"/>
                </a:moveTo>
                <a:lnTo>
                  <a:pt x="6068" y="6067"/>
                </a:lnTo>
                <a:lnTo>
                  <a:pt x="9125" y="7855"/>
                </a:lnTo>
                <a:lnTo>
                  <a:pt x="15909" y="9840"/>
                </a:lnTo>
                <a:lnTo>
                  <a:pt x="23157" y="14110"/>
                </a:lnTo>
                <a:lnTo>
                  <a:pt x="26868" y="17026"/>
                </a:lnTo>
                <a:lnTo>
                  <a:pt x="31882" y="20241"/>
                </a:lnTo>
                <a:lnTo>
                  <a:pt x="37764" y="23653"/>
                </a:lnTo>
                <a:lnTo>
                  <a:pt x="51074" y="30833"/>
                </a:lnTo>
                <a:lnTo>
                  <a:pt x="65456" y="38256"/>
                </a:lnTo>
                <a:lnTo>
                  <a:pt x="74117" y="43284"/>
                </a:lnTo>
                <a:lnTo>
                  <a:pt x="93901" y="55644"/>
                </a:lnTo>
                <a:lnTo>
                  <a:pt x="107050" y="62496"/>
                </a:lnTo>
                <a:lnTo>
                  <a:pt x="122167" y="69603"/>
                </a:lnTo>
                <a:lnTo>
                  <a:pt x="152086" y="83005"/>
                </a:lnTo>
                <a:lnTo>
                  <a:pt x="173850" y="93194"/>
                </a:lnTo>
                <a:lnTo>
                  <a:pt x="183210" y="98959"/>
                </a:lnTo>
                <a:lnTo>
                  <a:pt x="191990" y="105343"/>
                </a:lnTo>
                <a:lnTo>
                  <a:pt x="200383" y="112138"/>
                </a:lnTo>
                <a:lnTo>
                  <a:pt x="208519" y="117938"/>
                </a:lnTo>
                <a:lnTo>
                  <a:pt x="216482" y="123076"/>
                </a:lnTo>
                <a:lnTo>
                  <a:pt x="224331" y="127770"/>
                </a:lnTo>
                <a:lnTo>
                  <a:pt x="230834" y="132170"/>
                </a:lnTo>
                <a:lnTo>
                  <a:pt x="236439" y="136373"/>
                </a:lnTo>
                <a:lnTo>
                  <a:pt x="241446" y="140445"/>
                </a:lnTo>
                <a:lnTo>
                  <a:pt x="247324" y="144430"/>
                </a:lnTo>
                <a:lnTo>
                  <a:pt x="253783" y="148356"/>
                </a:lnTo>
                <a:lnTo>
                  <a:pt x="260628" y="152244"/>
                </a:lnTo>
                <a:lnTo>
                  <a:pt x="275008" y="159950"/>
                </a:lnTo>
                <a:lnTo>
                  <a:pt x="282398" y="163783"/>
                </a:lnTo>
                <a:lnTo>
                  <a:pt x="291136" y="167609"/>
                </a:lnTo>
                <a:lnTo>
                  <a:pt x="300770" y="171429"/>
                </a:lnTo>
                <a:lnTo>
                  <a:pt x="331469" y="1828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03"/>
          <p:cNvSpPr/>
          <p:nvPr/>
        </p:nvSpPr>
        <p:spPr>
          <a:xfrm>
            <a:off x="4115635" y="3806189"/>
            <a:ext cx="227766" cy="365762"/>
          </a:xfrm>
          <a:custGeom>
            <a:avLst/>
            <a:gdLst/>
            <a:ahLst/>
            <a:cxnLst/>
            <a:rect l="0" t="0" r="0" b="0"/>
            <a:pathLst>
              <a:path w="227766" h="365762">
                <a:moveTo>
                  <a:pt x="227765" y="0"/>
                </a:moveTo>
                <a:lnTo>
                  <a:pt x="215629" y="6069"/>
                </a:lnTo>
                <a:lnTo>
                  <a:pt x="210784" y="9126"/>
                </a:lnTo>
                <a:lnTo>
                  <a:pt x="206284" y="12434"/>
                </a:lnTo>
                <a:lnTo>
                  <a:pt x="202014" y="15909"/>
                </a:lnTo>
                <a:lnTo>
                  <a:pt x="197898" y="19496"/>
                </a:lnTo>
                <a:lnTo>
                  <a:pt x="193883" y="23158"/>
                </a:lnTo>
                <a:lnTo>
                  <a:pt x="189937" y="26869"/>
                </a:lnTo>
                <a:lnTo>
                  <a:pt x="186036" y="31882"/>
                </a:lnTo>
                <a:lnTo>
                  <a:pt x="182166" y="37765"/>
                </a:lnTo>
                <a:lnTo>
                  <a:pt x="154693" y="83660"/>
                </a:lnTo>
                <a:lnTo>
                  <a:pt x="147300" y="97683"/>
                </a:lnTo>
                <a:lnTo>
                  <a:pt x="141102" y="110843"/>
                </a:lnTo>
                <a:lnTo>
                  <a:pt x="135699" y="123425"/>
                </a:lnTo>
                <a:lnTo>
                  <a:pt x="125748" y="141974"/>
                </a:lnTo>
                <a:lnTo>
                  <a:pt x="112763" y="164499"/>
                </a:lnTo>
                <a:lnTo>
                  <a:pt x="97757" y="189676"/>
                </a:lnTo>
                <a:lnTo>
                  <a:pt x="85213" y="209001"/>
                </a:lnTo>
                <a:lnTo>
                  <a:pt x="74310" y="224424"/>
                </a:lnTo>
                <a:lnTo>
                  <a:pt x="64502" y="237246"/>
                </a:lnTo>
                <a:lnTo>
                  <a:pt x="56693" y="249604"/>
                </a:lnTo>
                <a:lnTo>
                  <a:pt x="50216" y="261653"/>
                </a:lnTo>
                <a:lnTo>
                  <a:pt x="44629" y="273496"/>
                </a:lnTo>
                <a:lnTo>
                  <a:pt x="38364" y="283931"/>
                </a:lnTo>
                <a:lnTo>
                  <a:pt x="31648" y="293427"/>
                </a:lnTo>
                <a:lnTo>
                  <a:pt x="24630" y="302298"/>
                </a:lnTo>
                <a:lnTo>
                  <a:pt x="18682" y="309483"/>
                </a:lnTo>
                <a:lnTo>
                  <a:pt x="13446" y="315542"/>
                </a:lnTo>
                <a:lnTo>
                  <a:pt x="8686" y="320851"/>
                </a:lnTo>
                <a:lnTo>
                  <a:pt x="3396" y="330137"/>
                </a:lnTo>
                <a:lnTo>
                  <a:pt x="1045" y="339768"/>
                </a:lnTo>
                <a:lnTo>
                  <a:pt x="419" y="345892"/>
                </a:lnTo>
                <a:lnTo>
                  <a:pt x="0" y="352515"/>
                </a:lnTo>
                <a:lnTo>
                  <a:pt x="992" y="356930"/>
                </a:lnTo>
                <a:lnTo>
                  <a:pt x="2923" y="359873"/>
                </a:lnTo>
                <a:lnTo>
                  <a:pt x="10594" y="3657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04"/>
          <p:cNvSpPr/>
          <p:nvPr/>
        </p:nvSpPr>
        <p:spPr>
          <a:xfrm>
            <a:off x="4411979" y="3897629"/>
            <a:ext cx="274322" cy="80011"/>
          </a:xfrm>
          <a:custGeom>
            <a:avLst/>
            <a:gdLst/>
            <a:ahLst/>
            <a:cxnLst/>
            <a:rect l="0" t="0" r="0" b="0"/>
            <a:pathLst>
              <a:path w="274322" h="80011">
                <a:moveTo>
                  <a:pt x="0" y="80010"/>
                </a:moveTo>
                <a:lnTo>
                  <a:pt x="41660" y="80010"/>
                </a:lnTo>
                <a:lnTo>
                  <a:pt x="49363" y="78740"/>
                </a:lnTo>
                <a:lnTo>
                  <a:pt x="57039" y="76624"/>
                </a:lnTo>
                <a:lnTo>
                  <a:pt x="64696" y="73943"/>
                </a:lnTo>
                <a:lnTo>
                  <a:pt x="72341" y="70885"/>
                </a:lnTo>
                <a:lnTo>
                  <a:pt x="79977" y="67577"/>
                </a:lnTo>
                <a:lnTo>
                  <a:pt x="87608" y="64102"/>
                </a:lnTo>
                <a:lnTo>
                  <a:pt x="97776" y="60515"/>
                </a:lnTo>
                <a:lnTo>
                  <a:pt x="109634" y="56853"/>
                </a:lnTo>
                <a:lnTo>
                  <a:pt x="122620" y="53142"/>
                </a:lnTo>
                <a:lnTo>
                  <a:pt x="133817" y="48128"/>
                </a:lnTo>
                <a:lnTo>
                  <a:pt x="143821" y="42246"/>
                </a:lnTo>
                <a:lnTo>
                  <a:pt x="153031" y="35784"/>
                </a:lnTo>
                <a:lnTo>
                  <a:pt x="162981" y="31476"/>
                </a:lnTo>
                <a:lnTo>
                  <a:pt x="173424" y="28604"/>
                </a:lnTo>
                <a:lnTo>
                  <a:pt x="184196" y="26690"/>
                </a:lnTo>
                <a:lnTo>
                  <a:pt x="192648" y="24144"/>
                </a:lnTo>
                <a:lnTo>
                  <a:pt x="199552" y="21175"/>
                </a:lnTo>
                <a:lnTo>
                  <a:pt x="205425" y="17927"/>
                </a:lnTo>
                <a:lnTo>
                  <a:pt x="211880" y="15761"/>
                </a:lnTo>
                <a:lnTo>
                  <a:pt x="218724" y="14318"/>
                </a:lnTo>
                <a:lnTo>
                  <a:pt x="225826" y="13355"/>
                </a:lnTo>
                <a:lnTo>
                  <a:pt x="231831" y="12714"/>
                </a:lnTo>
                <a:lnTo>
                  <a:pt x="237104" y="12286"/>
                </a:lnTo>
                <a:lnTo>
                  <a:pt x="241890" y="12001"/>
                </a:lnTo>
                <a:lnTo>
                  <a:pt x="246350" y="10541"/>
                </a:lnTo>
                <a:lnTo>
                  <a:pt x="250593" y="8297"/>
                </a:lnTo>
                <a:lnTo>
                  <a:pt x="254693" y="5531"/>
                </a:lnTo>
                <a:lnTo>
                  <a:pt x="258695" y="3688"/>
                </a:lnTo>
                <a:lnTo>
                  <a:pt x="262634" y="2459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05"/>
          <p:cNvSpPr/>
          <p:nvPr/>
        </p:nvSpPr>
        <p:spPr>
          <a:xfrm>
            <a:off x="4491990" y="3806189"/>
            <a:ext cx="80011" cy="251462"/>
          </a:xfrm>
          <a:custGeom>
            <a:avLst/>
            <a:gdLst/>
            <a:ahLst/>
            <a:cxnLst/>
            <a:rect l="0" t="0" r="0" b="0"/>
            <a:pathLst>
              <a:path w="80011" h="251462">
                <a:moveTo>
                  <a:pt x="0" y="0"/>
                </a:moveTo>
                <a:lnTo>
                  <a:pt x="0" y="54855"/>
                </a:lnTo>
                <a:lnTo>
                  <a:pt x="1270" y="61970"/>
                </a:lnTo>
                <a:lnTo>
                  <a:pt x="3386" y="69254"/>
                </a:lnTo>
                <a:lnTo>
                  <a:pt x="6068" y="76649"/>
                </a:lnTo>
                <a:lnTo>
                  <a:pt x="9125" y="84120"/>
                </a:lnTo>
                <a:lnTo>
                  <a:pt x="12433" y="91640"/>
                </a:lnTo>
                <a:lnTo>
                  <a:pt x="15909" y="99193"/>
                </a:lnTo>
                <a:lnTo>
                  <a:pt x="18226" y="105499"/>
                </a:lnTo>
                <a:lnTo>
                  <a:pt x="19771" y="110973"/>
                </a:lnTo>
                <a:lnTo>
                  <a:pt x="20800" y="115892"/>
                </a:lnTo>
                <a:lnTo>
                  <a:pt x="24026" y="124252"/>
                </a:lnTo>
                <a:lnTo>
                  <a:pt x="28718" y="134904"/>
                </a:lnTo>
                <a:lnTo>
                  <a:pt x="34385" y="147086"/>
                </a:lnTo>
                <a:lnTo>
                  <a:pt x="39433" y="156478"/>
                </a:lnTo>
                <a:lnTo>
                  <a:pt x="44069" y="164009"/>
                </a:lnTo>
                <a:lnTo>
                  <a:pt x="48429" y="170299"/>
                </a:lnTo>
                <a:lnTo>
                  <a:pt x="52606" y="175763"/>
                </a:lnTo>
                <a:lnTo>
                  <a:pt x="56661" y="180676"/>
                </a:lnTo>
                <a:lnTo>
                  <a:pt x="60634" y="185221"/>
                </a:lnTo>
                <a:lnTo>
                  <a:pt x="64552" y="190791"/>
                </a:lnTo>
                <a:lnTo>
                  <a:pt x="68435" y="197044"/>
                </a:lnTo>
                <a:lnTo>
                  <a:pt x="72293" y="203753"/>
                </a:lnTo>
                <a:lnTo>
                  <a:pt x="74865" y="209495"/>
                </a:lnTo>
                <a:lnTo>
                  <a:pt x="76580" y="214594"/>
                </a:lnTo>
                <a:lnTo>
                  <a:pt x="77723" y="219262"/>
                </a:lnTo>
                <a:lnTo>
                  <a:pt x="78485" y="223645"/>
                </a:lnTo>
                <a:lnTo>
                  <a:pt x="78993" y="227837"/>
                </a:lnTo>
                <a:lnTo>
                  <a:pt x="80010" y="2514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06"/>
          <p:cNvSpPr/>
          <p:nvPr/>
        </p:nvSpPr>
        <p:spPr>
          <a:xfrm>
            <a:off x="4617720" y="3726422"/>
            <a:ext cx="228397" cy="317313"/>
          </a:xfrm>
          <a:custGeom>
            <a:avLst/>
            <a:gdLst/>
            <a:ahLst/>
            <a:cxnLst/>
            <a:rect l="0" t="0" r="0" b="0"/>
            <a:pathLst>
              <a:path w="228397" h="317313">
                <a:moveTo>
                  <a:pt x="0" y="79767"/>
                </a:moveTo>
                <a:lnTo>
                  <a:pt x="6067" y="73700"/>
                </a:lnTo>
                <a:lnTo>
                  <a:pt x="12433" y="63947"/>
                </a:lnTo>
                <a:lnTo>
                  <a:pt x="15909" y="57791"/>
                </a:lnTo>
                <a:lnTo>
                  <a:pt x="20765" y="52416"/>
                </a:lnTo>
                <a:lnTo>
                  <a:pt x="26544" y="47563"/>
                </a:lnTo>
                <a:lnTo>
                  <a:pt x="41007" y="37514"/>
                </a:lnTo>
                <a:lnTo>
                  <a:pt x="60135" y="24581"/>
                </a:lnTo>
                <a:lnTo>
                  <a:pt x="71840" y="18847"/>
                </a:lnTo>
                <a:lnTo>
                  <a:pt x="84723" y="13754"/>
                </a:lnTo>
                <a:lnTo>
                  <a:pt x="98392" y="9088"/>
                </a:lnTo>
                <a:lnTo>
                  <a:pt x="111314" y="5978"/>
                </a:lnTo>
                <a:lnTo>
                  <a:pt x="123739" y="3904"/>
                </a:lnTo>
                <a:lnTo>
                  <a:pt x="135833" y="2522"/>
                </a:lnTo>
                <a:lnTo>
                  <a:pt x="145165" y="1601"/>
                </a:lnTo>
                <a:lnTo>
                  <a:pt x="152657" y="986"/>
                </a:lnTo>
                <a:lnTo>
                  <a:pt x="167737" y="0"/>
                </a:lnTo>
                <a:lnTo>
                  <a:pt x="170245" y="1189"/>
                </a:lnTo>
                <a:lnTo>
                  <a:pt x="176417" y="5897"/>
                </a:lnTo>
                <a:lnTo>
                  <a:pt x="178572" y="8931"/>
                </a:lnTo>
                <a:lnTo>
                  <a:pt x="180965" y="15688"/>
                </a:lnTo>
                <a:lnTo>
                  <a:pt x="180333" y="20538"/>
                </a:lnTo>
                <a:lnTo>
                  <a:pt x="178642" y="26311"/>
                </a:lnTo>
                <a:lnTo>
                  <a:pt x="176244" y="32700"/>
                </a:lnTo>
                <a:lnTo>
                  <a:pt x="172106" y="40769"/>
                </a:lnTo>
                <a:lnTo>
                  <a:pt x="166808" y="49959"/>
                </a:lnTo>
                <a:lnTo>
                  <a:pt x="160735" y="59895"/>
                </a:lnTo>
                <a:lnTo>
                  <a:pt x="155416" y="67789"/>
                </a:lnTo>
                <a:lnTo>
                  <a:pt x="150601" y="74322"/>
                </a:lnTo>
                <a:lnTo>
                  <a:pt x="146121" y="79947"/>
                </a:lnTo>
                <a:lnTo>
                  <a:pt x="140594" y="86237"/>
                </a:lnTo>
                <a:lnTo>
                  <a:pt x="134369" y="92971"/>
                </a:lnTo>
                <a:lnTo>
                  <a:pt x="112196" y="115960"/>
                </a:lnTo>
                <a:lnTo>
                  <a:pt x="77938" y="150401"/>
                </a:lnTo>
                <a:lnTo>
                  <a:pt x="73549" y="153527"/>
                </a:lnTo>
                <a:lnTo>
                  <a:pt x="69352" y="155610"/>
                </a:lnTo>
                <a:lnTo>
                  <a:pt x="65285" y="156999"/>
                </a:lnTo>
                <a:lnTo>
                  <a:pt x="66383" y="155386"/>
                </a:lnTo>
                <a:lnTo>
                  <a:pt x="70925" y="151769"/>
                </a:lnTo>
                <a:lnTo>
                  <a:pt x="77763" y="146819"/>
                </a:lnTo>
                <a:lnTo>
                  <a:pt x="84862" y="143518"/>
                </a:lnTo>
                <a:lnTo>
                  <a:pt x="92135" y="141318"/>
                </a:lnTo>
                <a:lnTo>
                  <a:pt x="99523" y="139851"/>
                </a:lnTo>
                <a:lnTo>
                  <a:pt x="106988" y="137603"/>
                </a:lnTo>
                <a:lnTo>
                  <a:pt x="114506" y="134834"/>
                </a:lnTo>
                <a:lnTo>
                  <a:pt x="122057" y="131719"/>
                </a:lnTo>
                <a:lnTo>
                  <a:pt x="128361" y="129642"/>
                </a:lnTo>
                <a:lnTo>
                  <a:pt x="133834" y="128257"/>
                </a:lnTo>
                <a:lnTo>
                  <a:pt x="138752" y="127334"/>
                </a:lnTo>
                <a:lnTo>
                  <a:pt x="144571" y="126718"/>
                </a:lnTo>
                <a:lnTo>
                  <a:pt x="150991" y="126308"/>
                </a:lnTo>
                <a:lnTo>
                  <a:pt x="157810" y="126035"/>
                </a:lnTo>
                <a:lnTo>
                  <a:pt x="172161" y="125730"/>
                </a:lnTo>
                <a:lnTo>
                  <a:pt x="196002" y="125535"/>
                </a:lnTo>
                <a:lnTo>
                  <a:pt x="200518" y="126790"/>
                </a:lnTo>
                <a:lnTo>
                  <a:pt x="204798" y="128895"/>
                </a:lnTo>
                <a:lnTo>
                  <a:pt x="208922" y="131570"/>
                </a:lnTo>
                <a:lnTo>
                  <a:pt x="212941" y="134622"/>
                </a:lnTo>
                <a:lnTo>
                  <a:pt x="216891" y="137927"/>
                </a:lnTo>
                <a:lnTo>
                  <a:pt x="220794" y="141401"/>
                </a:lnTo>
                <a:lnTo>
                  <a:pt x="223396" y="144986"/>
                </a:lnTo>
                <a:lnTo>
                  <a:pt x="226287" y="152357"/>
                </a:lnTo>
                <a:lnTo>
                  <a:pt x="227058" y="157371"/>
                </a:lnTo>
                <a:lnTo>
                  <a:pt x="227571" y="163252"/>
                </a:lnTo>
                <a:lnTo>
                  <a:pt x="227914" y="169714"/>
                </a:lnTo>
                <a:lnTo>
                  <a:pt x="228295" y="183667"/>
                </a:lnTo>
                <a:lnTo>
                  <a:pt x="228396" y="190944"/>
                </a:lnTo>
                <a:lnTo>
                  <a:pt x="227194" y="198335"/>
                </a:lnTo>
                <a:lnTo>
                  <a:pt x="225123" y="205803"/>
                </a:lnTo>
                <a:lnTo>
                  <a:pt x="222472" y="213321"/>
                </a:lnTo>
                <a:lnTo>
                  <a:pt x="219434" y="219603"/>
                </a:lnTo>
                <a:lnTo>
                  <a:pt x="216139" y="225061"/>
                </a:lnTo>
                <a:lnTo>
                  <a:pt x="212673" y="229970"/>
                </a:lnTo>
                <a:lnTo>
                  <a:pt x="195658" y="255082"/>
                </a:lnTo>
                <a:lnTo>
                  <a:pt x="190129" y="263954"/>
                </a:lnTo>
                <a:lnTo>
                  <a:pt x="185172" y="272408"/>
                </a:lnTo>
                <a:lnTo>
                  <a:pt x="180598" y="280584"/>
                </a:lnTo>
                <a:lnTo>
                  <a:pt x="176278" y="287305"/>
                </a:lnTo>
                <a:lnTo>
                  <a:pt x="172129" y="293056"/>
                </a:lnTo>
                <a:lnTo>
                  <a:pt x="168092" y="298160"/>
                </a:lnTo>
                <a:lnTo>
                  <a:pt x="162861" y="302832"/>
                </a:lnTo>
                <a:lnTo>
                  <a:pt x="156834" y="307217"/>
                </a:lnTo>
                <a:lnTo>
                  <a:pt x="141046" y="317312"/>
                </a:lnTo>
                <a:lnTo>
                  <a:pt x="138480" y="316871"/>
                </a:lnTo>
                <a:lnTo>
                  <a:pt x="132243" y="312993"/>
                </a:lnTo>
                <a:lnTo>
                  <a:pt x="125730" y="3083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07"/>
          <p:cNvSpPr/>
          <p:nvPr/>
        </p:nvSpPr>
        <p:spPr>
          <a:xfrm>
            <a:off x="4834890" y="3623309"/>
            <a:ext cx="216496" cy="502921"/>
          </a:xfrm>
          <a:custGeom>
            <a:avLst/>
            <a:gdLst/>
            <a:ahLst/>
            <a:cxnLst/>
            <a:rect l="0" t="0" r="0" b="0"/>
            <a:pathLst>
              <a:path w="216496" h="502921">
                <a:moveTo>
                  <a:pt x="0" y="0"/>
                </a:moveTo>
                <a:lnTo>
                  <a:pt x="12135" y="6069"/>
                </a:lnTo>
                <a:lnTo>
                  <a:pt x="22060" y="10396"/>
                </a:lnTo>
                <a:lnTo>
                  <a:pt x="50021" y="21977"/>
                </a:lnTo>
                <a:lnTo>
                  <a:pt x="62557" y="28621"/>
                </a:lnTo>
                <a:lnTo>
                  <a:pt x="73454" y="35591"/>
                </a:lnTo>
                <a:lnTo>
                  <a:pt x="83259" y="42778"/>
                </a:lnTo>
                <a:lnTo>
                  <a:pt x="92336" y="48838"/>
                </a:lnTo>
                <a:lnTo>
                  <a:pt x="100927" y="54149"/>
                </a:lnTo>
                <a:lnTo>
                  <a:pt x="109195" y="58960"/>
                </a:lnTo>
                <a:lnTo>
                  <a:pt x="117246" y="64706"/>
                </a:lnTo>
                <a:lnTo>
                  <a:pt x="125154" y="71078"/>
                </a:lnTo>
                <a:lnTo>
                  <a:pt x="132966" y="77865"/>
                </a:lnTo>
                <a:lnTo>
                  <a:pt x="140714" y="84930"/>
                </a:lnTo>
                <a:lnTo>
                  <a:pt x="156096" y="99554"/>
                </a:lnTo>
                <a:lnTo>
                  <a:pt x="162484" y="107009"/>
                </a:lnTo>
                <a:lnTo>
                  <a:pt x="168012" y="114520"/>
                </a:lnTo>
                <a:lnTo>
                  <a:pt x="172968" y="122067"/>
                </a:lnTo>
                <a:lnTo>
                  <a:pt x="177542" y="129638"/>
                </a:lnTo>
                <a:lnTo>
                  <a:pt x="181861" y="137225"/>
                </a:lnTo>
                <a:lnTo>
                  <a:pt x="186010" y="144824"/>
                </a:lnTo>
                <a:lnTo>
                  <a:pt x="190047" y="153699"/>
                </a:lnTo>
                <a:lnTo>
                  <a:pt x="194008" y="163426"/>
                </a:lnTo>
                <a:lnTo>
                  <a:pt x="197918" y="173721"/>
                </a:lnTo>
                <a:lnTo>
                  <a:pt x="205650" y="195319"/>
                </a:lnTo>
                <a:lnTo>
                  <a:pt x="209490" y="206413"/>
                </a:lnTo>
                <a:lnTo>
                  <a:pt x="212050" y="216349"/>
                </a:lnTo>
                <a:lnTo>
                  <a:pt x="213756" y="225513"/>
                </a:lnTo>
                <a:lnTo>
                  <a:pt x="214894" y="234162"/>
                </a:lnTo>
                <a:lnTo>
                  <a:pt x="215652" y="243738"/>
                </a:lnTo>
                <a:lnTo>
                  <a:pt x="216158" y="253933"/>
                </a:lnTo>
                <a:lnTo>
                  <a:pt x="216495" y="264538"/>
                </a:lnTo>
                <a:lnTo>
                  <a:pt x="215450" y="275419"/>
                </a:lnTo>
                <a:lnTo>
                  <a:pt x="213483" y="286483"/>
                </a:lnTo>
                <a:lnTo>
                  <a:pt x="210902" y="297669"/>
                </a:lnTo>
                <a:lnTo>
                  <a:pt x="207911" y="308936"/>
                </a:lnTo>
                <a:lnTo>
                  <a:pt x="201201" y="331615"/>
                </a:lnTo>
                <a:lnTo>
                  <a:pt x="190284" y="365803"/>
                </a:lnTo>
                <a:lnTo>
                  <a:pt x="186546" y="375949"/>
                </a:lnTo>
                <a:lnTo>
                  <a:pt x="182783" y="385253"/>
                </a:lnTo>
                <a:lnTo>
                  <a:pt x="179005" y="393995"/>
                </a:lnTo>
                <a:lnTo>
                  <a:pt x="173947" y="402364"/>
                </a:lnTo>
                <a:lnTo>
                  <a:pt x="168035" y="410483"/>
                </a:lnTo>
                <a:lnTo>
                  <a:pt x="161553" y="418435"/>
                </a:lnTo>
                <a:lnTo>
                  <a:pt x="154692" y="428817"/>
                </a:lnTo>
                <a:lnTo>
                  <a:pt x="147577" y="440818"/>
                </a:lnTo>
                <a:lnTo>
                  <a:pt x="140295" y="453899"/>
                </a:lnTo>
                <a:lnTo>
                  <a:pt x="134170" y="463889"/>
                </a:lnTo>
                <a:lnTo>
                  <a:pt x="128817" y="471820"/>
                </a:lnTo>
                <a:lnTo>
                  <a:pt x="123977" y="478377"/>
                </a:lnTo>
                <a:lnTo>
                  <a:pt x="119482" y="484018"/>
                </a:lnTo>
                <a:lnTo>
                  <a:pt x="115214" y="489049"/>
                </a:lnTo>
                <a:lnTo>
                  <a:pt x="111099" y="493673"/>
                </a:lnTo>
                <a:lnTo>
                  <a:pt x="107086" y="496755"/>
                </a:lnTo>
                <a:lnTo>
                  <a:pt x="103141" y="498810"/>
                </a:lnTo>
                <a:lnTo>
                  <a:pt x="99240" y="500180"/>
                </a:lnTo>
                <a:lnTo>
                  <a:pt x="95370" y="501094"/>
                </a:lnTo>
                <a:lnTo>
                  <a:pt x="91520" y="501703"/>
                </a:lnTo>
                <a:lnTo>
                  <a:pt x="80010" y="5029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08"/>
          <p:cNvSpPr/>
          <p:nvPr/>
        </p:nvSpPr>
        <p:spPr>
          <a:xfrm>
            <a:off x="5120842" y="3600450"/>
            <a:ext cx="182679" cy="480060"/>
          </a:xfrm>
          <a:custGeom>
            <a:avLst/>
            <a:gdLst/>
            <a:ahLst/>
            <a:cxnLst/>
            <a:rect l="0" t="0" r="0" b="0"/>
            <a:pathLst>
              <a:path w="182679" h="480060">
                <a:moveTo>
                  <a:pt x="91237" y="0"/>
                </a:moveTo>
                <a:lnTo>
                  <a:pt x="91237" y="6067"/>
                </a:lnTo>
                <a:lnTo>
                  <a:pt x="87851" y="15819"/>
                </a:lnTo>
                <a:lnTo>
                  <a:pt x="85170" y="21976"/>
                </a:lnTo>
                <a:lnTo>
                  <a:pt x="75417" y="42364"/>
                </a:lnTo>
                <a:lnTo>
                  <a:pt x="69261" y="54912"/>
                </a:lnTo>
                <a:lnTo>
                  <a:pt x="62616" y="72168"/>
                </a:lnTo>
                <a:lnTo>
                  <a:pt x="55647" y="92562"/>
                </a:lnTo>
                <a:lnTo>
                  <a:pt x="7593" y="239454"/>
                </a:lnTo>
                <a:lnTo>
                  <a:pt x="4995" y="251076"/>
                </a:lnTo>
                <a:lnTo>
                  <a:pt x="3262" y="262634"/>
                </a:lnTo>
                <a:lnTo>
                  <a:pt x="2107" y="274149"/>
                </a:lnTo>
                <a:lnTo>
                  <a:pt x="1337" y="285636"/>
                </a:lnTo>
                <a:lnTo>
                  <a:pt x="824" y="297104"/>
                </a:lnTo>
                <a:lnTo>
                  <a:pt x="102" y="328060"/>
                </a:lnTo>
                <a:lnTo>
                  <a:pt x="0" y="336817"/>
                </a:lnTo>
                <a:lnTo>
                  <a:pt x="1203" y="345194"/>
                </a:lnTo>
                <a:lnTo>
                  <a:pt x="3275" y="353319"/>
                </a:lnTo>
                <a:lnTo>
                  <a:pt x="5926" y="361276"/>
                </a:lnTo>
                <a:lnTo>
                  <a:pt x="8963" y="369121"/>
                </a:lnTo>
                <a:lnTo>
                  <a:pt x="12257" y="376890"/>
                </a:lnTo>
                <a:lnTo>
                  <a:pt x="15724" y="384610"/>
                </a:lnTo>
                <a:lnTo>
                  <a:pt x="19305" y="391026"/>
                </a:lnTo>
                <a:lnTo>
                  <a:pt x="22963" y="396574"/>
                </a:lnTo>
                <a:lnTo>
                  <a:pt x="26671" y="401543"/>
                </a:lnTo>
                <a:lnTo>
                  <a:pt x="31683" y="406125"/>
                </a:lnTo>
                <a:lnTo>
                  <a:pt x="37564" y="410450"/>
                </a:lnTo>
                <a:lnTo>
                  <a:pt x="71322" y="432584"/>
                </a:lnTo>
                <a:lnTo>
                  <a:pt x="81771" y="438249"/>
                </a:lnTo>
                <a:lnTo>
                  <a:pt x="92546" y="443296"/>
                </a:lnTo>
                <a:lnTo>
                  <a:pt x="103540" y="447930"/>
                </a:lnTo>
                <a:lnTo>
                  <a:pt x="122529" y="456467"/>
                </a:lnTo>
                <a:lnTo>
                  <a:pt x="131148" y="460521"/>
                </a:lnTo>
                <a:lnTo>
                  <a:pt x="139435" y="463224"/>
                </a:lnTo>
                <a:lnTo>
                  <a:pt x="147499" y="465026"/>
                </a:lnTo>
                <a:lnTo>
                  <a:pt x="155415" y="466227"/>
                </a:lnTo>
                <a:lnTo>
                  <a:pt x="161963" y="468298"/>
                </a:lnTo>
                <a:lnTo>
                  <a:pt x="167597" y="470948"/>
                </a:lnTo>
                <a:lnTo>
                  <a:pt x="182678" y="4800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09"/>
          <p:cNvSpPr/>
          <p:nvPr/>
        </p:nvSpPr>
        <p:spPr>
          <a:xfrm>
            <a:off x="5234940" y="3794759"/>
            <a:ext cx="217170" cy="228601"/>
          </a:xfrm>
          <a:custGeom>
            <a:avLst/>
            <a:gdLst/>
            <a:ahLst/>
            <a:cxnLst/>
            <a:rect l="0" t="0" r="0" b="0"/>
            <a:pathLst>
              <a:path w="217170" h="228601">
                <a:moveTo>
                  <a:pt x="0" y="0"/>
                </a:moveTo>
                <a:lnTo>
                  <a:pt x="0" y="12136"/>
                </a:lnTo>
                <a:lnTo>
                  <a:pt x="2539" y="16981"/>
                </a:lnTo>
                <a:lnTo>
                  <a:pt x="6773" y="21481"/>
                </a:lnTo>
                <a:lnTo>
                  <a:pt x="12135" y="25751"/>
                </a:lnTo>
                <a:lnTo>
                  <a:pt x="16980" y="29867"/>
                </a:lnTo>
                <a:lnTo>
                  <a:pt x="21480" y="33882"/>
                </a:lnTo>
                <a:lnTo>
                  <a:pt x="29866" y="41729"/>
                </a:lnTo>
                <a:lnTo>
                  <a:pt x="42998" y="54557"/>
                </a:lnTo>
                <a:lnTo>
                  <a:pt x="55517" y="67004"/>
                </a:lnTo>
                <a:lnTo>
                  <a:pt x="62411" y="72609"/>
                </a:lnTo>
                <a:lnTo>
                  <a:pt x="69547" y="77617"/>
                </a:lnTo>
                <a:lnTo>
                  <a:pt x="76844" y="82225"/>
                </a:lnTo>
                <a:lnTo>
                  <a:pt x="82979" y="87836"/>
                </a:lnTo>
                <a:lnTo>
                  <a:pt x="88340" y="94118"/>
                </a:lnTo>
                <a:lnTo>
                  <a:pt x="93183" y="100845"/>
                </a:lnTo>
                <a:lnTo>
                  <a:pt x="98952" y="106600"/>
                </a:lnTo>
                <a:lnTo>
                  <a:pt x="105338" y="111707"/>
                </a:lnTo>
                <a:lnTo>
                  <a:pt x="112135" y="116382"/>
                </a:lnTo>
                <a:lnTo>
                  <a:pt x="117937" y="120768"/>
                </a:lnTo>
                <a:lnTo>
                  <a:pt x="123074" y="124962"/>
                </a:lnTo>
                <a:lnTo>
                  <a:pt x="127769" y="129028"/>
                </a:lnTo>
                <a:lnTo>
                  <a:pt x="133439" y="134279"/>
                </a:lnTo>
                <a:lnTo>
                  <a:pt x="152285" y="152534"/>
                </a:lnTo>
                <a:lnTo>
                  <a:pt x="162085" y="162197"/>
                </a:lnTo>
                <a:lnTo>
                  <a:pt x="170287" y="171631"/>
                </a:lnTo>
                <a:lnTo>
                  <a:pt x="217169" y="2286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10"/>
          <p:cNvSpPr/>
          <p:nvPr/>
        </p:nvSpPr>
        <p:spPr>
          <a:xfrm>
            <a:off x="5235471" y="3771900"/>
            <a:ext cx="170920" cy="297180"/>
          </a:xfrm>
          <a:custGeom>
            <a:avLst/>
            <a:gdLst/>
            <a:ahLst/>
            <a:cxnLst/>
            <a:rect l="0" t="0" r="0" b="0"/>
            <a:pathLst>
              <a:path w="170920" h="297180">
                <a:moveTo>
                  <a:pt x="170919" y="0"/>
                </a:moveTo>
                <a:lnTo>
                  <a:pt x="151236" y="19682"/>
                </a:lnTo>
                <a:lnTo>
                  <a:pt x="146084" y="28220"/>
                </a:lnTo>
                <a:lnTo>
                  <a:pt x="139561" y="40482"/>
                </a:lnTo>
                <a:lnTo>
                  <a:pt x="132429" y="54398"/>
                </a:lnTo>
                <a:lnTo>
                  <a:pt x="118252" y="79210"/>
                </a:lnTo>
                <a:lnTo>
                  <a:pt x="109138" y="94717"/>
                </a:lnTo>
                <a:lnTo>
                  <a:pt x="100521" y="107594"/>
                </a:lnTo>
                <a:lnTo>
                  <a:pt x="92237" y="118719"/>
                </a:lnTo>
                <a:lnTo>
                  <a:pt x="84174" y="128676"/>
                </a:lnTo>
                <a:lnTo>
                  <a:pt x="76259" y="139124"/>
                </a:lnTo>
                <a:lnTo>
                  <a:pt x="60691" y="160892"/>
                </a:lnTo>
                <a:lnTo>
                  <a:pt x="54254" y="170762"/>
                </a:lnTo>
                <a:lnTo>
                  <a:pt x="48692" y="179881"/>
                </a:lnTo>
                <a:lnTo>
                  <a:pt x="43714" y="188500"/>
                </a:lnTo>
                <a:lnTo>
                  <a:pt x="34797" y="204851"/>
                </a:lnTo>
                <a:lnTo>
                  <a:pt x="18723" y="236044"/>
                </a:lnTo>
                <a:lnTo>
                  <a:pt x="16115" y="242452"/>
                </a:lnTo>
                <a:lnTo>
                  <a:pt x="14377" y="247995"/>
                </a:lnTo>
                <a:lnTo>
                  <a:pt x="13217" y="252960"/>
                </a:lnTo>
                <a:lnTo>
                  <a:pt x="11174" y="258810"/>
                </a:lnTo>
                <a:lnTo>
                  <a:pt x="8542" y="265250"/>
                </a:lnTo>
                <a:lnTo>
                  <a:pt x="5518" y="272083"/>
                </a:lnTo>
                <a:lnTo>
                  <a:pt x="3501" y="277909"/>
                </a:lnTo>
                <a:lnTo>
                  <a:pt x="2157" y="283062"/>
                </a:lnTo>
                <a:lnTo>
                  <a:pt x="0" y="294390"/>
                </a:lnTo>
                <a:lnTo>
                  <a:pt x="1093" y="295320"/>
                </a:lnTo>
                <a:lnTo>
                  <a:pt x="3091" y="295940"/>
                </a:lnTo>
                <a:lnTo>
                  <a:pt x="10899" y="2971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11"/>
          <p:cNvSpPr/>
          <p:nvPr/>
        </p:nvSpPr>
        <p:spPr>
          <a:xfrm>
            <a:off x="5474970" y="3783329"/>
            <a:ext cx="194310" cy="91442"/>
          </a:xfrm>
          <a:custGeom>
            <a:avLst/>
            <a:gdLst/>
            <a:ahLst/>
            <a:cxnLst/>
            <a:rect l="0" t="0" r="0" b="0"/>
            <a:pathLst>
              <a:path w="194310" h="91442">
                <a:moveTo>
                  <a:pt x="0" y="91441"/>
                </a:moveTo>
                <a:lnTo>
                  <a:pt x="26867" y="64572"/>
                </a:lnTo>
                <a:lnTo>
                  <a:pt x="35691" y="59558"/>
                </a:lnTo>
                <a:lnTo>
                  <a:pt x="47924" y="53676"/>
                </a:lnTo>
                <a:lnTo>
                  <a:pt x="74640" y="41636"/>
                </a:lnTo>
                <a:lnTo>
                  <a:pt x="94979" y="32052"/>
                </a:lnTo>
                <a:lnTo>
                  <a:pt x="103960" y="28988"/>
                </a:lnTo>
                <a:lnTo>
                  <a:pt x="112487" y="26945"/>
                </a:lnTo>
                <a:lnTo>
                  <a:pt x="120711" y="25584"/>
                </a:lnTo>
                <a:lnTo>
                  <a:pt x="128734" y="23406"/>
                </a:lnTo>
                <a:lnTo>
                  <a:pt x="136622" y="20684"/>
                </a:lnTo>
                <a:lnTo>
                  <a:pt x="144421" y="17600"/>
                </a:lnTo>
                <a:lnTo>
                  <a:pt x="150891" y="15543"/>
                </a:lnTo>
                <a:lnTo>
                  <a:pt x="156474" y="14172"/>
                </a:lnTo>
                <a:lnTo>
                  <a:pt x="161466" y="13258"/>
                </a:lnTo>
                <a:lnTo>
                  <a:pt x="167334" y="11379"/>
                </a:lnTo>
                <a:lnTo>
                  <a:pt x="173785" y="8856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12"/>
          <p:cNvSpPr/>
          <p:nvPr/>
        </p:nvSpPr>
        <p:spPr>
          <a:xfrm>
            <a:off x="5703570" y="3635060"/>
            <a:ext cx="214775" cy="397745"/>
          </a:xfrm>
          <a:custGeom>
            <a:avLst/>
            <a:gdLst/>
            <a:ahLst/>
            <a:cxnLst/>
            <a:rect l="0" t="0" r="0" b="0"/>
            <a:pathLst>
              <a:path w="214775" h="397745">
                <a:moveTo>
                  <a:pt x="0" y="33969"/>
                </a:moveTo>
                <a:lnTo>
                  <a:pt x="12135" y="27902"/>
                </a:lnTo>
                <a:lnTo>
                  <a:pt x="18250" y="23574"/>
                </a:lnTo>
                <a:lnTo>
                  <a:pt x="24867" y="18149"/>
                </a:lnTo>
                <a:lnTo>
                  <a:pt x="31818" y="11992"/>
                </a:lnTo>
                <a:lnTo>
                  <a:pt x="38991" y="7888"/>
                </a:lnTo>
                <a:lnTo>
                  <a:pt x="46314" y="5152"/>
                </a:lnTo>
                <a:lnTo>
                  <a:pt x="53736" y="3327"/>
                </a:lnTo>
                <a:lnTo>
                  <a:pt x="61224" y="2112"/>
                </a:lnTo>
                <a:lnTo>
                  <a:pt x="68755" y="1301"/>
                </a:lnTo>
                <a:lnTo>
                  <a:pt x="76317" y="760"/>
                </a:lnTo>
                <a:lnTo>
                  <a:pt x="83898" y="400"/>
                </a:lnTo>
                <a:lnTo>
                  <a:pt x="99094" y="0"/>
                </a:lnTo>
                <a:lnTo>
                  <a:pt x="105433" y="1163"/>
                </a:lnTo>
                <a:lnTo>
                  <a:pt x="110928" y="3209"/>
                </a:lnTo>
                <a:lnTo>
                  <a:pt x="115862" y="5842"/>
                </a:lnTo>
                <a:lnTo>
                  <a:pt x="120421" y="8868"/>
                </a:lnTo>
                <a:lnTo>
                  <a:pt x="124731" y="12155"/>
                </a:lnTo>
                <a:lnTo>
                  <a:pt x="128873" y="15617"/>
                </a:lnTo>
                <a:lnTo>
                  <a:pt x="131636" y="19194"/>
                </a:lnTo>
                <a:lnTo>
                  <a:pt x="134704" y="26556"/>
                </a:lnTo>
                <a:lnTo>
                  <a:pt x="136068" y="37448"/>
                </a:lnTo>
                <a:lnTo>
                  <a:pt x="136432" y="43909"/>
                </a:lnTo>
                <a:lnTo>
                  <a:pt x="135404" y="49486"/>
                </a:lnTo>
                <a:lnTo>
                  <a:pt x="130876" y="59069"/>
                </a:lnTo>
                <a:lnTo>
                  <a:pt x="124630" y="70948"/>
                </a:lnTo>
                <a:lnTo>
                  <a:pt x="104204" y="111406"/>
                </a:lnTo>
                <a:lnTo>
                  <a:pt x="96139" y="122424"/>
                </a:lnTo>
                <a:lnTo>
                  <a:pt x="86953" y="132309"/>
                </a:lnTo>
                <a:lnTo>
                  <a:pt x="62593" y="154971"/>
                </a:lnTo>
                <a:lnTo>
                  <a:pt x="56969" y="160357"/>
                </a:lnTo>
                <a:lnTo>
                  <a:pt x="53219" y="165218"/>
                </a:lnTo>
                <a:lnTo>
                  <a:pt x="49053" y="174005"/>
                </a:lnTo>
                <a:lnTo>
                  <a:pt x="46707" y="186093"/>
                </a:lnTo>
                <a:lnTo>
                  <a:pt x="47648" y="188725"/>
                </a:lnTo>
                <a:lnTo>
                  <a:pt x="49545" y="190480"/>
                </a:lnTo>
                <a:lnTo>
                  <a:pt x="52080" y="191650"/>
                </a:lnTo>
                <a:lnTo>
                  <a:pt x="58283" y="192950"/>
                </a:lnTo>
                <a:lnTo>
                  <a:pt x="61715" y="193296"/>
                </a:lnTo>
                <a:lnTo>
                  <a:pt x="65274" y="193527"/>
                </a:lnTo>
                <a:lnTo>
                  <a:pt x="68916" y="193681"/>
                </a:lnTo>
                <a:lnTo>
                  <a:pt x="72613" y="193784"/>
                </a:lnTo>
                <a:lnTo>
                  <a:pt x="77619" y="192583"/>
                </a:lnTo>
                <a:lnTo>
                  <a:pt x="83496" y="190511"/>
                </a:lnTo>
                <a:lnTo>
                  <a:pt x="89954" y="187861"/>
                </a:lnTo>
                <a:lnTo>
                  <a:pt x="95529" y="186093"/>
                </a:lnTo>
                <a:lnTo>
                  <a:pt x="100516" y="184916"/>
                </a:lnTo>
                <a:lnTo>
                  <a:pt x="105111" y="184130"/>
                </a:lnTo>
                <a:lnTo>
                  <a:pt x="110714" y="183606"/>
                </a:lnTo>
                <a:lnTo>
                  <a:pt x="116989" y="183258"/>
                </a:lnTo>
                <a:lnTo>
                  <a:pt x="123713" y="183025"/>
                </a:lnTo>
                <a:lnTo>
                  <a:pt x="157447" y="182697"/>
                </a:lnTo>
                <a:lnTo>
                  <a:pt x="167194" y="183921"/>
                </a:lnTo>
                <a:lnTo>
                  <a:pt x="174963" y="186007"/>
                </a:lnTo>
                <a:lnTo>
                  <a:pt x="181412" y="188668"/>
                </a:lnTo>
                <a:lnTo>
                  <a:pt x="186981" y="191712"/>
                </a:lnTo>
                <a:lnTo>
                  <a:pt x="191964" y="195011"/>
                </a:lnTo>
                <a:lnTo>
                  <a:pt x="196556" y="198480"/>
                </a:lnTo>
                <a:lnTo>
                  <a:pt x="200887" y="202063"/>
                </a:lnTo>
                <a:lnTo>
                  <a:pt x="205045" y="205722"/>
                </a:lnTo>
                <a:lnTo>
                  <a:pt x="209086" y="209431"/>
                </a:lnTo>
                <a:lnTo>
                  <a:pt x="211780" y="214444"/>
                </a:lnTo>
                <a:lnTo>
                  <a:pt x="214774" y="226787"/>
                </a:lnTo>
                <a:lnTo>
                  <a:pt x="214303" y="232364"/>
                </a:lnTo>
                <a:lnTo>
                  <a:pt x="212719" y="237353"/>
                </a:lnTo>
                <a:lnTo>
                  <a:pt x="167617" y="327386"/>
                </a:lnTo>
                <a:lnTo>
                  <a:pt x="162544" y="334991"/>
                </a:lnTo>
                <a:lnTo>
                  <a:pt x="156623" y="342600"/>
                </a:lnTo>
                <a:lnTo>
                  <a:pt x="150135" y="350213"/>
                </a:lnTo>
                <a:lnTo>
                  <a:pt x="143270" y="357829"/>
                </a:lnTo>
                <a:lnTo>
                  <a:pt x="128868" y="373063"/>
                </a:lnTo>
                <a:lnTo>
                  <a:pt x="122742" y="378142"/>
                </a:lnTo>
                <a:lnTo>
                  <a:pt x="117388" y="381528"/>
                </a:lnTo>
                <a:lnTo>
                  <a:pt x="112549" y="383785"/>
                </a:lnTo>
                <a:lnTo>
                  <a:pt x="108052" y="386560"/>
                </a:lnTo>
                <a:lnTo>
                  <a:pt x="103785" y="389679"/>
                </a:lnTo>
                <a:lnTo>
                  <a:pt x="99670" y="393030"/>
                </a:lnTo>
                <a:lnTo>
                  <a:pt x="95656" y="395263"/>
                </a:lnTo>
                <a:lnTo>
                  <a:pt x="91711" y="396752"/>
                </a:lnTo>
                <a:lnTo>
                  <a:pt x="87810" y="397744"/>
                </a:lnTo>
                <a:lnTo>
                  <a:pt x="85210" y="397136"/>
                </a:lnTo>
                <a:lnTo>
                  <a:pt x="83476" y="395461"/>
                </a:lnTo>
                <a:lnTo>
                  <a:pt x="82321" y="393073"/>
                </a:lnTo>
                <a:lnTo>
                  <a:pt x="80280" y="391482"/>
                </a:lnTo>
                <a:lnTo>
                  <a:pt x="77650" y="390421"/>
                </a:lnTo>
                <a:lnTo>
                  <a:pt x="74626" y="389714"/>
                </a:lnTo>
                <a:lnTo>
                  <a:pt x="72611" y="387973"/>
                </a:lnTo>
                <a:lnTo>
                  <a:pt x="71267" y="385541"/>
                </a:lnTo>
                <a:lnTo>
                  <a:pt x="68580" y="3768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13"/>
          <p:cNvSpPr/>
          <p:nvPr/>
        </p:nvSpPr>
        <p:spPr>
          <a:xfrm>
            <a:off x="5806440" y="3568219"/>
            <a:ext cx="262302" cy="523721"/>
          </a:xfrm>
          <a:custGeom>
            <a:avLst/>
            <a:gdLst/>
            <a:ahLst/>
            <a:cxnLst/>
            <a:rect l="0" t="0" r="0" b="0"/>
            <a:pathLst>
              <a:path w="262302" h="523721">
                <a:moveTo>
                  <a:pt x="0" y="20801"/>
                </a:moveTo>
                <a:lnTo>
                  <a:pt x="31818" y="4891"/>
                </a:lnTo>
                <a:lnTo>
                  <a:pt x="38991" y="2575"/>
                </a:lnTo>
                <a:lnTo>
                  <a:pt x="46315" y="1030"/>
                </a:lnTo>
                <a:lnTo>
                  <a:pt x="53736" y="0"/>
                </a:lnTo>
                <a:lnTo>
                  <a:pt x="62494" y="583"/>
                </a:lnTo>
                <a:lnTo>
                  <a:pt x="72142" y="2242"/>
                </a:lnTo>
                <a:lnTo>
                  <a:pt x="82385" y="4619"/>
                </a:lnTo>
                <a:lnTo>
                  <a:pt x="91753" y="6203"/>
                </a:lnTo>
                <a:lnTo>
                  <a:pt x="100539" y="7258"/>
                </a:lnTo>
                <a:lnTo>
                  <a:pt x="108935" y="7963"/>
                </a:lnTo>
                <a:lnTo>
                  <a:pt x="118344" y="9702"/>
                </a:lnTo>
                <a:lnTo>
                  <a:pt x="128426" y="12131"/>
                </a:lnTo>
                <a:lnTo>
                  <a:pt x="138957" y="15021"/>
                </a:lnTo>
                <a:lnTo>
                  <a:pt x="148518" y="19487"/>
                </a:lnTo>
                <a:lnTo>
                  <a:pt x="157432" y="25005"/>
                </a:lnTo>
                <a:lnTo>
                  <a:pt x="165914" y="31224"/>
                </a:lnTo>
                <a:lnTo>
                  <a:pt x="174110" y="37909"/>
                </a:lnTo>
                <a:lnTo>
                  <a:pt x="182113" y="44906"/>
                </a:lnTo>
                <a:lnTo>
                  <a:pt x="189988" y="52111"/>
                </a:lnTo>
                <a:lnTo>
                  <a:pt x="205513" y="66890"/>
                </a:lnTo>
                <a:lnTo>
                  <a:pt x="213208" y="74386"/>
                </a:lnTo>
                <a:lnTo>
                  <a:pt x="220879" y="83194"/>
                </a:lnTo>
                <a:lnTo>
                  <a:pt x="228533" y="92876"/>
                </a:lnTo>
                <a:lnTo>
                  <a:pt x="236175" y="103141"/>
                </a:lnTo>
                <a:lnTo>
                  <a:pt x="241270" y="113795"/>
                </a:lnTo>
                <a:lnTo>
                  <a:pt x="244667" y="124706"/>
                </a:lnTo>
                <a:lnTo>
                  <a:pt x="246930" y="135791"/>
                </a:lnTo>
                <a:lnTo>
                  <a:pt x="252833" y="171814"/>
                </a:lnTo>
                <a:lnTo>
                  <a:pt x="256185" y="193866"/>
                </a:lnTo>
                <a:lnTo>
                  <a:pt x="258420" y="212378"/>
                </a:lnTo>
                <a:lnTo>
                  <a:pt x="259910" y="228529"/>
                </a:lnTo>
                <a:lnTo>
                  <a:pt x="260903" y="243106"/>
                </a:lnTo>
                <a:lnTo>
                  <a:pt x="261565" y="257904"/>
                </a:lnTo>
                <a:lnTo>
                  <a:pt x="262301" y="287893"/>
                </a:lnTo>
                <a:lnTo>
                  <a:pt x="261227" y="301732"/>
                </a:lnTo>
                <a:lnTo>
                  <a:pt x="259242" y="314769"/>
                </a:lnTo>
                <a:lnTo>
                  <a:pt x="256648" y="327269"/>
                </a:lnTo>
                <a:lnTo>
                  <a:pt x="251108" y="343223"/>
                </a:lnTo>
                <a:lnTo>
                  <a:pt x="243605" y="361479"/>
                </a:lnTo>
                <a:lnTo>
                  <a:pt x="226379" y="400813"/>
                </a:lnTo>
                <a:lnTo>
                  <a:pt x="203670" y="454848"/>
                </a:lnTo>
                <a:lnTo>
                  <a:pt x="192967" y="478717"/>
                </a:lnTo>
                <a:lnTo>
                  <a:pt x="188334" y="487368"/>
                </a:lnTo>
                <a:lnTo>
                  <a:pt x="183976" y="494405"/>
                </a:lnTo>
                <a:lnTo>
                  <a:pt x="179800" y="500367"/>
                </a:lnTo>
                <a:lnTo>
                  <a:pt x="171774" y="510378"/>
                </a:lnTo>
                <a:lnTo>
                  <a:pt x="167856" y="514825"/>
                </a:lnTo>
                <a:lnTo>
                  <a:pt x="163974" y="517790"/>
                </a:lnTo>
                <a:lnTo>
                  <a:pt x="160116" y="519767"/>
                </a:lnTo>
                <a:lnTo>
                  <a:pt x="148589" y="5237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14"/>
          <p:cNvSpPr/>
          <p:nvPr/>
        </p:nvSpPr>
        <p:spPr>
          <a:xfrm>
            <a:off x="6115436" y="3566159"/>
            <a:ext cx="182494" cy="457201"/>
          </a:xfrm>
          <a:custGeom>
            <a:avLst/>
            <a:gdLst/>
            <a:ahLst/>
            <a:cxnLst/>
            <a:rect l="0" t="0" r="0" b="0"/>
            <a:pathLst>
              <a:path w="182494" h="457201">
                <a:moveTo>
                  <a:pt x="125343" y="0"/>
                </a:moveTo>
                <a:lnTo>
                  <a:pt x="119276" y="12136"/>
                </a:lnTo>
                <a:lnTo>
                  <a:pt x="116218" y="16981"/>
                </a:lnTo>
                <a:lnTo>
                  <a:pt x="112910" y="21481"/>
                </a:lnTo>
                <a:lnTo>
                  <a:pt x="109435" y="25751"/>
                </a:lnTo>
                <a:lnTo>
                  <a:pt x="105847" y="32407"/>
                </a:lnTo>
                <a:lnTo>
                  <a:pt x="102186" y="40655"/>
                </a:lnTo>
                <a:lnTo>
                  <a:pt x="98476" y="49964"/>
                </a:lnTo>
                <a:lnTo>
                  <a:pt x="92191" y="62519"/>
                </a:lnTo>
                <a:lnTo>
                  <a:pt x="84192" y="77240"/>
                </a:lnTo>
                <a:lnTo>
                  <a:pt x="75049" y="93403"/>
                </a:lnTo>
                <a:lnTo>
                  <a:pt x="67684" y="107989"/>
                </a:lnTo>
                <a:lnTo>
                  <a:pt x="61504" y="121523"/>
                </a:lnTo>
                <a:lnTo>
                  <a:pt x="56114" y="134355"/>
                </a:lnTo>
                <a:lnTo>
                  <a:pt x="49980" y="146720"/>
                </a:lnTo>
                <a:lnTo>
                  <a:pt x="43352" y="158774"/>
                </a:lnTo>
                <a:lnTo>
                  <a:pt x="36392" y="170619"/>
                </a:lnTo>
                <a:lnTo>
                  <a:pt x="29212" y="186136"/>
                </a:lnTo>
                <a:lnTo>
                  <a:pt x="21886" y="204101"/>
                </a:lnTo>
                <a:lnTo>
                  <a:pt x="14462" y="223698"/>
                </a:lnTo>
                <a:lnTo>
                  <a:pt x="9512" y="240572"/>
                </a:lnTo>
                <a:lnTo>
                  <a:pt x="6213" y="255632"/>
                </a:lnTo>
                <a:lnTo>
                  <a:pt x="4013" y="269481"/>
                </a:lnTo>
                <a:lnTo>
                  <a:pt x="2546" y="285064"/>
                </a:lnTo>
                <a:lnTo>
                  <a:pt x="1569" y="301803"/>
                </a:lnTo>
                <a:lnTo>
                  <a:pt x="193" y="345540"/>
                </a:lnTo>
                <a:lnTo>
                  <a:pt x="0" y="356090"/>
                </a:lnTo>
                <a:lnTo>
                  <a:pt x="1141" y="365664"/>
                </a:lnTo>
                <a:lnTo>
                  <a:pt x="3172" y="374586"/>
                </a:lnTo>
                <a:lnTo>
                  <a:pt x="5796" y="383074"/>
                </a:lnTo>
                <a:lnTo>
                  <a:pt x="8815" y="391273"/>
                </a:lnTo>
                <a:lnTo>
                  <a:pt x="12098" y="399279"/>
                </a:lnTo>
                <a:lnTo>
                  <a:pt x="15556" y="407156"/>
                </a:lnTo>
                <a:lnTo>
                  <a:pt x="20402" y="413677"/>
                </a:lnTo>
                <a:lnTo>
                  <a:pt x="26172" y="419295"/>
                </a:lnTo>
                <a:lnTo>
                  <a:pt x="32560" y="424310"/>
                </a:lnTo>
                <a:lnTo>
                  <a:pt x="39358" y="427654"/>
                </a:lnTo>
                <a:lnTo>
                  <a:pt x="46429" y="429883"/>
                </a:lnTo>
                <a:lnTo>
                  <a:pt x="53684" y="431369"/>
                </a:lnTo>
                <a:lnTo>
                  <a:pt x="61060" y="433629"/>
                </a:lnTo>
                <a:lnTo>
                  <a:pt x="68519" y="436406"/>
                </a:lnTo>
                <a:lnTo>
                  <a:pt x="76030" y="439528"/>
                </a:lnTo>
                <a:lnTo>
                  <a:pt x="83578" y="442879"/>
                </a:lnTo>
                <a:lnTo>
                  <a:pt x="98738" y="449989"/>
                </a:lnTo>
                <a:lnTo>
                  <a:pt x="106336" y="452392"/>
                </a:lnTo>
                <a:lnTo>
                  <a:pt x="113942" y="453995"/>
                </a:lnTo>
                <a:lnTo>
                  <a:pt x="121553" y="455064"/>
                </a:lnTo>
                <a:lnTo>
                  <a:pt x="130436" y="455776"/>
                </a:lnTo>
                <a:lnTo>
                  <a:pt x="140169" y="456250"/>
                </a:lnTo>
                <a:lnTo>
                  <a:pt x="165296" y="456919"/>
                </a:lnTo>
                <a:lnTo>
                  <a:pt x="182493" y="4572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15"/>
          <p:cNvSpPr/>
          <p:nvPr/>
        </p:nvSpPr>
        <p:spPr>
          <a:xfrm>
            <a:off x="6310948" y="3691889"/>
            <a:ext cx="227012" cy="308612"/>
          </a:xfrm>
          <a:custGeom>
            <a:avLst/>
            <a:gdLst/>
            <a:ahLst/>
            <a:cxnLst/>
            <a:rect l="0" t="0" r="0" b="0"/>
            <a:pathLst>
              <a:path w="227012" h="308612">
                <a:moveTo>
                  <a:pt x="9841" y="0"/>
                </a:moveTo>
                <a:lnTo>
                  <a:pt x="3774" y="12136"/>
                </a:lnTo>
                <a:lnTo>
                  <a:pt x="795" y="21481"/>
                </a:lnTo>
                <a:lnTo>
                  <a:pt x="0" y="25751"/>
                </a:lnTo>
                <a:lnTo>
                  <a:pt x="741" y="29867"/>
                </a:lnTo>
                <a:lnTo>
                  <a:pt x="4950" y="37828"/>
                </a:lnTo>
                <a:lnTo>
                  <a:pt x="7668" y="45599"/>
                </a:lnTo>
                <a:lnTo>
                  <a:pt x="10145" y="54557"/>
                </a:lnTo>
                <a:lnTo>
                  <a:pt x="12584" y="60501"/>
                </a:lnTo>
                <a:lnTo>
                  <a:pt x="15480" y="67004"/>
                </a:lnTo>
                <a:lnTo>
                  <a:pt x="19951" y="72609"/>
                </a:lnTo>
                <a:lnTo>
                  <a:pt x="25471" y="77616"/>
                </a:lnTo>
                <a:lnTo>
                  <a:pt x="31691" y="82224"/>
                </a:lnTo>
                <a:lnTo>
                  <a:pt x="37108" y="87836"/>
                </a:lnTo>
                <a:lnTo>
                  <a:pt x="41989" y="94118"/>
                </a:lnTo>
                <a:lnTo>
                  <a:pt x="46513" y="100845"/>
                </a:lnTo>
                <a:lnTo>
                  <a:pt x="53339" y="109141"/>
                </a:lnTo>
                <a:lnTo>
                  <a:pt x="61700" y="118480"/>
                </a:lnTo>
                <a:lnTo>
                  <a:pt x="71084" y="128517"/>
                </a:lnTo>
                <a:lnTo>
                  <a:pt x="78610" y="137748"/>
                </a:lnTo>
                <a:lnTo>
                  <a:pt x="84897" y="146442"/>
                </a:lnTo>
                <a:lnTo>
                  <a:pt x="90358" y="154778"/>
                </a:lnTo>
                <a:lnTo>
                  <a:pt x="96539" y="162876"/>
                </a:lnTo>
                <a:lnTo>
                  <a:pt x="103200" y="170814"/>
                </a:lnTo>
                <a:lnTo>
                  <a:pt x="110180" y="178646"/>
                </a:lnTo>
                <a:lnTo>
                  <a:pt x="170924" y="249915"/>
                </a:lnTo>
                <a:lnTo>
                  <a:pt x="178190" y="258050"/>
                </a:lnTo>
                <a:lnTo>
                  <a:pt x="193036" y="273863"/>
                </a:lnTo>
                <a:lnTo>
                  <a:pt x="227011" y="3086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16"/>
          <p:cNvSpPr/>
          <p:nvPr/>
        </p:nvSpPr>
        <p:spPr>
          <a:xfrm>
            <a:off x="6253160" y="3680459"/>
            <a:ext cx="250510" cy="297181"/>
          </a:xfrm>
          <a:custGeom>
            <a:avLst/>
            <a:gdLst/>
            <a:ahLst/>
            <a:cxnLst/>
            <a:rect l="0" t="0" r="0" b="0"/>
            <a:pathLst>
              <a:path w="250510" h="297181">
                <a:moveTo>
                  <a:pt x="250509" y="0"/>
                </a:moveTo>
                <a:lnTo>
                  <a:pt x="244442" y="12136"/>
                </a:lnTo>
                <a:lnTo>
                  <a:pt x="241385" y="15711"/>
                </a:lnTo>
                <a:lnTo>
                  <a:pt x="238076" y="18094"/>
                </a:lnTo>
                <a:lnTo>
                  <a:pt x="234600" y="19683"/>
                </a:lnTo>
                <a:lnTo>
                  <a:pt x="227352" y="28221"/>
                </a:lnTo>
                <a:lnTo>
                  <a:pt x="223641" y="34054"/>
                </a:lnTo>
                <a:lnTo>
                  <a:pt x="218628" y="40483"/>
                </a:lnTo>
                <a:lnTo>
                  <a:pt x="212744" y="47309"/>
                </a:lnTo>
                <a:lnTo>
                  <a:pt x="206283" y="54399"/>
                </a:lnTo>
                <a:lnTo>
                  <a:pt x="192330" y="69051"/>
                </a:lnTo>
                <a:lnTo>
                  <a:pt x="66003" y="195928"/>
                </a:lnTo>
                <a:lnTo>
                  <a:pt x="50035" y="213169"/>
                </a:lnTo>
                <a:lnTo>
                  <a:pt x="38119" y="227203"/>
                </a:lnTo>
                <a:lnTo>
                  <a:pt x="28907" y="239099"/>
                </a:lnTo>
                <a:lnTo>
                  <a:pt x="21494" y="249569"/>
                </a:lnTo>
                <a:lnTo>
                  <a:pt x="15282" y="259090"/>
                </a:lnTo>
                <a:lnTo>
                  <a:pt x="9872" y="267977"/>
                </a:lnTo>
                <a:lnTo>
                  <a:pt x="6264" y="275171"/>
                </a:lnTo>
                <a:lnTo>
                  <a:pt x="3860" y="281238"/>
                </a:lnTo>
                <a:lnTo>
                  <a:pt x="0" y="294031"/>
                </a:lnTo>
                <a:lnTo>
                  <a:pt x="953" y="295081"/>
                </a:lnTo>
                <a:lnTo>
                  <a:pt x="2858" y="295781"/>
                </a:lnTo>
                <a:lnTo>
                  <a:pt x="10479" y="2971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17"/>
          <p:cNvSpPr/>
          <p:nvPr/>
        </p:nvSpPr>
        <p:spPr>
          <a:xfrm>
            <a:off x="6515100" y="3771900"/>
            <a:ext cx="285751" cy="68580"/>
          </a:xfrm>
          <a:custGeom>
            <a:avLst/>
            <a:gdLst/>
            <a:ahLst/>
            <a:cxnLst/>
            <a:rect l="0" t="0" r="0" b="0"/>
            <a:pathLst>
              <a:path w="285751" h="68580">
                <a:moveTo>
                  <a:pt x="0" y="68579"/>
                </a:moveTo>
                <a:lnTo>
                  <a:pt x="15909" y="52671"/>
                </a:lnTo>
                <a:lnTo>
                  <a:pt x="20765" y="49083"/>
                </a:lnTo>
                <a:lnTo>
                  <a:pt x="26544" y="45422"/>
                </a:lnTo>
                <a:lnTo>
                  <a:pt x="32935" y="41711"/>
                </a:lnTo>
                <a:lnTo>
                  <a:pt x="46811" y="34202"/>
                </a:lnTo>
                <a:lnTo>
                  <a:pt x="54068" y="30421"/>
                </a:lnTo>
                <a:lnTo>
                  <a:pt x="62714" y="27900"/>
                </a:lnTo>
                <a:lnTo>
                  <a:pt x="72290" y="26220"/>
                </a:lnTo>
                <a:lnTo>
                  <a:pt x="82484" y="25100"/>
                </a:lnTo>
                <a:lnTo>
                  <a:pt x="93088" y="23083"/>
                </a:lnTo>
                <a:lnTo>
                  <a:pt x="103969" y="20469"/>
                </a:lnTo>
                <a:lnTo>
                  <a:pt x="115033" y="17455"/>
                </a:lnTo>
                <a:lnTo>
                  <a:pt x="137485" y="10721"/>
                </a:lnTo>
                <a:lnTo>
                  <a:pt x="148807" y="7147"/>
                </a:lnTo>
                <a:lnTo>
                  <a:pt x="160164" y="4765"/>
                </a:lnTo>
                <a:lnTo>
                  <a:pt x="171546" y="3176"/>
                </a:lnTo>
                <a:lnTo>
                  <a:pt x="182944" y="2118"/>
                </a:lnTo>
                <a:lnTo>
                  <a:pt x="193082" y="1411"/>
                </a:lnTo>
                <a:lnTo>
                  <a:pt x="202382" y="941"/>
                </a:lnTo>
                <a:lnTo>
                  <a:pt x="219487" y="418"/>
                </a:lnTo>
                <a:lnTo>
                  <a:pt x="251165" y="82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18"/>
          <p:cNvSpPr/>
          <p:nvPr/>
        </p:nvSpPr>
        <p:spPr>
          <a:xfrm>
            <a:off x="6611384" y="3657600"/>
            <a:ext cx="86597" cy="331471"/>
          </a:xfrm>
          <a:custGeom>
            <a:avLst/>
            <a:gdLst/>
            <a:ahLst/>
            <a:cxnLst/>
            <a:rect l="0" t="0" r="0" b="0"/>
            <a:pathLst>
              <a:path w="86597" h="331471">
                <a:moveTo>
                  <a:pt x="6585" y="0"/>
                </a:moveTo>
                <a:lnTo>
                  <a:pt x="518" y="6067"/>
                </a:lnTo>
                <a:lnTo>
                  <a:pt x="0" y="9125"/>
                </a:lnTo>
                <a:lnTo>
                  <a:pt x="926" y="12433"/>
                </a:lnTo>
                <a:lnTo>
                  <a:pt x="2812" y="15909"/>
                </a:lnTo>
                <a:lnTo>
                  <a:pt x="4070" y="20765"/>
                </a:lnTo>
                <a:lnTo>
                  <a:pt x="4909" y="26544"/>
                </a:lnTo>
                <a:lnTo>
                  <a:pt x="5468" y="32935"/>
                </a:lnTo>
                <a:lnTo>
                  <a:pt x="5840" y="39737"/>
                </a:lnTo>
                <a:lnTo>
                  <a:pt x="6254" y="54067"/>
                </a:lnTo>
                <a:lnTo>
                  <a:pt x="7635" y="61445"/>
                </a:lnTo>
                <a:lnTo>
                  <a:pt x="9825" y="68903"/>
                </a:lnTo>
                <a:lnTo>
                  <a:pt x="12555" y="76415"/>
                </a:lnTo>
                <a:lnTo>
                  <a:pt x="14375" y="83963"/>
                </a:lnTo>
                <a:lnTo>
                  <a:pt x="15589" y="91535"/>
                </a:lnTo>
                <a:lnTo>
                  <a:pt x="16398" y="99123"/>
                </a:lnTo>
                <a:lnTo>
                  <a:pt x="18207" y="107992"/>
                </a:lnTo>
                <a:lnTo>
                  <a:pt x="20684" y="117715"/>
                </a:lnTo>
                <a:lnTo>
                  <a:pt x="23604" y="128006"/>
                </a:lnTo>
                <a:lnTo>
                  <a:pt x="30236" y="149601"/>
                </a:lnTo>
                <a:lnTo>
                  <a:pt x="33783" y="160694"/>
                </a:lnTo>
                <a:lnTo>
                  <a:pt x="37417" y="170629"/>
                </a:lnTo>
                <a:lnTo>
                  <a:pt x="41110" y="179793"/>
                </a:lnTo>
                <a:lnTo>
                  <a:pt x="44842" y="188441"/>
                </a:lnTo>
                <a:lnTo>
                  <a:pt x="47330" y="196748"/>
                </a:lnTo>
                <a:lnTo>
                  <a:pt x="48988" y="204825"/>
                </a:lnTo>
                <a:lnTo>
                  <a:pt x="50094" y="212750"/>
                </a:lnTo>
                <a:lnTo>
                  <a:pt x="52101" y="220573"/>
                </a:lnTo>
                <a:lnTo>
                  <a:pt x="54709" y="228328"/>
                </a:lnTo>
                <a:lnTo>
                  <a:pt x="57719" y="236039"/>
                </a:lnTo>
                <a:lnTo>
                  <a:pt x="60993" y="243719"/>
                </a:lnTo>
                <a:lnTo>
                  <a:pt x="68020" y="259026"/>
                </a:lnTo>
                <a:lnTo>
                  <a:pt x="70402" y="266663"/>
                </a:lnTo>
                <a:lnTo>
                  <a:pt x="71990" y="274296"/>
                </a:lnTo>
                <a:lnTo>
                  <a:pt x="73048" y="281924"/>
                </a:lnTo>
                <a:lnTo>
                  <a:pt x="75024" y="289549"/>
                </a:lnTo>
                <a:lnTo>
                  <a:pt x="77611" y="297172"/>
                </a:lnTo>
                <a:lnTo>
                  <a:pt x="80606" y="304795"/>
                </a:lnTo>
                <a:lnTo>
                  <a:pt x="82602" y="311146"/>
                </a:lnTo>
                <a:lnTo>
                  <a:pt x="83933" y="316651"/>
                </a:lnTo>
                <a:lnTo>
                  <a:pt x="86596" y="3314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19"/>
          <p:cNvSpPr/>
          <p:nvPr/>
        </p:nvSpPr>
        <p:spPr>
          <a:xfrm>
            <a:off x="6709409" y="4000500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20"/>
          <p:cNvSpPr/>
          <p:nvPr/>
        </p:nvSpPr>
        <p:spPr>
          <a:xfrm>
            <a:off x="6835140" y="3657763"/>
            <a:ext cx="205195" cy="331260"/>
          </a:xfrm>
          <a:custGeom>
            <a:avLst/>
            <a:gdLst/>
            <a:ahLst/>
            <a:cxnLst/>
            <a:rect l="0" t="0" r="0" b="0"/>
            <a:pathLst>
              <a:path w="205195" h="331260">
                <a:moveTo>
                  <a:pt x="0" y="34126"/>
                </a:moveTo>
                <a:lnTo>
                  <a:pt x="6068" y="21991"/>
                </a:lnTo>
                <a:lnTo>
                  <a:pt x="9125" y="18416"/>
                </a:lnTo>
                <a:lnTo>
                  <a:pt x="12433" y="16033"/>
                </a:lnTo>
                <a:lnTo>
                  <a:pt x="15908" y="14444"/>
                </a:lnTo>
                <a:lnTo>
                  <a:pt x="32936" y="6140"/>
                </a:lnTo>
                <a:lnTo>
                  <a:pt x="39737" y="4039"/>
                </a:lnTo>
                <a:lnTo>
                  <a:pt x="46812" y="2638"/>
                </a:lnTo>
                <a:lnTo>
                  <a:pt x="54068" y="1704"/>
                </a:lnTo>
                <a:lnTo>
                  <a:pt x="61445" y="1082"/>
                </a:lnTo>
                <a:lnTo>
                  <a:pt x="68903" y="667"/>
                </a:lnTo>
                <a:lnTo>
                  <a:pt x="83964" y="205"/>
                </a:lnTo>
                <a:lnTo>
                  <a:pt x="99124" y="0"/>
                </a:lnTo>
                <a:lnTo>
                  <a:pt x="105452" y="1215"/>
                </a:lnTo>
                <a:lnTo>
                  <a:pt x="110941" y="3296"/>
                </a:lnTo>
                <a:lnTo>
                  <a:pt x="115871" y="5953"/>
                </a:lnTo>
                <a:lnTo>
                  <a:pt x="120426" y="7724"/>
                </a:lnTo>
                <a:lnTo>
                  <a:pt x="124735" y="8905"/>
                </a:lnTo>
                <a:lnTo>
                  <a:pt x="128876" y="9692"/>
                </a:lnTo>
                <a:lnTo>
                  <a:pt x="132907" y="12757"/>
                </a:lnTo>
                <a:lnTo>
                  <a:pt x="136865" y="17340"/>
                </a:lnTo>
                <a:lnTo>
                  <a:pt x="140773" y="22936"/>
                </a:lnTo>
                <a:lnTo>
                  <a:pt x="145116" y="32539"/>
                </a:lnTo>
                <a:lnTo>
                  <a:pt x="146274" y="36878"/>
                </a:lnTo>
                <a:lnTo>
                  <a:pt x="145775" y="42311"/>
                </a:lnTo>
                <a:lnTo>
                  <a:pt x="144174" y="48473"/>
                </a:lnTo>
                <a:lnTo>
                  <a:pt x="141836" y="55121"/>
                </a:lnTo>
                <a:lnTo>
                  <a:pt x="139007" y="62093"/>
                </a:lnTo>
                <a:lnTo>
                  <a:pt x="135851" y="69280"/>
                </a:lnTo>
                <a:lnTo>
                  <a:pt x="132477" y="76612"/>
                </a:lnTo>
                <a:lnTo>
                  <a:pt x="127688" y="84041"/>
                </a:lnTo>
                <a:lnTo>
                  <a:pt x="121955" y="91532"/>
                </a:lnTo>
                <a:lnTo>
                  <a:pt x="115593" y="99067"/>
                </a:lnTo>
                <a:lnTo>
                  <a:pt x="105002" y="109170"/>
                </a:lnTo>
                <a:lnTo>
                  <a:pt x="91592" y="120986"/>
                </a:lnTo>
                <a:lnTo>
                  <a:pt x="64838" y="143851"/>
                </a:lnTo>
                <a:lnTo>
                  <a:pt x="35556" y="170142"/>
                </a:lnTo>
                <a:lnTo>
                  <a:pt x="36404" y="170523"/>
                </a:lnTo>
                <a:lnTo>
                  <a:pt x="40733" y="170947"/>
                </a:lnTo>
                <a:lnTo>
                  <a:pt x="46205" y="169790"/>
                </a:lnTo>
                <a:lnTo>
                  <a:pt x="53663" y="167749"/>
                </a:lnTo>
                <a:lnTo>
                  <a:pt x="62445" y="165118"/>
                </a:lnTo>
                <a:lnTo>
                  <a:pt x="70840" y="163364"/>
                </a:lnTo>
                <a:lnTo>
                  <a:pt x="78976" y="162195"/>
                </a:lnTo>
                <a:lnTo>
                  <a:pt x="86940" y="161415"/>
                </a:lnTo>
                <a:lnTo>
                  <a:pt x="97330" y="160896"/>
                </a:lnTo>
                <a:lnTo>
                  <a:pt x="132414" y="160164"/>
                </a:lnTo>
                <a:lnTo>
                  <a:pt x="146903" y="159993"/>
                </a:lnTo>
                <a:lnTo>
                  <a:pt x="153815" y="161218"/>
                </a:lnTo>
                <a:lnTo>
                  <a:pt x="160963" y="163304"/>
                </a:lnTo>
                <a:lnTo>
                  <a:pt x="168269" y="165965"/>
                </a:lnTo>
                <a:lnTo>
                  <a:pt x="174409" y="169009"/>
                </a:lnTo>
                <a:lnTo>
                  <a:pt x="179772" y="172308"/>
                </a:lnTo>
                <a:lnTo>
                  <a:pt x="184619" y="175777"/>
                </a:lnTo>
                <a:lnTo>
                  <a:pt x="187849" y="179360"/>
                </a:lnTo>
                <a:lnTo>
                  <a:pt x="190002" y="183019"/>
                </a:lnTo>
                <a:lnTo>
                  <a:pt x="191438" y="186728"/>
                </a:lnTo>
                <a:lnTo>
                  <a:pt x="196419" y="194236"/>
                </a:lnTo>
                <a:lnTo>
                  <a:pt x="199526" y="198016"/>
                </a:lnTo>
                <a:lnTo>
                  <a:pt x="201597" y="203076"/>
                </a:lnTo>
                <a:lnTo>
                  <a:pt x="202978" y="208990"/>
                </a:lnTo>
                <a:lnTo>
                  <a:pt x="203898" y="215472"/>
                </a:lnTo>
                <a:lnTo>
                  <a:pt x="204512" y="221063"/>
                </a:lnTo>
                <a:lnTo>
                  <a:pt x="205194" y="230663"/>
                </a:lnTo>
                <a:lnTo>
                  <a:pt x="204107" y="235001"/>
                </a:lnTo>
                <a:lnTo>
                  <a:pt x="199510" y="243207"/>
                </a:lnTo>
                <a:lnTo>
                  <a:pt x="193234" y="251088"/>
                </a:lnTo>
                <a:lnTo>
                  <a:pt x="189783" y="254968"/>
                </a:lnTo>
                <a:lnTo>
                  <a:pt x="186212" y="260094"/>
                </a:lnTo>
                <a:lnTo>
                  <a:pt x="182561" y="266051"/>
                </a:lnTo>
                <a:lnTo>
                  <a:pt x="178857" y="272563"/>
                </a:lnTo>
                <a:lnTo>
                  <a:pt x="173848" y="279444"/>
                </a:lnTo>
                <a:lnTo>
                  <a:pt x="167968" y="286572"/>
                </a:lnTo>
                <a:lnTo>
                  <a:pt x="155932" y="299994"/>
                </a:lnTo>
                <a:lnTo>
                  <a:pt x="146350" y="310193"/>
                </a:lnTo>
                <a:lnTo>
                  <a:pt x="142017" y="313421"/>
                </a:lnTo>
                <a:lnTo>
                  <a:pt x="137857" y="315573"/>
                </a:lnTo>
                <a:lnTo>
                  <a:pt x="133814" y="317007"/>
                </a:lnTo>
                <a:lnTo>
                  <a:pt x="129850" y="319234"/>
                </a:lnTo>
                <a:lnTo>
                  <a:pt x="125936" y="321988"/>
                </a:lnTo>
                <a:lnTo>
                  <a:pt x="122057" y="325094"/>
                </a:lnTo>
                <a:lnTo>
                  <a:pt x="118201" y="327165"/>
                </a:lnTo>
                <a:lnTo>
                  <a:pt x="114361" y="328546"/>
                </a:lnTo>
                <a:lnTo>
                  <a:pt x="110530" y="329466"/>
                </a:lnTo>
                <a:lnTo>
                  <a:pt x="106707" y="330079"/>
                </a:lnTo>
                <a:lnTo>
                  <a:pt x="102888" y="330488"/>
                </a:lnTo>
                <a:lnTo>
                  <a:pt x="99072" y="330761"/>
                </a:lnTo>
                <a:lnTo>
                  <a:pt x="95257" y="330943"/>
                </a:lnTo>
                <a:lnTo>
                  <a:pt x="82268" y="331259"/>
                </a:lnTo>
                <a:lnTo>
                  <a:pt x="77627" y="327899"/>
                </a:lnTo>
                <a:lnTo>
                  <a:pt x="68579" y="3198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21"/>
          <p:cNvSpPr/>
          <p:nvPr/>
        </p:nvSpPr>
        <p:spPr>
          <a:xfrm>
            <a:off x="6983730" y="3566159"/>
            <a:ext cx="251244" cy="548642"/>
          </a:xfrm>
          <a:custGeom>
            <a:avLst/>
            <a:gdLst/>
            <a:ahLst/>
            <a:cxnLst/>
            <a:rect l="0" t="0" r="0" b="0"/>
            <a:pathLst>
              <a:path w="251244" h="548642">
                <a:moveTo>
                  <a:pt x="0" y="0"/>
                </a:moveTo>
                <a:lnTo>
                  <a:pt x="12136" y="12136"/>
                </a:lnTo>
                <a:lnTo>
                  <a:pt x="16980" y="15711"/>
                </a:lnTo>
                <a:lnTo>
                  <a:pt x="21480" y="18094"/>
                </a:lnTo>
                <a:lnTo>
                  <a:pt x="25749" y="19683"/>
                </a:lnTo>
                <a:lnTo>
                  <a:pt x="31136" y="22012"/>
                </a:lnTo>
                <a:lnTo>
                  <a:pt x="43895" y="27987"/>
                </a:lnTo>
                <a:lnTo>
                  <a:pt x="53393" y="33898"/>
                </a:lnTo>
                <a:lnTo>
                  <a:pt x="64805" y="41649"/>
                </a:lnTo>
                <a:lnTo>
                  <a:pt x="77494" y="50626"/>
                </a:lnTo>
                <a:lnTo>
                  <a:pt x="88492" y="59151"/>
                </a:lnTo>
                <a:lnTo>
                  <a:pt x="98365" y="67374"/>
                </a:lnTo>
                <a:lnTo>
                  <a:pt x="107486" y="75396"/>
                </a:lnTo>
                <a:lnTo>
                  <a:pt x="124395" y="91083"/>
                </a:lnTo>
                <a:lnTo>
                  <a:pt x="132459" y="98822"/>
                </a:lnTo>
                <a:lnTo>
                  <a:pt x="141646" y="106521"/>
                </a:lnTo>
                <a:lnTo>
                  <a:pt x="151581" y="114195"/>
                </a:lnTo>
                <a:lnTo>
                  <a:pt x="162013" y="121850"/>
                </a:lnTo>
                <a:lnTo>
                  <a:pt x="171509" y="129494"/>
                </a:lnTo>
                <a:lnTo>
                  <a:pt x="180379" y="137129"/>
                </a:lnTo>
                <a:lnTo>
                  <a:pt x="188832" y="144760"/>
                </a:lnTo>
                <a:lnTo>
                  <a:pt x="204999" y="160012"/>
                </a:lnTo>
                <a:lnTo>
                  <a:pt x="212866" y="167634"/>
                </a:lnTo>
                <a:lnTo>
                  <a:pt x="219380" y="175256"/>
                </a:lnTo>
                <a:lnTo>
                  <a:pt x="224993" y="182878"/>
                </a:lnTo>
                <a:lnTo>
                  <a:pt x="230005" y="190498"/>
                </a:lnTo>
                <a:lnTo>
                  <a:pt x="234616" y="199389"/>
                </a:lnTo>
                <a:lnTo>
                  <a:pt x="238961" y="209126"/>
                </a:lnTo>
                <a:lnTo>
                  <a:pt x="243127" y="219428"/>
                </a:lnTo>
                <a:lnTo>
                  <a:pt x="245905" y="228835"/>
                </a:lnTo>
                <a:lnTo>
                  <a:pt x="247757" y="237647"/>
                </a:lnTo>
                <a:lnTo>
                  <a:pt x="248991" y="246061"/>
                </a:lnTo>
                <a:lnTo>
                  <a:pt x="249814" y="255481"/>
                </a:lnTo>
                <a:lnTo>
                  <a:pt x="250362" y="265571"/>
                </a:lnTo>
                <a:lnTo>
                  <a:pt x="250972" y="286942"/>
                </a:lnTo>
                <a:lnTo>
                  <a:pt x="251243" y="309140"/>
                </a:lnTo>
                <a:lnTo>
                  <a:pt x="250045" y="320394"/>
                </a:lnTo>
                <a:lnTo>
                  <a:pt x="247977" y="331706"/>
                </a:lnTo>
                <a:lnTo>
                  <a:pt x="245327" y="343057"/>
                </a:lnTo>
                <a:lnTo>
                  <a:pt x="241022" y="356975"/>
                </a:lnTo>
                <a:lnTo>
                  <a:pt x="235611" y="372604"/>
                </a:lnTo>
                <a:lnTo>
                  <a:pt x="229464" y="389372"/>
                </a:lnTo>
                <a:lnTo>
                  <a:pt x="222826" y="404362"/>
                </a:lnTo>
                <a:lnTo>
                  <a:pt x="215860" y="418165"/>
                </a:lnTo>
                <a:lnTo>
                  <a:pt x="208676" y="431177"/>
                </a:lnTo>
                <a:lnTo>
                  <a:pt x="200078" y="443661"/>
                </a:lnTo>
                <a:lnTo>
                  <a:pt x="190535" y="455794"/>
                </a:lnTo>
                <a:lnTo>
                  <a:pt x="180363" y="467693"/>
                </a:lnTo>
                <a:lnTo>
                  <a:pt x="172312" y="478166"/>
                </a:lnTo>
                <a:lnTo>
                  <a:pt x="165674" y="487687"/>
                </a:lnTo>
                <a:lnTo>
                  <a:pt x="159980" y="496575"/>
                </a:lnTo>
                <a:lnTo>
                  <a:pt x="154913" y="503770"/>
                </a:lnTo>
                <a:lnTo>
                  <a:pt x="150265" y="509837"/>
                </a:lnTo>
                <a:lnTo>
                  <a:pt x="145896" y="515151"/>
                </a:lnTo>
                <a:lnTo>
                  <a:pt x="141714" y="519965"/>
                </a:lnTo>
                <a:lnTo>
                  <a:pt x="137657" y="524443"/>
                </a:lnTo>
                <a:lnTo>
                  <a:pt x="129760" y="532806"/>
                </a:lnTo>
                <a:lnTo>
                  <a:pt x="115316" y="547602"/>
                </a:lnTo>
                <a:lnTo>
                  <a:pt x="102870" y="5486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22"/>
          <p:cNvSpPr/>
          <p:nvPr/>
        </p:nvSpPr>
        <p:spPr>
          <a:xfrm>
            <a:off x="3863340" y="3806189"/>
            <a:ext cx="925831" cy="491491"/>
          </a:xfrm>
          <a:custGeom>
            <a:avLst/>
            <a:gdLst/>
            <a:ahLst/>
            <a:cxnLst/>
            <a:rect l="0" t="0" r="0" b="0"/>
            <a:pathLst>
              <a:path w="925831" h="491491">
                <a:moveTo>
                  <a:pt x="0" y="491490"/>
                </a:moveTo>
                <a:lnTo>
                  <a:pt x="6068" y="485423"/>
                </a:lnTo>
                <a:lnTo>
                  <a:pt x="27351" y="471994"/>
                </a:lnTo>
                <a:lnTo>
                  <a:pt x="36709" y="464622"/>
                </a:lnTo>
                <a:lnTo>
                  <a:pt x="65422" y="450339"/>
                </a:lnTo>
                <a:lnTo>
                  <a:pt x="85524" y="441196"/>
                </a:lnTo>
                <a:lnTo>
                  <a:pt x="102736" y="433831"/>
                </a:lnTo>
                <a:lnTo>
                  <a:pt x="118021" y="427651"/>
                </a:lnTo>
                <a:lnTo>
                  <a:pt x="146433" y="416127"/>
                </a:lnTo>
                <a:lnTo>
                  <a:pt x="175995" y="402539"/>
                </a:lnTo>
                <a:lnTo>
                  <a:pt x="355462" y="310278"/>
                </a:lnTo>
                <a:lnTo>
                  <a:pt x="390645" y="293212"/>
                </a:lnTo>
                <a:lnTo>
                  <a:pt x="467113" y="257058"/>
                </a:lnTo>
                <a:lnTo>
                  <a:pt x="486668" y="247572"/>
                </a:lnTo>
                <a:lnTo>
                  <a:pt x="504786" y="237438"/>
                </a:lnTo>
                <a:lnTo>
                  <a:pt x="521944" y="226872"/>
                </a:lnTo>
                <a:lnTo>
                  <a:pt x="538462" y="216018"/>
                </a:lnTo>
                <a:lnTo>
                  <a:pt x="597456" y="180252"/>
                </a:lnTo>
                <a:lnTo>
                  <a:pt x="663046" y="141072"/>
                </a:lnTo>
                <a:lnTo>
                  <a:pt x="704897" y="115192"/>
                </a:lnTo>
                <a:lnTo>
                  <a:pt x="722661" y="106005"/>
                </a:lnTo>
                <a:lnTo>
                  <a:pt x="739584" y="98610"/>
                </a:lnTo>
                <a:lnTo>
                  <a:pt x="755946" y="92411"/>
                </a:lnTo>
                <a:lnTo>
                  <a:pt x="780899" y="78748"/>
                </a:lnTo>
                <a:lnTo>
                  <a:pt x="791109" y="71549"/>
                </a:lnTo>
                <a:lnTo>
                  <a:pt x="809346" y="61669"/>
                </a:lnTo>
                <a:lnTo>
                  <a:pt x="832934" y="50003"/>
                </a:lnTo>
                <a:lnTo>
                  <a:pt x="860089" y="37146"/>
                </a:lnTo>
                <a:lnTo>
                  <a:pt x="879462" y="27304"/>
                </a:lnTo>
                <a:lnTo>
                  <a:pt x="893648" y="19473"/>
                </a:lnTo>
                <a:lnTo>
                  <a:pt x="9258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23"/>
          <p:cNvSpPr/>
          <p:nvPr/>
        </p:nvSpPr>
        <p:spPr>
          <a:xfrm>
            <a:off x="4057650" y="3006089"/>
            <a:ext cx="891541" cy="434341"/>
          </a:xfrm>
          <a:custGeom>
            <a:avLst/>
            <a:gdLst/>
            <a:ahLst/>
            <a:cxnLst/>
            <a:rect l="0" t="0" r="0" b="0"/>
            <a:pathLst>
              <a:path w="891541" h="434341">
                <a:moveTo>
                  <a:pt x="0" y="434340"/>
                </a:moveTo>
                <a:lnTo>
                  <a:pt x="12135" y="422205"/>
                </a:lnTo>
                <a:lnTo>
                  <a:pt x="24867" y="412860"/>
                </a:lnTo>
                <a:lnTo>
                  <a:pt x="40262" y="404474"/>
                </a:lnTo>
                <a:lnTo>
                  <a:pt x="59804" y="396513"/>
                </a:lnTo>
                <a:lnTo>
                  <a:pt x="81189" y="385355"/>
                </a:lnTo>
                <a:lnTo>
                  <a:pt x="150234" y="345360"/>
                </a:lnTo>
                <a:lnTo>
                  <a:pt x="170006" y="333110"/>
                </a:lnTo>
                <a:lnTo>
                  <a:pt x="188267" y="321134"/>
                </a:lnTo>
                <a:lnTo>
                  <a:pt x="205521" y="309339"/>
                </a:lnTo>
                <a:lnTo>
                  <a:pt x="223374" y="298936"/>
                </a:lnTo>
                <a:lnTo>
                  <a:pt x="241626" y="289461"/>
                </a:lnTo>
                <a:lnTo>
                  <a:pt x="260144" y="280604"/>
                </a:lnTo>
                <a:lnTo>
                  <a:pt x="277569" y="270890"/>
                </a:lnTo>
                <a:lnTo>
                  <a:pt x="294266" y="260603"/>
                </a:lnTo>
                <a:lnTo>
                  <a:pt x="310477" y="249936"/>
                </a:lnTo>
                <a:lnTo>
                  <a:pt x="333985" y="236474"/>
                </a:lnTo>
                <a:lnTo>
                  <a:pt x="446031" y="176016"/>
                </a:lnTo>
                <a:lnTo>
                  <a:pt x="468804" y="163064"/>
                </a:lnTo>
                <a:lnTo>
                  <a:pt x="490336" y="151889"/>
                </a:lnTo>
                <a:lnTo>
                  <a:pt x="511040" y="141900"/>
                </a:lnTo>
                <a:lnTo>
                  <a:pt x="531193" y="132700"/>
                </a:lnTo>
                <a:lnTo>
                  <a:pt x="570519" y="115705"/>
                </a:lnTo>
                <a:lnTo>
                  <a:pt x="665350" y="76386"/>
                </a:lnTo>
                <a:lnTo>
                  <a:pt x="698725" y="61043"/>
                </a:lnTo>
                <a:lnTo>
                  <a:pt x="714736" y="54666"/>
                </a:lnTo>
                <a:lnTo>
                  <a:pt x="730491" y="49144"/>
                </a:lnTo>
                <a:lnTo>
                  <a:pt x="8915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24"/>
          <p:cNvSpPr/>
          <p:nvPr/>
        </p:nvSpPr>
        <p:spPr>
          <a:xfrm>
            <a:off x="5052059" y="2847020"/>
            <a:ext cx="1108712" cy="467681"/>
          </a:xfrm>
          <a:custGeom>
            <a:avLst/>
            <a:gdLst/>
            <a:ahLst/>
            <a:cxnLst/>
            <a:rect l="0" t="0" r="0" b="0"/>
            <a:pathLst>
              <a:path w="1108712" h="467681">
                <a:moveTo>
                  <a:pt x="0" y="467680"/>
                </a:moveTo>
                <a:lnTo>
                  <a:pt x="18204" y="455544"/>
                </a:lnTo>
                <a:lnTo>
                  <a:pt x="30528" y="449586"/>
                </a:lnTo>
                <a:lnTo>
                  <a:pt x="35592" y="447997"/>
                </a:lnTo>
                <a:lnTo>
                  <a:pt x="71096" y="428467"/>
                </a:lnTo>
                <a:lnTo>
                  <a:pt x="103616" y="413868"/>
                </a:lnTo>
                <a:lnTo>
                  <a:pt x="126062" y="401007"/>
                </a:lnTo>
                <a:lnTo>
                  <a:pt x="142461" y="392751"/>
                </a:lnTo>
                <a:lnTo>
                  <a:pt x="184390" y="373418"/>
                </a:lnTo>
                <a:lnTo>
                  <a:pt x="204207" y="365468"/>
                </a:lnTo>
                <a:lnTo>
                  <a:pt x="222498" y="358899"/>
                </a:lnTo>
                <a:lnTo>
                  <a:pt x="256368" y="346942"/>
                </a:lnTo>
                <a:lnTo>
                  <a:pt x="395601" y="286853"/>
                </a:lnTo>
                <a:lnTo>
                  <a:pt x="546052" y="218803"/>
                </a:lnTo>
                <a:lnTo>
                  <a:pt x="668450" y="161791"/>
                </a:lnTo>
                <a:lnTo>
                  <a:pt x="711956" y="142922"/>
                </a:lnTo>
                <a:lnTo>
                  <a:pt x="830201" y="94554"/>
                </a:lnTo>
                <a:lnTo>
                  <a:pt x="853187" y="84309"/>
                </a:lnTo>
                <a:lnTo>
                  <a:pt x="905822" y="59379"/>
                </a:lnTo>
                <a:lnTo>
                  <a:pt x="931541" y="48159"/>
                </a:lnTo>
                <a:lnTo>
                  <a:pt x="956308" y="38139"/>
                </a:lnTo>
                <a:lnTo>
                  <a:pt x="1000335" y="21503"/>
                </a:lnTo>
                <a:lnTo>
                  <a:pt x="1032604" y="9875"/>
                </a:lnTo>
                <a:lnTo>
                  <a:pt x="1066123" y="2257"/>
                </a:lnTo>
                <a:lnTo>
                  <a:pt x="1086073" y="0"/>
                </a:lnTo>
                <a:lnTo>
                  <a:pt x="1091078" y="953"/>
                </a:lnTo>
                <a:lnTo>
                  <a:pt x="1108711" y="10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25"/>
          <p:cNvSpPr/>
          <p:nvPr/>
        </p:nvSpPr>
        <p:spPr>
          <a:xfrm>
            <a:off x="6092189" y="3650036"/>
            <a:ext cx="891542" cy="476194"/>
          </a:xfrm>
          <a:custGeom>
            <a:avLst/>
            <a:gdLst/>
            <a:ahLst/>
            <a:cxnLst/>
            <a:rect l="0" t="0" r="0" b="0"/>
            <a:pathLst>
              <a:path w="891542" h="476194">
                <a:moveTo>
                  <a:pt x="0" y="476193"/>
                </a:moveTo>
                <a:lnTo>
                  <a:pt x="25751" y="450443"/>
                </a:lnTo>
                <a:lnTo>
                  <a:pt x="40655" y="438926"/>
                </a:lnTo>
                <a:lnTo>
                  <a:pt x="59979" y="425340"/>
                </a:lnTo>
                <a:lnTo>
                  <a:pt x="114673" y="388389"/>
                </a:lnTo>
                <a:lnTo>
                  <a:pt x="179040" y="347449"/>
                </a:lnTo>
                <a:lnTo>
                  <a:pt x="303794" y="271192"/>
                </a:lnTo>
                <a:lnTo>
                  <a:pt x="361652" y="236382"/>
                </a:lnTo>
                <a:lnTo>
                  <a:pt x="394772" y="218529"/>
                </a:lnTo>
                <a:lnTo>
                  <a:pt x="485758" y="171600"/>
                </a:lnTo>
                <a:lnTo>
                  <a:pt x="524499" y="152481"/>
                </a:lnTo>
                <a:lnTo>
                  <a:pt x="584478" y="124465"/>
                </a:lnTo>
                <a:lnTo>
                  <a:pt x="613172" y="109627"/>
                </a:lnTo>
                <a:lnTo>
                  <a:pt x="642461" y="93386"/>
                </a:lnTo>
                <a:lnTo>
                  <a:pt x="672148" y="76209"/>
                </a:lnTo>
                <a:lnTo>
                  <a:pt x="700829" y="60947"/>
                </a:lnTo>
                <a:lnTo>
                  <a:pt x="728839" y="46963"/>
                </a:lnTo>
                <a:lnTo>
                  <a:pt x="807332" y="9278"/>
                </a:lnTo>
                <a:lnTo>
                  <a:pt x="832524" y="1975"/>
                </a:lnTo>
                <a:lnTo>
                  <a:pt x="844576" y="28"/>
                </a:lnTo>
                <a:lnTo>
                  <a:pt x="853881" y="0"/>
                </a:lnTo>
                <a:lnTo>
                  <a:pt x="861354" y="1251"/>
                </a:lnTo>
                <a:lnTo>
                  <a:pt x="873044" y="6028"/>
                </a:lnTo>
                <a:lnTo>
                  <a:pt x="891541" y="189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1" y="838200"/>
            <a:ext cx="7467600" cy="2794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514"/>
          <p:cNvSpPr/>
          <p:nvPr/>
        </p:nvSpPr>
        <p:spPr>
          <a:xfrm>
            <a:off x="400335" y="2914667"/>
            <a:ext cx="1954028" cy="934780"/>
          </a:xfrm>
          <a:custGeom>
            <a:avLst/>
            <a:gdLst/>
            <a:ahLst/>
            <a:cxnLst/>
            <a:rect l="0" t="0" r="0" b="0"/>
            <a:pathLst>
              <a:path w="1954028" h="934780">
                <a:moveTo>
                  <a:pt x="1828515" y="182862"/>
                </a:moveTo>
                <a:lnTo>
                  <a:pt x="1808832" y="173021"/>
                </a:lnTo>
                <a:lnTo>
                  <a:pt x="1800528" y="165835"/>
                </a:lnTo>
                <a:lnTo>
                  <a:pt x="1798427" y="162621"/>
                </a:lnTo>
                <a:lnTo>
                  <a:pt x="1796092" y="155663"/>
                </a:lnTo>
                <a:lnTo>
                  <a:pt x="1792930" y="153299"/>
                </a:lnTo>
                <a:lnTo>
                  <a:pt x="1777613" y="148703"/>
                </a:lnTo>
                <a:lnTo>
                  <a:pt x="1768638" y="143127"/>
                </a:lnTo>
                <a:lnTo>
                  <a:pt x="1757030" y="139802"/>
                </a:lnTo>
                <a:lnTo>
                  <a:pt x="1729307" y="136223"/>
                </a:lnTo>
                <a:lnTo>
                  <a:pt x="1709232" y="129391"/>
                </a:lnTo>
                <a:lnTo>
                  <a:pt x="1653609" y="122541"/>
                </a:lnTo>
                <a:lnTo>
                  <a:pt x="1604817" y="109956"/>
                </a:lnTo>
                <a:lnTo>
                  <a:pt x="1556374" y="98390"/>
                </a:lnTo>
                <a:lnTo>
                  <a:pt x="1509443" y="89016"/>
                </a:lnTo>
                <a:lnTo>
                  <a:pt x="1452457" y="72650"/>
                </a:lnTo>
                <a:lnTo>
                  <a:pt x="1417370" y="62295"/>
                </a:lnTo>
                <a:lnTo>
                  <a:pt x="1367994" y="54765"/>
                </a:lnTo>
                <a:lnTo>
                  <a:pt x="1314451" y="45001"/>
                </a:lnTo>
                <a:lnTo>
                  <a:pt x="1255829" y="34065"/>
                </a:lnTo>
                <a:lnTo>
                  <a:pt x="1197397" y="22781"/>
                </a:lnTo>
                <a:lnTo>
                  <a:pt x="1149238" y="15195"/>
                </a:lnTo>
                <a:lnTo>
                  <a:pt x="1094835" y="5054"/>
                </a:lnTo>
                <a:lnTo>
                  <a:pt x="1038289" y="984"/>
                </a:lnTo>
                <a:lnTo>
                  <a:pt x="980117" y="279"/>
                </a:lnTo>
                <a:lnTo>
                  <a:pt x="770767" y="0"/>
                </a:lnTo>
                <a:lnTo>
                  <a:pt x="734730" y="1264"/>
                </a:lnTo>
                <a:lnTo>
                  <a:pt x="646129" y="9032"/>
                </a:lnTo>
                <a:lnTo>
                  <a:pt x="595952" y="14094"/>
                </a:lnTo>
                <a:lnTo>
                  <a:pt x="554269" y="22764"/>
                </a:lnTo>
                <a:lnTo>
                  <a:pt x="408775" y="57922"/>
                </a:lnTo>
                <a:lnTo>
                  <a:pt x="360101" y="71478"/>
                </a:lnTo>
                <a:lnTo>
                  <a:pt x="309521" y="88706"/>
                </a:lnTo>
                <a:lnTo>
                  <a:pt x="251332" y="116480"/>
                </a:lnTo>
                <a:lnTo>
                  <a:pt x="231771" y="128383"/>
                </a:lnTo>
                <a:lnTo>
                  <a:pt x="210801" y="145949"/>
                </a:lnTo>
                <a:lnTo>
                  <a:pt x="180314" y="174923"/>
                </a:lnTo>
                <a:lnTo>
                  <a:pt x="152371" y="198807"/>
                </a:lnTo>
                <a:lnTo>
                  <a:pt x="125982" y="221699"/>
                </a:lnTo>
                <a:lnTo>
                  <a:pt x="111833" y="236693"/>
                </a:lnTo>
                <a:lnTo>
                  <a:pt x="97320" y="253040"/>
                </a:lnTo>
                <a:lnTo>
                  <a:pt x="77808" y="281362"/>
                </a:lnTo>
                <a:lnTo>
                  <a:pt x="59683" y="315341"/>
                </a:lnTo>
                <a:lnTo>
                  <a:pt x="47957" y="339532"/>
                </a:lnTo>
                <a:lnTo>
                  <a:pt x="30046" y="379917"/>
                </a:lnTo>
                <a:lnTo>
                  <a:pt x="22475" y="403132"/>
                </a:lnTo>
                <a:lnTo>
                  <a:pt x="16159" y="427499"/>
                </a:lnTo>
                <a:lnTo>
                  <a:pt x="10677" y="452633"/>
                </a:lnTo>
                <a:lnTo>
                  <a:pt x="7023" y="473200"/>
                </a:lnTo>
                <a:lnTo>
                  <a:pt x="4587" y="490721"/>
                </a:lnTo>
                <a:lnTo>
                  <a:pt x="2963" y="506211"/>
                </a:lnTo>
                <a:lnTo>
                  <a:pt x="1158" y="533583"/>
                </a:lnTo>
                <a:lnTo>
                  <a:pt x="356" y="558448"/>
                </a:lnTo>
                <a:lnTo>
                  <a:pt x="0" y="582199"/>
                </a:lnTo>
                <a:lnTo>
                  <a:pt x="3228" y="602069"/>
                </a:lnTo>
                <a:lnTo>
                  <a:pt x="12186" y="630922"/>
                </a:lnTo>
                <a:lnTo>
                  <a:pt x="15649" y="641588"/>
                </a:lnTo>
                <a:lnTo>
                  <a:pt x="26270" y="660214"/>
                </a:lnTo>
                <a:lnTo>
                  <a:pt x="46529" y="684980"/>
                </a:lnTo>
                <a:lnTo>
                  <a:pt x="65232" y="708405"/>
                </a:lnTo>
                <a:lnTo>
                  <a:pt x="70063" y="716104"/>
                </a:lnTo>
                <a:lnTo>
                  <a:pt x="85591" y="731432"/>
                </a:lnTo>
                <a:lnTo>
                  <a:pt x="112366" y="754341"/>
                </a:lnTo>
                <a:lnTo>
                  <a:pt x="139773" y="777216"/>
                </a:lnTo>
                <a:lnTo>
                  <a:pt x="172023" y="800081"/>
                </a:lnTo>
                <a:lnTo>
                  <a:pt x="209096" y="822942"/>
                </a:lnTo>
                <a:lnTo>
                  <a:pt x="261066" y="847355"/>
                </a:lnTo>
                <a:lnTo>
                  <a:pt x="317146" y="865677"/>
                </a:lnTo>
                <a:lnTo>
                  <a:pt x="377142" y="889051"/>
                </a:lnTo>
                <a:lnTo>
                  <a:pt x="437911" y="906274"/>
                </a:lnTo>
                <a:lnTo>
                  <a:pt x="485299" y="914165"/>
                </a:lnTo>
                <a:lnTo>
                  <a:pt x="539380" y="920636"/>
                </a:lnTo>
                <a:lnTo>
                  <a:pt x="642773" y="928177"/>
                </a:lnTo>
                <a:lnTo>
                  <a:pt x="676070" y="931199"/>
                </a:lnTo>
                <a:lnTo>
                  <a:pt x="733387" y="934556"/>
                </a:lnTo>
                <a:lnTo>
                  <a:pt x="782991" y="934779"/>
                </a:lnTo>
                <a:lnTo>
                  <a:pt x="826204" y="930644"/>
                </a:lnTo>
                <a:lnTo>
                  <a:pt x="954088" y="917642"/>
                </a:lnTo>
                <a:lnTo>
                  <a:pt x="1009350" y="910328"/>
                </a:lnTo>
                <a:lnTo>
                  <a:pt x="1106917" y="895284"/>
                </a:lnTo>
                <a:lnTo>
                  <a:pt x="1153474" y="887691"/>
                </a:lnTo>
                <a:lnTo>
                  <a:pt x="1196180" y="876696"/>
                </a:lnTo>
                <a:lnTo>
                  <a:pt x="1237597" y="864613"/>
                </a:lnTo>
                <a:lnTo>
                  <a:pt x="1305025" y="849400"/>
                </a:lnTo>
                <a:lnTo>
                  <a:pt x="1354976" y="836395"/>
                </a:lnTo>
                <a:lnTo>
                  <a:pt x="1403423" y="818761"/>
                </a:lnTo>
                <a:lnTo>
                  <a:pt x="1450355" y="799494"/>
                </a:lnTo>
                <a:lnTo>
                  <a:pt x="1496614" y="782465"/>
                </a:lnTo>
                <a:lnTo>
                  <a:pt x="1539186" y="763043"/>
                </a:lnTo>
                <a:lnTo>
                  <a:pt x="1580544" y="742980"/>
                </a:lnTo>
                <a:lnTo>
                  <a:pt x="1624326" y="725597"/>
                </a:lnTo>
                <a:lnTo>
                  <a:pt x="1662410" y="706018"/>
                </a:lnTo>
                <a:lnTo>
                  <a:pt x="1734321" y="662404"/>
                </a:lnTo>
                <a:lnTo>
                  <a:pt x="1799278" y="626225"/>
                </a:lnTo>
                <a:lnTo>
                  <a:pt x="1838055" y="601108"/>
                </a:lnTo>
                <a:lnTo>
                  <a:pt x="1861965" y="580839"/>
                </a:lnTo>
                <a:lnTo>
                  <a:pt x="1881905" y="559131"/>
                </a:lnTo>
                <a:lnTo>
                  <a:pt x="1899233" y="536783"/>
                </a:lnTo>
                <a:lnTo>
                  <a:pt x="1915402" y="514151"/>
                </a:lnTo>
                <a:lnTo>
                  <a:pt x="1932717" y="486056"/>
                </a:lnTo>
                <a:lnTo>
                  <a:pt x="1941713" y="466205"/>
                </a:lnTo>
                <a:lnTo>
                  <a:pt x="1948675" y="444682"/>
                </a:lnTo>
                <a:lnTo>
                  <a:pt x="1951769" y="422417"/>
                </a:lnTo>
                <a:lnTo>
                  <a:pt x="1953144" y="399821"/>
                </a:lnTo>
                <a:lnTo>
                  <a:pt x="1953756" y="375808"/>
                </a:lnTo>
                <a:lnTo>
                  <a:pt x="1954027" y="348203"/>
                </a:lnTo>
                <a:lnTo>
                  <a:pt x="1950761" y="322387"/>
                </a:lnTo>
                <a:lnTo>
                  <a:pt x="1946346" y="298213"/>
                </a:lnTo>
                <a:lnTo>
                  <a:pt x="1944384" y="274769"/>
                </a:lnTo>
                <a:lnTo>
                  <a:pt x="1936739" y="251650"/>
                </a:lnTo>
                <a:lnTo>
                  <a:pt x="1926144" y="228675"/>
                </a:lnTo>
                <a:lnTo>
                  <a:pt x="1917202" y="205764"/>
                </a:lnTo>
                <a:lnTo>
                  <a:pt x="1908995" y="182881"/>
                </a:lnTo>
                <a:lnTo>
                  <a:pt x="1901113" y="162550"/>
                </a:lnTo>
                <a:lnTo>
                  <a:pt x="1893377" y="149282"/>
                </a:lnTo>
                <a:lnTo>
                  <a:pt x="1882319" y="139151"/>
                </a:lnTo>
                <a:lnTo>
                  <a:pt x="1856249" y="119627"/>
                </a:lnTo>
                <a:lnTo>
                  <a:pt x="1839945" y="1142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15"/>
          <p:cNvSpPr/>
          <p:nvPr/>
        </p:nvSpPr>
        <p:spPr>
          <a:xfrm>
            <a:off x="2948998" y="2320362"/>
            <a:ext cx="399463" cy="570887"/>
          </a:xfrm>
          <a:custGeom>
            <a:avLst/>
            <a:gdLst/>
            <a:ahLst/>
            <a:cxnLst/>
            <a:rect l="0" t="0" r="0" b="0"/>
            <a:pathLst>
              <a:path w="399463" h="570887">
                <a:moveTo>
                  <a:pt x="34232" y="159947"/>
                </a:moveTo>
                <a:lnTo>
                  <a:pt x="28164" y="153880"/>
                </a:lnTo>
                <a:lnTo>
                  <a:pt x="25106" y="152092"/>
                </a:lnTo>
                <a:lnTo>
                  <a:pt x="18323" y="150106"/>
                </a:lnTo>
                <a:lnTo>
                  <a:pt x="16006" y="148307"/>
                </a:lnTo>
                <a:lnTo>
                  <a:pt x="14461" y="145837"/>
                </a:lnTo>
                <a:lnTo>
                  <a:pt x="13431" y="142920"/>
                </a:lnTo>
                <a:lnTo>
                  <a:pt x="14014" y="140976"/>
                </a:lnTo>
                <a:lnTo>
                  <a:pt x="15673" y="139680"/>
                </a:lnTo>
                <a:lnTo>
                  <a:pt x="18050" y="138816"/>
                </a:lnTo>
                <a:lnTo>
                  <a:pt x="19634" y="136970"/>
                </a:lnTo>
                <a:lnTo>
                  <a:pt x="20689" y="134469"/>
                </a:lnTo>
                <a:lnTo>
                  <a:pt x="21394" y="131532"/>
                </a:lnTo>
                <a:lnTo>
                  <a:pt x="25562" y="124882"/>
                </a:lnTo>
                <a:lnTo>
                  <a:pt x="35050" y="113998"/>
                </a:lnTo>
                <a:lnTo>
                  <a:pt x="38587" y="110264"/>
                </a:lnTo>
                <a:lnTo>
                  <a:pt x="49291" y="102729"/>
                </a:lnTo>
                <a:lnTo>
                  <a:pt x="55701" y="98942"/>
                </a:lnTo>
                <a:lnTo>
                  <a:pt x="62515" y="95147"/>
                </a:lnTo>
                <a:lnTo>
                  <a:pt x="76859" y="87544"/>
                </a:lnTo>
                <a:lnTo>
                  <a:pt x="99214" y="76123"/>
                </a:lnTo>
                <a:lnTo>
                  <a:pt x="108033" y="71045"/>
                </a:lnTo>
                <a:lnTo>
                  <a:pt x="117723" y="65119"/>
                </a:lnTo>
                <a:lnTo>
                  <a:pt x="127992" y="58629"/>
                </a:lnTo>
                <a:lnTo>
                  <a:pt x="138648" y="53032"/>
                </a:lnTo>
                <a:lnTo>
                  <a:pt x="149563" y="48030"/>
                </a:lnTo>
                <a:lnTo>
                  <a:pt x="206591" y="24810"/>
                </a:lnTo>
                <a:lnTo>
                  <a:pt x="235296" y="13950"/>
                </a:lnTo>
                <a:lnTo>
                  <a:pt x="248284" y="9276"/>
                </a:lnTo>
                <a:lnTo>
                  <a:pt x="259483" y="6160"/>
                </a:lnTo>
                <a:lnTo>
                  <a:pt x="269489" y="4082"/>
                </a:lnTo>
                <a:lnTo>
                  <a:pt x="278700" y="2697"/>
                </a:lnTo>
                <a:lnTo>
                  <a:pt x="287381" y="1774"/>
                </a:lnTo>
                <a:lnTo>
                  <a:pt x="295708" y="1159"/>
                </a:lnTo>
                <a:lnTo>
                  <a:pt x="303799" y="748"/>
                </a:lnTo>
                <a:lnTo>
                  <a:pt x="319562" y="292"/>
                </a:lnTo>
                <a:lnTo>
                  <a:pt x="344311" y="0"/>
                </a:lnTo>
                <a:lnTo>
                  <a:pt x="348901" y="1245"/>
                </a:lnTo>
                <a:lnTo>
                  <a:pt x="357388" y="6017"/>
                </a:lnTo>
                <a:lnTo>
                  <a:pt x="369306" y="15843"/>
                </a:lnTo>
                <a:lnTo>
                  <a:pt x="380881" y="26798"/>
                </a:lnTo>
                <a:lnTo>
                  <a:pt x="383441" y="30541"/>
                </a:lnTo>
                <a:lnTo>
                  <a:pt x="388314" y="44417"/>
                </a:lnTo>
                <a:lnTo>
                  <a:pt x="393955" y="61611"/>
                </a:lnTo>
                <a:lnTo>
                  <a:pt x="397309" y="78565"/>
                </a:lnTo>
                <a:lnTo>
                  <a:pt x="398203" y="86643"/>
                </a:lnTo>
                <a:lnTo>
                  <a:pt x="398799" y="97108"/>
                </a:lnTo>
                <a:lnTo>
                  <a:pt x="399462" y="122282"/>
                </a:lnTo>
                <a:lnTo>
                  <a:pt x="398368" y="133567"/>
                </a:lnTo>
                <a:lnTo>
                  <a:pt x="396369" y="143631"/>
                </a:lnTo>
                <a:lnTo>
                  <a:pt x="393767" y="152880"/>
                </a:lnTo>
                <a:lnTo>
                  <a:pt x="390875" y="169929"/>
                </a:lnTo>
                <a:lnTo>
                  <a:pt x="388320" y="185974"/>
                </a:lnTo>
                <a:lnTo>
                  <a:pt x="382951" y="201572"/>
                </a:lnTo>
                <a:lnTo>
                  <a:pt x="376331" y="216970"/>
                </a:lnTo>
                <a:lnTo>
                  <a:pt x="372788" y="224633"/>
                </a:lnTo>
                <a:lnTo>
                  <a:pt x="355666" y="259688"/>
                </a:lnTo>
                <a:lnTo>
                  <a:pt x="347581" y="274701"/>
                </a:lnTo>
                <a:lnTo>
                  <a:pt x="314003" y="334262"/>
                </a:lnTo>
                <a:lnTo>
                  <a:pt x="308376" y="344737"/>
                </a:lnTo>
                <a:lnTo>
                  <a:pt x="302084" y="354260"/>
                </a:lnTo>
                <a:lnTo>
                  <a:pt x="295350" y="363150"/>
                </a:lnTo>
                <a:lnTo>
                  <a:pt x="288321" y="371616"/>
                </a:lnTo>
                <a:lnTo>
                  <a:pt x="281094" y="379799"/>
                </a:lnTo>
                <a:lnTo>
                  <a:pt x="266291" y="395666"/>
                </a:lnTo>
                <a:lnTo>
                  <a:pt x="260058" y="404723"/>
                </a:lnTo>
                <a:lnTo>
                  <a:pt x="254633" y="414571"/>
                </a:lnTo>
                <a:lnTo>
                  <a:pt x="249746" y="424947"/>
                </a:lnTo>
                <a:lnTo>
                  <a:pt x="243948" y="434404"/>
                </a:lnTo>
                <a:lnTo>
                  <a:pt x="237542" y="443248"/>
                </a:lnTo>
                <a:lnTo>
                  <a:pt x="230732" y="451685"/>
                </a:lnTo>
                <a:lnTo>
                  <a:pt x="223652" y="458579"/>
                </a:lnTo>
                <a:lnTo>
                  <a:pt x="216392" y="464445"/>
                </a:lnTo>
                <a:lnTo>
                  <a:pt x="209012" y="469626"/>
                </a:lnTo>
                <a:lnTo>
                  <a:pt x="197425" y="482156"/>
                </a:lnTo>
                <a:lnTo>
                  <a:pt x="192557" y="489053"/>
                </a:lnTo>
                <a:lnTo>
                  <a:pt x="180375" y="500103"/>
                </a:lnTo>
                <a:lnTo>
                  <a:pt x="173571" y="504828"/>
                </a:lnTo>
                <a:lnTo>
                  <a:pt x="166494" y="509248"/>
                </a:lnTo>
                <a:lnTo>
                  <a:pt x="159237" y="513464"/>
                </a:lnTo>
                <a:lnTo>
                  <a:pt x="151858" y="517545"/>
                </a:lnTo>
                <a:lnTo>
                  <a:pt x="143129" y="522806"/>
                </a:lnTo>
                <a:lnTo>
                  <a:pt x="123271" y="535425"/>
                </a:lnTo>
                <a:lnTo>
                  <a:pt x="113911" y="541076"/>
                </a:lnTo>
                <a:lnTo>
                  <a:pt x="105131" y="546113"/>
                </a:lnTo>
                <a:lnTo>
                  <a:pt x="96738" y="550741"/>
                </a:lnTo>
                <a:lnTo>
                  <a:pt x="89873" y="553827"/>
                </a:lnTo>
                <a:lnTo>
                  <a:pt x="72872" y="559439"/>
                </a:lnTo>
                <a:lnTo>
                  <a:pt x="66342" y="562165"/>
                </a:lnTo>
                <a:lnTo>
                  <a:pt x="49747" y="569598"/>
                </a:lnTo>
                <a:lnTo>
                  <a:pt x="40804" y="570886"/>
                </a:lnTo>
                <a:lnTo>
                  <a:pt x="37343" y="569796"/>
                </a:lnTo>
                <a:lnTo>
                  <a:pt x="26405" y="563465"/>
                </a:lnTo>
                <a:lnTo>
                  <a:pt x="15120" y="559755"/>
                </a:lnTo>
                <a:lnTo>
                  <a:pt x="3316" y="551154"/>
                </a:lnTo>
                <a:lnTo>
                  <a:pt x="2191" y="550292"/>
                </a:lnTo>
                <a:lnTo>
                  <a:pt x="1441" y="548447"/>
                </a:lnTo>
                <a:lnTo>
                  <a:pt x="386" y="539783"/>
                </a:lnTo>
                <a:lnTo>
                  <a:pt x="29" y="522091"/>
                </a:lnTo>
                <a:lnTo>
                  <a:pt x="0" y="515676"/>
                </a:lnTo>
                <a:lnTo>
                  <a:pt x="1251" y="510130"/>
                </a:lnTo>
                <a:lnTo>
                  <a:pt x="7808" y="496256"/>
                </a:lnTo>
                <a:lnTo>
                  <a:pt x="9788" y="488065"/>
                </a:lnTo>
                <a:lnTo>
                  <a:pt x="20828" y="473417"/>
                </a:lnTo>
                <a:lnTo>
                  <a:pt x="29106" y="464177"/>
                </a:lnTo>
                <a:lnTo>
                  <a:pt x="38434" y="455477"/>
                </a:lnTo>
                <a:lnTo>
                  <a:pt x="48463" y="447137"/>
                </a:lnTo>
                <a:lnTo>
                  <a:pt x="58959" y="439037"/>
                </a:lnTo>
                <a:lnTo>
                  <a:pt x="68497" y="432367"/>
                </a:lnTo>
                <a:lnTo>
                  <a:pt x="77395" y="426651"/>
                </a:lnTo>
                <a:lnTo>
                  <a:pt x="85867" y="421570"/>
                </a:lnTo>
                <a:lnTo>
                  <a:pt x="96595" y="415642"/>
                </a:lnTo>
                <a:lnTo>
                  <a:pt x="122062" y="402283"/>
                </a:lnTo>
                <a:lnTo>
                  <a:pt x="132155" y="396434"/>
                </a:lnTo>
                <a:lnTo>
                  <a:pt x="140154" y="391266"/>
                </a:lnTo>
                <a:lnTo>
                  <a:pt x="146756" y="386549"/>
                </a:lnTo>
                <a:lnTo>
                  <a:pt x="156238" y="383405"/>
                </a:lnTo>
                <a:lnTo>
                  <a:pt x="167639" y="381309"/>
                </a:lnTo>
                <a:lnTo>
                  <a:pt x="180320" y="379912"/>
                </a:lnTo>
                <a:lnTo>
                  <a:pt x="190044" y="378981"/>
                </a:lnTo>
                <a:lnTo>
                  <a:pt x="197797" y="378360"/>
                </a:lnTo>
                <a:lnTo>
                  <a:pt x="204235" y="377945"/>
                </a:lnTo>
                <a:lnTo>
                  <a:pt x="211067" y="377670"/>
                </a:lnTo>
                <a:lnTo>
                  <a:pt x="225432" y="377363"/>
                </a:lnTo>
                <a:lnTo>
                  <a:pt x="232818" y="378551"/>
                </a:lnTo>
                <a:lnTo>
                  <a:pt x="240283" y="380613"/>
                </a:lnTo>
                <a:lnTo>
                  <a:pt x="247799" y="383258"/>
                </a:lnTo>
                <a:lnTo>
                  <a:pt x="255350" y="386291"/>
                </a:lnTo>
                <a:lnTo>
                  <a:pt x="262924" y="389583"/>
                </a:lnTo>
                <a:lnTo>
                  <a:pt x="270513" y="393048"/>
                </a:lnTo>
                <a:lnTo>
                  <a:pt x="282332" y="400284"/>
                </a:lnTo>
                <a:lnTo>
                  <a:pt x="291818" y="407734"/>
                </a:lnTo>
                <a:lnTo>
                  <a:pt x="304299" y="419068"/>
                </a:lnTo>
                <a:lnTo>
                  <a:pt x="312165" y="426666"/>
                </a:lnTo>
                <a:lnTo>
                  <a:pt x="323734" y="444151"/>
                </a:lnTo>
                <a:lnTo>
                  <a:pt x="327999" y="454747"/>
                </a:lnTo>
                <a:lnTo>
                  <a:pt x="329137" y="459350"/>
                </a:lnTo>
                <a:lnTo>
                  <a:pt x="333787" y="467852"/>
                </a:lnTo>
                <a:lnTo>
                  <a:pt x="336805" y="471897"/>
                </a:lnTo>
                <a:lnTo>
                  <a:pt x="343545" y="486552"/>
                </a:lnTo>
                <a:lnTo>
                  <a:pt x="347121" y="495794"/>
                </a:lnTo>
                <a:lnTo>
                  <a:pt x="350774" y="501955"/>
                </a:lnTo>
                <a:lnTo>
                  <a:pt x="354480" y="506062"/>
                </a:lnTo>
                <a:lnTo>
                  <a:pt x="358221" y="508801"/>
                </a:lnTo>
                <a:lnTo>
                  <a:pt x="360714" y="511896"/>
                </a:lnTo>
                <a:lnTo>
                  <a:pt x="362377" y="515230"/>
                </a:lnTo>
                <a:lnTo>
                  <a:pt x="364224" y="522321"/>
                </a:lnTo>
                <a:lnTo>
                  <a:pt x="365045" y="529706"/>
                </a:lnTo>
                <a:lnTo>
                  <a:pt x="366534" y="533453"/>
                </a:lnTo>
                <a:lnTo>
                  <a:pt x="374662" y="545206"/>
                </a:lnTo>
                <a:lnTo>
                  <a:pt x="388561" y="5485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16"/>
          <p:cNvSpPr/>
          <p:nvPr/>
        </p:nvSpPr>
        <p:spPr>
          <a:xfrm>
            <a:off x="3417570" y="2526029"/>
            <a:ext cx="285751" cy="297181"/>
          </a:xfrm>
          <a:custGeom>
            <a:avLst/>
            <a:gdLst/>
            <a:ahLst/>
            <a:cxnLst/>
            <a:rect l="0" t="0" r="0" b="0"/>
            <a:pathLst>
              <a:path w="285751" h="297181">
                <a:moveTo>
                  <a:pt x="0" y="0"/>
                </a:moveTo>
                <a:lnTo>
                  <a:pt x="6067" y="12136"/>
                </a:lnTo>
                <a:lnTo>
                  <a:pt x="9125" y="16981"/>
                </a:lnTo>
                <a:lnTo>
                  <a:pt x="15909" y="25751"/>
                </a:lnTo>
                <a:lnTo>
                  <a:pt x="19496" y="33677"/>
                </a:lnTo>
                <a:lnTo>
                  <a:pt x="23157" y="44042"/>
                </a:lnTo>
                <a:lnTo>
                  <a:pt x="26868" y="56031"/>
                </a:lnTo>
                <a:lnTo>
                  <a:pt x="30612" y="66564"/>
                </a:lnTo>
                <a:lnTo>
                  <a:pt x="34378" y="76126"/>
                </a:lnTo>
                <a:lnTo>
                  <a:pt x="38158" y="85041"/>
                </a:lnTo>
                <a:lnTo>
                  <a:pt x="40679" y="92254"/>
                </a:lnTo>
                <a:lnTo>
                  <a:pt x="42359" y="98333"/>
                </a:lnTo>
                <a:lnTo>
                  <a:pt x="43479" y="103656"/>
                </a:lnTo>
                <a:lnTo>
                  <a:pt x="44226" y="112284"/>
                </a:lnTo>
                <a:lnTo>
                  <a:pt x="44724" y="123116"/>
                </a:lnTo>
                <a:lnTo>
                  <a:pt x="45523" y="158798"/>
                </a:lnTo>
                <a:lnTo>
                  <a:pt x="46858" y="168096"/>
                </a:lnTo>
                <a:lnTo>
                  <a:pt x="49019" y="179374"/>
                </a:lnTo>
                <a:lnTo>
                  <a:pt x="51729" y="191973"/>
                </a:lnTo>
                <a:lnTo>
                  <a:pt x="53536" y="201642"/>
                </a:lnTo>
                <a:lnTo>
                  <a:pt x="54740" y="209358"/>
                </a:lnTo>
                <a:lnTo>
                  <a:pt x="55543" y="215772"/>
                </a:lnTo>
                <a:lnTo>
                  <a:pt x="56079" y="222588"/>
                </a:lnTo>
                <a:lnTo>
                  <a:pt x="56436" y="229672"/>
                </a:lnTo>
                <a:lnTo>
                  <a:pt x="56938" y="248391"/>
                </a:lnTo>
                <a:lnTo>
                  <a:pt x="57009" y="253224"/>
                </a:lnTo>
                <a:lnTo>
                  <a:pt x="55786" y="258987"/>
                </a:lnTo>
                <a:lnTo>
                  <a:pt x="53700" y="265368"/>
                </a:lnTo>
                <a:lnTo>
                  <a:pt x="47296" y="281724"/>
                </a:lnTo>
                <a:lnTo>
                  <a:pt x="46187" y="290625"/>
                </a:lnTo>
                <a:lnTo>
                  <a:pt x="46031" y="291540"/>
                </a:lnTo>
                <a:lnTo>
                  <a:pt x="45761" y="286764"/>
                </a:lnTo>
                <a:lnTo>
                  <a:pt x="39664" y="279983"/>
                </a:lnTo>
                <a:lnTo>
                  <a:pt x="37872" y="276825"/>
                </a:lnTo>
                <a:lnTo>
                  <a:pt x="35882" y="269930"/>
                </a:lnTo>
                <a:lnTo>
                  <a:pt x="34997" y="262633"/>
                </a:lnTo>
                <a:lnTo>
                  <a:pt x="34761" y="258909"/>
                </a:lnTo>
                <a:lnTo>
                  <a:pt x="34499" y="244611"/>
                </a:lnTo>
                <a:lnTo>
                  <a:pt x="34302" y="180891"/>
                </a:lnTo>
                <a:lnTo>
                  <a:pt x="35568" y="171394"/>
                </a:lnTo>
                <a:lnTo>
                  <a:pt x="37682" y="162523"/>
                </a:lnTo>
                <a:lnTo>
                  <a:pt x="40361" y="154069"/>
                </a:lnTo>
                <a:lnTo>
                  <a:pt x="43417" y="145893"/>
                </a:lnTo>
                <a:lnTo>
                  <a:pt x="46725" y="137902"/>
                </a:lnTo>
                <a:lnTo>
                  <a:pt x="50200" y="130035"/>
                </a:lnTo>
                <a:lnTo>
                  <a:pt x="57447" y="114520"/>
                </a:lnTo>
                <a:lnTo>
                  <a:pt x="61158" y="106827"/>
                </a:lnTo>
                <a:lnTo>
                  <a:pt x="64902" y="100428"/>
                </a:lnTo>
                <a:lnTo>
                  <a:pt x="68668" y="94892"/>
                </a:lnTo>
                <a:lnTo>
                  <a:pt x="72449" y="89932"/>
                </a:lnTo>
                <a:lnTo>
                  <a:pt x="76239" y="84085"/>
                </a:lnTo>
                <a:lnTo>
                  <a:pt x="80036" y="77646"/>
                </a:lnTo>
                <a:lnTo>
                  <a:pt x="83837" y="70815"/>
                </a:lnTo>
                <a:lnTo>
                  <a:pt x="87641" y="64990"/>
                </a:lnTo>
                <a:lnTo>
                  <a:pt x="91447" y="59837"/>
                </a:lnTo>
                <a:lnTo>
                  <a:pt x="95255" y="55131"/>
                </a:lnTo>
                <a:lnTo>
                  <a:pt x="99063" y="49454"/>
                </a:lnTo>
                <a:lnTo>
                  <a:pt x="102872" y="43130"/>
                </a:lnTo>
                <a:lnTo>
                  <a:pt x="106681" y="36373"/>
                </a:lnTo>
                <a:lnTo>
                  <a:pt x="110491" y="31869"/>
                </a:lnTo>
                <a:lnTo>
                  <a:pt x="114300" y="28866"/>
                </a:lnTo>
                <a:lnTo>
                  <a:pt x="121920" y="24260"/>
                </a:lnTo>
                <a:lnTo>
                  <a:pt x="129540" y="17979"/>
                </a:lnTo>
                <a:lnTo>
                  <a:pt x="134620" y="15796"/>
                </a:lnTo>
                <a:lnTo>
                  <a:pt x="140546" y="14341"/>
                </a:lnTo>
                <a:lnTo>
                  <a:pt x="147037" y="13371"/>
                </a:lnTo>
                <a:lnTo>
                  <a:pt x="152635" y="12724"/>
                </a:lnTo>
                <a:lnTo>
                  <a:pt x="157636" y="12293"/>
                </a:lnTo>
                <a:lnTo>
                  <a:pt x="162241" y="12006"/>
                </a:lnTo>
                <a:lnTo>
                  <a:pt x="166580" y="13084"/>
                </a:lnTo>
                <a:lnTo>
                  <a:pt x="174789" y="17669"/>
                </a:lnTo>
                <a:lnTo>
                  <a:pt x="182551" y="23105"/>
                </a:lnTo>
                <a:lnTo>
                  <a:pt x="188237" y="28472"/>
                </a:lnTo>
                <a:lnTo>
                  <a:pt x="198578" y="38634"/>
                </a:lnTo>
                <a:lnTo>
                  <a:pt x="202235" y="43536"/>
                </a:lnTo>
                <a:lnTo>
                  <a:pt x="205943" y="49345"/>
                </a:lnTo>
                <a:lnTo>
                  <a:pt x="209685" y="55756"/>
                </a:lnTo>
                <a:lnTo>
                  <a:pt x="212180" y="61301"/>
                </a:lnTo>
                <a:lnTo>
                  <a:pt x="213843" y="66268"/>
                </a:lnTo>
                <a:lnTo>
                  <a:pt x="214952" y="70849"/>
                </a:lnTo>
                <a:lnTo>
                  <a:pt x="216961" y="76443"/>
                </a:lnTo>
                <a:lnTo>
                  <a:pt x="219571" y="82712"/>
                </a:lnTo>
                <a:lnTo>
                  <a:pt x="222580" y="89431"/>
                </a:lnTo>
                <a:lnTo>
                  <a:pt x="229311" y="103671"/>
                </a:lnTo>
                <a:lnTo>
                  <a:pt x="232884" y="111024"/>
                </a:lnTo>
                <a:lnTo>
                  <a:pt x="235266" y="118466"/>
                </a:lnTo>
                <a:lnTo>
                  <a:pt x="236854" y="125968"/>
                </a:lnTo>
                <a:lnTo>
                  <a:pt x="237912" y="133509"/>
                </a:lnTo>
                <a:lnTo>
                  <a:pt x="238618" y="139806"/>
                </a:lnTo>
                <a:lnTo>
                  <a:pt x="239088" y="145274"/>
                </a:lnTo>
                <a:lnTo>
                  <a:pt x="239402" y="150190"/>
                </a:lnTo>
                <a:lnTo>
                  <a:pt x="240881" y="156006"/>
                </a:lnTo>
                <a:lnTo>
                  <a:pt x="243137" y="162424"/>
                </a:lnTo>
                <a:lnTo>
                  <a:pt x="245911" y="169243"/>
                </a:lnTo>
                <a:lnTo>
                  <a:pt x="249031" y="182679"/>
                </a:lnTo>
                <a:lnTo>
                  <a:pt x="252380" y="200526"/>
                </a:lnTo>
                <a:lnTo>
                  <a:pt x="258219" y="236443"/>
                </a:lnTo>
                <a:lnTo>
                  <a:pt x="259776" y="247799"/>
                </a:lnTo>
                <a:lnTo>
                  <a:pt x="260814" y="256639"/>
                </a:lnTo>
                <a:lnTo>
                  <a:pt x="262775" y="263803"/>
                </a:lnTo>
                <a:lnTo>
                  <a:pt x="265354" y="269849"/>
                </a:lnTo>
                <a:lnTo>
                  <a:pt x="268342" y="275149"/>
                </a:lnTo>
                <a:lnTo>
                  <a:pt x="271663" y="284426"/>
                </a:lnTo>
                <a:lnTo>
                  <a:pt x="273794" y="294661"/>
                </a:lnTo>
                <a:lnTo>
                  <a:pt x="275240" y="295501"/>
                </a:lnTo>
                <a:lnTo>
                  <a:pt x="277473" y="296061"/>
                </a:lnTo>
                <a:lnTo>
                  <a:pt x="285750" y="297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17"/>
          <p:cNvSpPr/>
          <p:nvPr/>
        </p:nvSpPr>
        <p:spPr>
          <a:xfrm>
            <a:off x="3886200" y="2626031"/>
            <a:ext cx="331471" cy="48589"/>
          </a:xfrm>
          <a:custGeom>
            <a:avLst/>
            <a:gdLst/>
            <a:ahLst/>
            <a:cxnLst/>
            <a:rect l="0" t="0" r="0" b="0"/>
            <a:pathLst>
              <a:path w="331471" h="48589">
                <a:moveTo>
                  <a:pt x="0" y="48588"/>
                </a:moveTo>
                <a:lnTo>
                  <a:pt x="189428" y="10703"/>
                </a:lnTo>
                <a:lnTo>
                  <a:pt x="226616" y="4281"/>
                </a:lnTo>
                <a:lnTo>
                  <a:pt x="256487" y="0"/>
                </a:lnTo>
                <a:lnTo>
                  <a:pt x="331470" y="28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18"/>
          <p:cNvSpPr/>
          <p:nvPr/>
        </p:nvSpPr>
        <p:spPr>
          <a:xfrm>
            <a:off x="4412515" y="2331719"/>
            <a:ext cx="273421" cy="491432"/>
          </a:xfrm>
          <a:custGeom>
            <a:avLst/>
            <a:gdLst/>
            <a:ahLst/>
            <a:cxnLst/>
            <a:rect l="0" t="0" r="0" b="0"/>
            <a:pathLst>
              <a:path w="273421" h="491432">
                <a:moveTo>
                  <a:pt x="182344" y="0"/>
                </a:moveTo>
                <a:lnTo>
                  <a:pt x="164141" y="0"/>
                </a:lnTo>
                <a:lnTo>
                  <a:pt x="157509" y="1270"/>
                </a:lnTo>
                <a:lnTo>
                  <a:pt x="151818" y="3387"/>
                </a:lnTo>
                <a:lnTo>
                  <a:pt x="146753" y="6068"/>
                </a:lnTo>
                <a:lnTo>
                  <a:pt x="142107" y="9126"/>
                </a:lnTo>
                <a:lnTo>
                  <a:pt x="137740" y="12434"/>
                </a:lnTo>
                <a:lnTo>
                  <a:pt x="133558" y="15909"/>
                </a:lnTo>
                <a:lnTo>
                  <a:pt x="128230" y="19496"/>
                </a:lnTo>
                <a:lnTo>
                  <a:pt x="122138" y="23158"/>
                </a:lnTo>
                <a:lnTo>
                  <a:pt x="115537" y="26869"/>
                </a:lnTo>
                <a:lnTo>
                  <a:pt x="101429" y="34379"/>
                </a:lnTo>
                <a:lnTo>
                  <a:pt x="71676" y="49548"/>
                </a:lnTo>
                <a:lnTo>
                  <a:pt x="64116" y="55892"/>
                </a:lnTo>
                <a:lnTo>
                  <a:pt x="56535" y="63932"/>
                </a:lnTo>
                <a:lnTo>
                  <a:pt x="48942" y="73101"/>
                </a:lnTo>
                <a:lnTo>
                  <a:pt x="30344" y="96837"/>
                </a:lnTo>
                <a:lnTo>
                  <a:pt x="20051" y="110278"/>
                </a:lnTo>
                <a:lnTo>
                  <a:pt x="13189" y="120509"/>
                </a:lnTo>
                <a:lnTo>
                  <a:pt x="5564" y="135263"/>
                </a:lnTo>
                <a:lnTo>
                  <a:pt x="2175" y="146054"/>
                </a:lnTo>
                <a:lnTo>
                  <a:pt x="268" y="159269"/>
                </a:lnTo>
                <a:lnTo>
                  <a:pt x="0" y="163330"/>
                </a:lnTo>
                <a:lnTo>
                  <a:pt x="1092" y="167306"/>
                </a:lnTo>
                <a:lnTo>
                  <a:pt x="5691" y="175112"/>
                </a:lnTo>
                <a:lnTo>
                  <a:pt x="11969" y="182814"/>
                </a:lnTo>
                <a:lnTo>
                  <a:pt x="15421" y="186647"/>
                </a:lnTo>
                <a:lnTo>
                  <a:pt x="20262" y="190471"/>
                </a:lnTo>
                <a:lnTo>
                  <a:pt x="26029" y="194291"/>
                </a:lnTo>
                <a:lnTo>
                  <a:pt x="32414" y="198107"/>
                </a:lnTo>
                <a:lnTo>
                  <a:pt x="49669" y="209121"/>
                </a:lnTo>
                <a:lnTo>
                  <a:pt x="59604" y="215614"/>
                </a:lnTo>
                <a:lnTo>
                  <a:pt x="68768" y="221213"/>
                </a:lnTo>
                <a:lnTo>
                  <a:pt x="77417" y="226216"/>
                </a:lnTo>
                <a:lnTo>
                  <a:pt x="139887" y="261573"/>
                </a:lnTo>
                <a:lnTo>
                  <a:pt x="173634" y="281778"/>
                </a:lnTo>
                <a:lnTo>
                  <a:pt x="187968" y="290722"/>
                </a:lnTo>
                <a:lnTo>
                  <a:pt x="200064" y="299225"/>
                </a:lnTo>
                <a:lnTo>
                  <a:pt x="210667" y="307434"/>
                </a:lnTo>
                <a:lnTo>
                  <a:pt x="220276" y="315446"/>
                </a:lnTo>
                <a:lnTo>
                  <a:pt x="227952" y="322057"/>
                </a:lnTo>
                <a:lnTo>
                  <a:pt x="239868" y="332790"/>
                </a:lnTo>
                <a:lnTo>
                  <a:pt x="246094" y="339970"/>
                </a:lnTo>
                <a:lnTo>
                  <a:pt x="252784" y="348567"/>
                </a:lnTo>
                <a:lnTo>
                  <a:pt x="259784" y="358108"/>
                </a:lnTo>
                <a:lnTo>
                  <a:pt x="264451" y="367009"/>
                </a:lnTo>
                <a:lnTo>
                  <a:pt x="267562" y="375483"/>
                </a:lnTo>
                <a:lnTo>
                  <a:pt x="271019" y="390402"/>
                </a:lnTo>
                <a:lnTo>
                  <a:pt x="272556" y="401266"/>
                </a:lnTo>
                <a:lnTo>
                  <a:pt x="272965" y="408480"/>
                </a:lnTo>
                <a:lnTo>
                  <a:pt x="273420" y="426657"/>
                </a:lnTo>
                <a:lnTo>
                  <a:pt x="272272" y="434298"/>
                </a:lnTo>
                <a:lnTo>
                  <a:pt x="267609" y="446175"/>
                </a:lnTo>
                <a:lnTo>
                  <a:pt x="261303" y="455687"/>
                </a:lnTo>
                <a:lnTo>
                  <a:pt x="257844" y="460002"/>
                </a:lnTo>
                <a:lnTo>
                  <a:pt x="254000" y="468182"/>
                </a:lnTo>
                <a:lnTo>
                  <a:pt x="252975" y="472142"/>
                </a:lnTo>
                <a:lnTo>
                  <a:pt x="249751" y="476051"/>
                </a:lnTo>
                <a:lnTo>
                  <a:pt x="245062" y="479928"/>
                </a:lnTo>
                <a:lnTo>
                  <a:pt x="239396" y="483782"/>
                </a:lnTo>
                <a:lnTo>
                  <a:pt x="234349" y="486352"/>
                </a:lnTo>
                <a:lnTo>
                  <a:pt x="229714" y="488065"/>
                </a:lnTo>
                <a:lnTo>
                  <a:pt x="221178" y="489968"/>
                </a:lnTo>
                <a:lnTo>
                  <a:pt x="213151" y="490814"/>
                </a:lnTo>
                <a:lnTo>
                  <a:pt x="205350" y="491190"/>
                </a:lnTo>
                <a:lnTo>
                  <a:pt x="197649" y="491357"/>
                </a:lnTo>
                <a:lnTo>
                  <a:pt x="189993" y="491431"/>
                </a:lnTo>
                <a:lnTo>
                  <a:pt x="186174" y="490181"/>
                </a:lnTo>
                <a:lnTo>
                  <a:pt x="178543" y="485405"/>
                </a:lnTo>
                <a:lnTo>
                  <a:pt x="176000" y="482353"/>
                </a:lnTo>
                <a:lnTo>
                  <a:pt x="174305" y="479049"/>
                </a:lnTo>
                <a:lnTo>
                  <a:pt x="173175" y="475576"/>
                </a:lnTo>
                <a:lnTo>
                  <a:pt x="168532" y="468331"/>
                </a:lnTo>
                <a:lnTo>
                  <a:pt x="162236" y="460877"/>
                </a:lnTo>
                <a:lnTo>
                  <a:pt x="155204" y="453331"/>
                </a:lnTo>
                <a:lnTo>
                  <a:pt x="152821" y="449541"/>
                </a:lnTo>
                <a:lnTo>
                  <a:pt x="148197" y="436869"/>
                </a:lnTo>
                <a:lnTo>
                  <a:pt x="142614" y="424457"/>
                </a:lnTo>
                <a:lnTo>
                  <a:pt x="140618" y="416322"/>
                </a:lnTo>
                <a:lnTo>
                  <a:pt x="139287" y="407088"/>
                </a:lnTo>
                <a:lnTo>
                  <a:pt x="138399" y="397122"/>
                </a:lnTo>
                <a:lnTo>
                  <a:pt x="137808" y="387938"/>
                </a:lnTo>
                <a:lnTo>
                  <a:pt x="137151" y="370960"/>
                </a:lnTo>
                <a:lnTo>
                  <a:pt x="136780" y="347122"/>
                </a:lnTo>
                <a:lnTo>
                  <a:pt x="137999" y="336825"/>
                </a:lnTo>
                <a:lnTo>
                  <a:pt x="140081" y="324880"/>
                </a:lnTo>
                <a:lnTo>
                  <a:pt x="142739" y="311837"/>
                </a:lnTo>
                <a:lnTo>
                  <a:pt x="148321" y="290442"/>
                </a:lnTo>
                <a:lnTo>
                  <a:pt x="164683" y="232802"/>
                </a:lnTo>
                <a:lnTo>
                  <a:pt x="170570" y="209811"/>
                </a:lnTo>
                <a:lnTo>
                  <a:pt x="174495" y="191945"/>
                </a:lnTo>
                <a:lnTo>
                  <a:pt x="177111" y="177493"/>
                </a:lnTo>
                <a:lnTo>
                  <a:pt x="180125" y="165319"/>
                </a:lnTo>
                <a:lnTo>
                  <a:pt x="183405" y="154663"/>
                </a:lnTo>
                <a:lnTo>
                  <a:pt x="186862" y="145019"/>
                </a:lnTo>
                <a:lnTo>
                  <a:pt x="190436" y="133509"/>
                </a:lnTo>
                <a:lnTo>
                  <a:pt x="197794" y="107174"/>
                </a:lnTo>
                <a:lnTo>
                  <a:pt x="201534" y="95580"/>
                </a:lnTo>
                <a:lnTo>
                  <a:pt x="205298" y="85310"/>
                </a:lnTo>
                <a:lnTo>
                  <a:pt x="209077" y="75923"/>
                </a:lnTo>
                <a:lnTo>
                  <a:pt x="211596" y="67126"/>
                </a:lnTo>
                <a:lnTo>
                  <a:pt x="213275" y="58721"/>
                </a:lnTo>
                <a:lnTo>
                  <a:pt x="215142" y="43878"/>
                </a:lnTo>
                <a:lnTo>
                  <a:pt x="215971" y="33049"/>
                </a:lnTo>
                <a:lnTo>
                  <a:pt x="214922" y="28383"/>
                </a:lnTo>
                <a:lnTo>
                  <a:pt x="210370" y="19811"/>
                </a:lnTo>
                <a:lnTo>
                  <a:pt x="208648" y="18288"/>
                </a:lnTo>
                <a:lnTo>
                  <a:pt x="207501" y="18542"/>
                </a:lnTo>
                <a:lnTo>
                  <a:pt x="205205" y="228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19"/>
          <p:cNvSpPr/>
          <p:nvPr/>
        </p:nvSpPr>
        <p:spPr>
          <a:xfrm>
            <a:off x="4892040" y="2651759"/>
            <a:ext cx="411481" cy="45676"/>
          </a:xfrm>
          <a:custGeom>
            <a:avLst/>
            <a:gdLst/>
            <a:ahLst/>
            <a:cxnLst/>
            <a:rect l="0" t="0" r="0" b="0"/>
            <a:pathLst>
              <a:path w="411481" h="45676">
                <a:moveTo>
                  <a:pt x="0" y="11430"/>
                </a:moveTo>
                <a:lnTo>
                  <a:pt x="0" y="17498"/>
                </a:lnTo>
                <a:lnTo>
                  <a:pt x="1269" y="19286"/>
                </a:lnTo>
                <a:lnTo>
                  <a:pt x="3386" y="20477"/>
                </a:lnTo>
                <a:lnTo>
                  <a:pt x="6068" y="21272"/>
                </a:lnTo>
                <a:lnTo>
                  <a:pt x="7855" y="23071"/>
                </a:lnTo>
                <a:lnTo>
                  <a:pt x="9046" y="25541"/>
                </a:lnTo>
                <a:lnTo>
                  <a:pt x="9841" y="28457"/>
                </a:lnTo>
                <a:lnTo>
                  <a:pt x="11640" y="30402"/>
                </a:lnTo>
                <a:lnTo>
                  <a:pt x="14110" y="31698"/>
                </a:lnTo>
                <a:lnTo>
                  <a:pt x="17027" y="32562"/>
                </a:lnTo>
                <a:lnTo>
                  <a:pt x="20241" y="34408"/>
                </a:lnTo>
                <a:lnTo>
                  <a:pt x="23654" y="36909"/>
                </a:lnTo>
                <a:lnTo>
                  <a:pt x="27199" y="39846"/>
                </a:lnTo>
                <a:lnTo>
                  <a:pt x="30833" y="41804"/>
                </a:lnTo>
                <a:lnTo>
                  <a:pt x="34525" y="43110"/>
                </a:lnTo>
                <a:lnTo>
                  <a:pt x="38257" y="43980"/>
                </a:lnTo>
                <a:lnTo>
                  <a:pt x="49576" y="45205"/>
                </a:lnTo>
                <a:lnTo>
                  <a:pt x="63944" y="45491"/>
                </a:lnTo>
                <a:lnTo>
                  <a:pt x="98144" y="45675"/>
                </a:lnTo>
                <a:lnTo>
                  <a:pt x="111149" y="44420"/>
                </a:lnTo>
                <a:lnTo>
                  <a:pt x="127440" y="42314"/>
                </a:lnTo>
                <a:lnTo>
                  <a:pt x="145919" y="39639"/>
                </a:lnTo>
                <a:lnTo>
                  <a:pt x="162049" y="37856"/>
                </a:lnTo>
                <a:lnTo>
                  <a:pt x="176613" y="36668"/>
                </a:lnTo>
                <a:lnTo>
                  <a:pt x="190132" y="35875"/>
                </a:lnTo>
                <a:lnTo>
                  <a:pt x="201685" y="34077"/>
                </a:lnTo>
                <a:lnTo>
                  <a:pt x="211926" y="31608"/>
                </a:lnTo>
                <a:lnTo>
                  <a:pt x="221294" y="28692"/>
                </a:lnTo>
                <a:lnTo>
                  <a:pt x="231349" y="26748"/>
                </a:lnTo>
                <a:lnTo>
                  <a:pt x="241862" y="25452"/>
                </a:lnTo>
                <a:lnTo>
                  <a:pt x="252682" y="24588"/>
                </a:lnTo>
                <a:lnTo>
                  <a:pt x="262434" y="22742"/>
                </a:lnTo>
                <a:lnTo>
                  <a:pt x="271476" y="20242"/>
                </a:lnTo>
                <a:lnTo>
                  <a:pt x="280044" y="17305"/>
                </a:lnTo>
                <a:lnTo>
                  <a:pt x="289566" y="15347"/>
                </a:lnTo>
                <a:lnTo>
                  <a:pt x="299724" y="14041"/>
                </a:lnTo>
                <a:lnTo>
                  <a:pt x="310306" y="13171"/>
                </a:lnTo>
                <a:lnTo>
                  <a:pt x="319900" y="11321"/>
                </a:lnTo>
                <a:lnTo>
                  <a:pt x="328837" y="8817"/>
                </a:lnTo>
                <a:lnTo>
                  <a:pt x="337334" y="5878"/>
                </a:lnTo>
                <a:lnTo>
                  <a:pt x="344269" y="3919"/>
                </a:lnTo>
                <a:lnTo>
                  <a:pt x="350163" y="2613"/>
                </a:lnTo>
                <a:lnTo>
                  <a:pt x="355362" y="1742"/>
                </a:lnTo>
                <a:lnTo>
                  <a:pt x="367912" y="775"/>
                </a:lnTo>
                <a:lnTo>
                  <a:pt x="381956" y="345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20"/>
          <p:cNvSpPr/>
          <p:nvPr/>
        </p:nvSpPr>
        <p:spPr>
          <a:xfrm>
            <a:off x="5474970" y="2400347"/>
            <a:ext cx="273630" cy="457154"/>
          </a:xfrm>
          <a:custGeom>
            <a:avLst/>
            <a:gdLst/>
            <a:ahLst/>
            <a:cxnLst/>
            <a:rect l="0" t="0" r="0" b="0"/>
            <a:pathLst>
              <a:path w="273630" h="457154">
                <a:moveTo>
                  <a:pt x="0" y="68532"/>
                </a:moveTo>
                <a:lnTo>
                  <a:pt x="15908" y="52624"/>
                </a:lnTo>
                <a:lnTo>
                  <a:pt x="22035" y="47767"/>
                </a:lnTo>
                <a:lnTo>
                  <a:pt x="29930" y="41989"/>
                </a:lnTo>
                <a:lnTo>
                  <a:pt x="39003" y="35596"/>
                </a:lnTo>
                <a:lnTo>
                  <a:pt x="47592" y="30065"/>
                </a:lnTo>
                <a:lnTo>
                  <a:pt x="55858" y="25108"/>
                </a:lnTo>
                <a:lnTo>
                  <a:pt x="63908" y="20533"/>
                </a:lnTo>
                <a:lnTo>
                  <a:pt x="73085" y="17482"/>
                </a:lnTo>
                <a:lnTo>
                  <a:pt x="83014" y="15449"/>
                </a:lnTo>
                <a:lnTo>
                  <a:pt x="93442" y="14094"/>
                </a:lnTo>
                <a:lnTo>
                  <a:pt x="102935" y="11920"/>
                </a:lnTo>
                <a:lnTo>
                  <a:pt x="111803" y="9201"/>
                </a:lnTo>
                <a:lnTo>
                  <a:pt x="120255" y="6118"/>
                </a:lnTo>
                <a:lnTo>
                  <a:pt x="128430" y="4063"/>
                </a:lnTo>
                <a:lnTo>
                  <a:pt x="136420" y="2693"/>
                </a:lnTo>
                <a:lnTo>
                  <a:pt x="144287" y="1779"/>
                </a:lnTo>
                <a:lnTo>
                  <a:pt x="152071" y="1170"/>
                </a:lnTo>
                <a:lnTo>
                  <a:pt x="159800" y="764"/>
                </a:lnTo>
                <a:lnTo>
                  <a:pt x="175162" y="313"/>
                </a:lnTo>
                <a:lnTo>
                  <a:pt x="213347" y="0"/>
                </a:lnTo>
                <a:lnTo>
                  <a:pt x="219701" y="1254"/>
                </a:lnTo>
                <a:lnTo>
                  <a:pt x="225207" y="3360"/>
                </a:lnTo>
                <a:lnTo>
                  <a:pt x="237102" y="9798"/>
                </a:lnTo>
                <a:lnTo>
                  <a:pt x="242115" y="20838"/>
                </a:lnTo>
                <a:lnTo>
                  <a:pt x="245230" y="29116"/>
                </a:lnTo>
                <a:lnTo>
                  <a:pt x="248691" y="41701"/>
                </a:lnTo>
                <a:lnTo>
                  <a:pt x="249613" y="46835"/>
                </a:lnTo>
                <a:lnTo>
                  <a:pt x="247252" y="59312"/>
                </a:lnTo>
                <a:lnTo>
                  <a:pt x="241970" y="73325"/>
                </a:lnTo>
                <a:lnTo>
                  <a:pt x="238783" y="80617"/>
                </a:lnTo>
                <a:lnTo>
                  <a:pt x="235388" y="88019"/>
                </a:lnTo>
                <a:lnTo>
                  <a:pt x="230586" y="95493"/>
                </a:lnTo>
                <a:lnTo>
                  <a:pt x="224844" y="103017"/>
                </a:lnTo>
                <a:lnTo>
                  <a:pt x="218475" y="110572"/>
                </a:lnTo>
                <a:lnTo>
                  <a:pt x="207880" y="121959"/>
                </a:lnTo>
                <a:lnTo>
                  <a:pt x="145516" y="185697"/>
                </a:lnTo>
                <a:lnTo>
                  <a:pt x="95649" y="235755"/>
                </a:lnTo>
                <a:lnTo>
                  <a:pt x="87896" y="242244"/>
                </a:lnTo>
                <a:lnTo>
                  <a:pt x="80187" y="247840"/>
                </a:lnTo>
                <a:lnTo>
                  <a:pt x="72508" y="252841"/>
                </a:lnTo>
                <a:lnTo>
                  <a:pt x="66118" y="257445"/>
                </a:lnTo>
                <a:lnTo>
                  <a:pt x="60589" y="261784"/>
                </a:lnTo>
                <a:lnTo>
                  <a:pt x="55632" y="265947"/>
                </a:lnTo>
                <a:lnTo>
                  <a:pt x="51058" y="269992"/>
                </a:lnTo>
                <a:lnTo>
                  <a:pt x="42589" y="277874"/>
                </a:lnTo>
                <a:lnTo>
                  <a:pt x="39822" y="279213"/>
                </a:lnTo>
                <a:lnTo>
                  <a:pt x="37978" y="278836"/>
                </a:lnTo>
                <a:lnTo>
                  <a:pt x="36748" y="277315"/>
                </a:lnTo>
                <a:lnTo>
                  <a:pt x="37199" y="276301"/>
                </a:lnTo>
                <a:lnTo>
                  <a:pt x="38769" y="275625"/>
                </a:lnTo>
                <a:lnTo>
                  <a:pt x="41086" y="275174"/>
                </a:lnTo>
                <a:lnTo>
                  <a:pt x="45170" y="273603"/>
                </a:lnTo>
                <a:lnTo>
                  <a:pt x="50434" y="271286"/>
                </a:lnTo>
                <a:lnTo>
                  <a:pt x="56482" y="268472"/>
                </a:lnTo>
                <a:lnTo>
                  <a:pt x="64325" y="265325"/>
                </a:lnTo>
                <a:lnTo>
                  <a:pt x="83199" y="258443"/>
                </a:lnTo>
                <a:lnTo>
                  <a:pt x="93566" y="256099"/>
                </a:lnTo>
                <a:lnTo>
                  <a:pt x="104287" y="254537"/>
                </a:lnTo>
                <a:lnTo>
                  <a:pt x="115244" y="253495"/>
                </a:lnTo>
                <a:lnTo>
                  <a:pt x="128899" y="251531"/>
                </a:lnTo>
                <a:lnTo>
                  <a:pt x="161005" y="245962"/>
                </a:lnTo>
                <a:lnTo>
                  <a:pt x="174647" y="245239"/>
                </a:lnTo>
                <a:lnTo>
                  <a:pt x="186281" y="246027"/>
                </a:lnTo>
                <a:lnTo>
                  <a:pt x="196577" y="247822"/>
                </a:lnTo>
                <a:lnTo>
                  <a:pt x="205981" y="249019"/>
                </a:lnTo>
                <a:lnTo>
                  <a:pt x="214791" y="249817"/>
                </a:lnTo>
                <a:lnTo>
                  <a:pt x="223204" y="250348"/>
                </a:lnTo>
                <a:lnTo>
                  <a:pt x="230082" y="251973"/>
                </a:lnTo>
                <a:lnTo>
                  <a:pt x="235938" y="254326"/>
                </a:lnTo>
                <a:lnTo>
                  <a:pt x="241112" y="257165"/>
                </a:lnTo>
                <a:lnTo>
                  <a:pt x="245831" y="260327"/>
                </a:lnTo>
                <a:lnTo>
                  <a:pt x="250247" y="263706"/>
                </a:lnTo>
                <a:lnTo>
                  <a:pt x="254462" y="267228"/>
                </a:lnTo>
                <a:lnTo>
                  <a:pt x="262530" y="277915"/>
                </a:lnTo>
                <a:lnTo>
                  <a:pt x="266460" y="284321"/>
                </a:lnTo>
                <a:lnTo>
                  <a:pt x="270826" y="298212"/>
                </a:lnTo>
                <a:lnTo>
                  <a:pt x="272767" y="311582"/>
                </a:lnTo>
                <a:lnTo>
                  <a:pt x="273629" y="321758"/>
                </a:lnTo>
                <a:lnTo>
                  <a:pt x="270626" y="333900"/>
                </a:lnTo>
                <a:lnTo>
                  <a:pt x="266328" y="347764"/>
                </a:lnTo>
                <a:lnTo>
                  <a:pt x="265182" y="355017"/>
                </a:lnTo>
                <a:lnTo>
                  <a:pt x="264418" y="362392"/>
                </a:lnTo>
                <a:lnTo>
                  <a:pt x="262638" y="369849"/>
                </a:lnTo>
                <a:lnTo>
                  <a:pt x="260182" y="377360"/>
                </a:lnTo>
                <a:lnTo>
                  <a:pt x="254066" y="391209"/>
                </a:lnTo>
                <a:lnTo>
                  <a:pt x="247115" y="401598"/>
                </a:lnTo>
                <a:lnTo>
                  <a:pt x="242213" y="406146"/>
                </a:lnTo>
                <a:lnTo>
                  <a:pt x="236405" y="410448"/>
                </a:lnTo>
                <a:lnTo>
                  <a:pt x="229993" y="414586"/>
                </a:lnTo>
                <a:lnTo>
                  <a:pt x="223179" y="419885"/>
                </a:lnTo>
                <a:lnTo>
                  <a:pt x="216095" y="425958"/>
                </a:lnTo>
                <a:lnTo>
                  <a:pt x="202722" y="438208"/>
                </a:lnTo>
                <a:lnTo>
                  <a:pt x="192545" y="447886"/>
                </a:lnTo>
                <a:lnTo>
                  <a:pt x="188053" y="450975"/>
                </a:lnTo>
                <a:lnTo>
                  <a:pt x="179675" y="454407"/>
                </a:lnTo>
                <a:lnTo>
                  <a:pt x="171719" y="455932"/>
                </a:lnTo>
                <a:lnTo>
                  <a:pt x="162330" y="456911"/>
                </a:lnTo>
                <a:lnTo>
                  <a:pt x="154637" y="457081"/>
                </a:lnTo>
                <a:lnTo>
                  <a:pt x="137159" y="4571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21"/>
          <p:cNvSpPr/>
          <p:nvPr/>
        </p:nvSpPr>
        <p:spPr>
          <a:xfrm>
            <a:off x="5772150" y="2538006"/>
            <a:ext cx="320040" cy="262345"/>
          </a:xfrm>
          <a:custGeom>
            <a:avLst/>
            <a:gdLst/>
            <a:ahLst/>
            <a:cxnLst/>
            <a:rect l="0" t="0" r="0" b="0"/>
            <a:pathLst>
              <a:path w="320040" h="262345">
                <a:moveTo>
                  <a:pt x="0" y="45173"/>
                </a:moveTo>
                <a:lnTo>
                  <a:pt x="12135" y="51241"/>
                </a:lnTo>
                <a:lnTo>
                  <a:pt x="21480" y="57607"/>
                </a:lnTo>
                <a:lnTo>
                  <a:pt x="25750" y="61082"/>
                </a:lnTo>
                <a:lnTo>
                  <a:pt x="28597" y="64670"/>
                </a:lnTo>
                <a:lnTo>
                  <a:pt x="30494" y="68331"/>
                </a:lnTo>
                <a:lnTo>
                  <a:pt x="31759" y="72042"/>
                </a:lnTo>
                <a:lnTo>
                  <a:pt x="36552" y="79552"/>
                </a:lnTo>
                <a:lnTo>
                  <a:pt x="39608" y="83332"/>
                </a:lnTo>
                <a:lnTo>
                  <a:pt x="41645" y="87123"/>
                </a:lnTo>
                <a:lnTo>
                  <a:pt x="45782" y="99795"/>
                </a:lnTo>
                <a:lnTo>
                  <a:pt x="48302" y="105718"/>
                </a:lnTo>
                <a:lnTo>
                  <a:pt x="51251" y="112206"/>
                </a:lnTo>
                <a:lnTo>
                  <a:pt x="53217" y="117802"/>
                </a:lnTo>
                <a:lnTo>
                  <a:pt x="54528" y="122803"/>
                </a:lnTo>
                <a:lnTo>
                  <a:pt x="55402" y="127406"/>
                </a:lnTo>
                <a:lnTo>
                  <a:pt x="57255" y="133015"/>
                </a:lnTo>
                <a:lnTo>
                  <a:pt x="59760" y="139295"/>
                </a:lnTo>
                <a:lnTo>
                  <a:pt x="62700" y="146021"/>
                </a:lnTo>
                <a:lnTo>
                  <a:pt x="64660" y="151775"/>
                </a:lnTo>
                <a:lnTo>
                  <a:pt x="65966" y="156881"/>
                </a:lnTo>
                <a:lnTo>
                  <a:pt x="66838" y="161555"/>
                </a:lnTo>
                <a:lnTo>
                  <a:pt x="68688" y="165941"/>
                </a:lnTo>
                <a:lnTo>
                  <a:pt x="71192" y="170135"/>
                </a:lnTo>
                <a:lnTo>
                  <a:pt x="74131" y="174201"/>
                </a:lnTo>
                <a:lnTo>
                  <a:pt x="77361" y="179452"/>
                </a:lnTo>
                <a:lnTo>
                  <a:pt x="80784" y="185493"/>
                </a:lnTo>
                <a:lnTo>
                  <a:pt x="84335" y="192060"/>
                </a:lnTo>
                <a:lnTo>
                  <a:pt x="86703" y="197708"/>
                </a:lnTo>
                <a:lnTo>
                  <a:pt x="88282" y="202743"/>
                </a:lnTo>
                <a:lnTo>
                  <a:pt x="89335" y="207370"/>
                </a:lnTo>
                <a:lnTo>
                  <a:pt x="91306" y="211724"/>
                </a:lnTo>
                <a:lnTo>
                  <a:pt x="93891" y="215897"/>
                </a:lnTo>
                <a:lnTo>
                  <a:pt x="101096" y="225652"/>
                </a:lnTo>
                <a:lnTo>
                  <a:pt x="102081" y="230373"/>
                </a:lnTo>
                <a:lnTo>
                  <a:pt x="102344" y="233410"/>
                </a:lnTo>
                <a:lnTo>
                  <a:pt x="103789" y="235434"/>
                </a:lnTo>
                <a:lnTo>
                  <a:pt x="106023" y="236784"/>
                </a:lnTo>
                <a:lnTo>
                  <a:pt x="108782" y="237684"/>
                </a:lnTo>
                <a:lnTo>
                  <a:pt x="109351" y="238284"/>
                </a:lnTo>
                <a:lnTo>
                  <a:pt x="108460" y="238684"/>
                </a:lnTo>
                <a:lnTo>
                  <a:pt x="106597" y="238950"/>
                </a:lnTo>
                <a:lnTo>
                  <a:pt x="105354" y="237858"/>
                </a:lnTo>
                <a:lnTo>
                  <a:pt x="104526" y="235860"/>
                </a:lnTo>
                <a:lnTo>
                  <a:pt x="103974" y="233258"/>
                </a:lnTo>
                <a:lnTo>
                  <a:pt x="99974" y="226980"/>
                </a:lnTo>
                <a:lnTo>
                  <a:pt x="97129" y="223527"/>
                </a:lnTo>
                <a:lnTo>
                  <a:pt x="95232" y="218686"/>
                </a:lnTo>
                <a:lnTo>
                  <a:pt x="93969" y="212919"/>
                </a:lnTo>
                <a:lnTo>
                  <a:pt x="93126" y="206534"/>
                </a:lnTo>
                <a:lnTo>
                  <a:pt x="92563" y="201007"/>
                </a:lnTo>
                <a:lnTo>
                  <a:pt x="92189" y="196052"/>
                </a:lnTo>
                <a:lnTo>
                  <a:pt x="91939" y="191479"/>
                </a:lnTo>
                <a:lnTo>
                  <a:pt x="91661" y="179625"/>
                </a:lnTo>
                <a:lnTo>
                  <a:pt x="91483" y="151318"/>
                </a:lnTo>
                <a:lnTo>
                  <a:pt x="92738" y="145147"/>
                </a:lnTo>
                <a:lnTo>
                  <a:pt x="94846" y="139762"/>
                </a:lnTo>
                <a:lnTo>
                  <a:pt x="97521" y="134903"/>
                </a:lnTo>
                <a:lnTo>
                  <a:pt x="99303" y="129123"/>
                </a:lnTo>
                <a:lnTo>
                  <a:pt x="100492" y="122730"/>
                </a:lnTo>
                <a:lnTo>
                  <a:pt x="101284" y="115928"/>
                </a:lnTo>
                <a:lnTo>
                  <a:pt x="103083" y="110123"/>
                </a:lnTo>
                <a:lnTo>
                  <a:pt x="105552" y="104983"/>
                </a:lnTo>
                <a:lnTo>
                  <a:pt x="108467" y="100287"/>
                </a:lnTo>
                <a:lnTo>
                  <a:pt x="111681" y="94616"/>
                </a:lnTo>
                <a:lnTo>
                  <a:pt x="118640" y="81541"/>
                </a:lnTo>
                <a:lnTo>
                  <a:pt x="123543" y="74499"/>
                </a:lnTo>
                <a:lnTo>
                  <a:pt x="129352" y="67264"/>
                </a:lnTo>
                <a:lnTo>
                  <a:pt x="135764" y="59900"/>
                </a:lnTo>
                <a:lnTo>
                  <a:pt x="141310" y="52451"/>
                </a:lnTo>
                <a:lnTo>
                  <a:pt x="146276" y="44945"/>
                </a:lnTo>
                <a:lnTo>
                  <a:pt x="150857" y="37401"/>
                </a:lnTo>
                <a:lnTo>
                  <a:pt x="156451" y="31102"/>
                </a:lnTo>
                <a:lnTo>
                  <a:pt x="162721" y="25633"/>
                </a:lnTo>
                <a:lnTo>
                  <a:pt x="169440" y="20716"/>
                </a:lnTo>
                <a:lnTo>
                  <a:pt x="175190" y="17438"/>
                </a:lnTo>
                <a:lnTo>
                  <a:pt x="184965" y="13797"/>
                </a:lnTo>
                <a:lnTo>
                  <a:pt x="190620" y="11556"/>
                </a:lnTo>
                <a:lnTo>
                  <a:pt x="196930" y="8792"/>
                </a:lnTo>
                <a:lnTo>
                  <a:pt x="203677" y="5679"/>
                </a:lnTo>
                <a:lnTo>
                  <a:pt x="209444" y="3604"/>
                </a:lnTo>
                <a:lnTo>
                  <a:pt x="219239" y="1298"/>
                </a:lnTo>
                <a:lnTo>
                  <a:pt x="227827" y="273"/>
                </a:lnTo>
                <a:lnTo>
                  <a:pt x="231894" y="0"/>
                </a:lnTo>
                <a:lnTo>
                  <a:pt x="235876" y="1088"/>
                </a:lnTo>
                <a:lnTo>
                  <a:pt x="243687" y="5683"/>
                </a:lnTo>
                <a:lnTo>
                  <a:pt x="251392" y="11959"/>
                </a:lnTo>
                <a:lnTo>
                  <a:pt x="259050" y="18981"/>
                </a:lnTo>
                <a:lnTo>
                  <a:pt x="270500" y="30075"/>
                </a:lnTo>
                <a:lnTo>
                  <a:pt x="278126" y="37616"/>
                </a:lnTo>
                <a:lnTo>
                  <a:pt x="281937" y="42675"/>
                </a:lnTo>
                <a:lnTo>
                  <a:pt x="285748" y="48588"/>
                </a:lnTo>
                <a:lnTo>
                  <a:pt x="289559" y="55070"/>
                </a:lnTo>
                <a:lnTo>
                  <a:pt x="293369" y="64471"/>
                </a:lnTo>
                <a:lnTo>
                  <a:pt x="297179" y="75818"/>
                </a:lnTo>
                <a:lnTo>
                  <a:pt x="300989" y="88464"/>
                </a:lnTo>
                <a:lnTo>
                  <a:pt x="303529" y="100704"/>
                </a:lnTo>
                <a:lnTo>
                  <a:pt x="305222" y="112674"/>
                </a:lnTo>
                <a:lnTo>
                  <a:pt x="306351" y="124464"/>
                </a:lnTo>
                <a:lnTo>
                  <a:pt x="307104" y="134863"/>
                </a:lnTo>
                <a:lnTo>
                  <a:pt x="307606" y="144337"/>
                </a:lnTo>
                <a:lnTo>
                  <a:pt x="307940" y="153192"/>
                </a:lnTo>
                <a:lnTo>
                  <a:pt x="309433" y="162906"/>
                </a:lnTo>
                <a:lnTo>
                  <a:pt x="311699" y="173192"/>
                </a:lnTo>
                <a:lnTo>
                  <a:pt x="314479" y="183859"/>
                </a:lnTo>
                <a:lnTo>
                  <a:pt x="316332" y="194781"/>
                </a:lnTo>
                <a:lnTo>
                  <a:pt x="317568" y="205872"/>
                </a:lnTo>
                <a:lnTo>
                  <a:pt x="318941" y="225815"/>
                </a:lnTo>
                <a:lnTo>
                  <a:pt x="319551" y="238912"/>
                </a:lnTo>
                <a:lnTo>
                  <a:pt x="319823" y="248966"/>
                </a:lnTo>
                <a:lnTo>
                  <a:pt x="320039" y="2623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22"/>
          <p:cNvSpPr/>
          <p:nvPr/>
        </p:nvSpPr>
        <p:spPr>
          <a:xfrm>
            <a:off x="6195059" y="2617469"/>
            <a:ext cx="411482" cy="34290"/>
          </a:xfrm>
          <a:custGeom>
            <a:avLst/>
            <a:gdLst/>
            <a:ahLst/>
            <a:cxnLst/>
            <a:rect l="0" t="0" r="0" b="0"/>
            <a:pathLst>
              <a:path w="411482" h="34290">
                <a:moveTo>
                  <a:pt x="0" y="22860"/>
                </a:moveTo>
                <a:lnTo>
                  <a:pt x="0" y="28928"/>
                </a:lnTo>
                <a:lnTo>
                  <a:pt x="1271" y="30716"/>
                </a:lnTo>
                <a:lnTo>
                  <a:pt x="3387" y="31907"/>
                </a:lnTo>
                <a:lnTo>
                  <a:pt x="6069" y="32702"/>
                </a:lnTo>
                <a:lnTo>
                  <a:pt x="12434" y="33584"/>
                </a:lnTo>
                <a:lnTo>
                  <a:pt x="20766" y="33977"/>
                </a:lnTo>
                <a:lnTo>
                  <a:pt x="48000" y="34249"/>
                </a:lnTo>
                <a:lnTo>
                  <a:pt x="99690" y="34289"/>
                </a:lnTo>
                <a:lnTo>
                  <a:pt x="109640" y="33020"/>
                </a:lnTo>
                <a:lnTo>
                  <a:pt x="121353" y="30903"/>
                </a:lnTo>
                <a:lnTo>
                  <a:pt x="134243" y="28222"/>
                </a:lnTo>
                <a:lnTo>
                  <a:pt x="145375" y="26435"/>
                </a:lnTo>
                <a:lnTo>
                  <a:pt x="155337" y="25244"/>
                </a:lnTo>
                <a:lnTo>
                  <a:pt x="164518" y="24449"/>
                </a:lnTo>
                <a:lnTo>
                  <a:pt x="178258" y="22650"/>
                </a:lnTo>
                <a:lnTo>
                  <a:pt x="213846" y="17263"/>
                </a:lnTo>
                <a:lnTo>
                  <a:pt x="228924" y="15319"/>
                </a:lnTo>
                <a:lnTo>
                  <a:pt x="241516" y="14023"/>
                </a:lnTo>
                <a:lnTo>
                  <a:pt x="252451" y="13159"/>
                </a:lnTo>
                <a:lnTo>
                  <a:pt x="288307" y="8812"/>
                </a:lnTo>
                <a:lnTo>
                  <a:pt x="310315" y="5875"/>
                </a:lnTo>
                <a:lnTo>
                  <a:pt x="327527" y="3917"/>
                </a:lnTo>
                <a:lnTo>
                  <a:pt x="341542" y="2611"/>
                </a:lnTo>
                <a:lnTo>
                  <a:pt x="362616" y="1161"/>
                </a:lnTo>
                <a:lnTo>
                  <a:pt x="383108" y="230"/>
                </a:lnTo>
                <a:lnTo>
                  <a:pt x="41148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23"/>
          <p:cNvSpPr/>
          <p:nvPr/>
        </p:nvSpPr>
        <p:spPr>
          <a:xfrm>
            <a:off x="6755149" y="2379194"/>
            <a:ext cx="192661" cy="533651"/>
          </a:xfrm>
          <a:custGeom>
            <a:avLst/>
            <a:gdLst/>
            <a:ahLst/>
            <a:cxnLst/>
            <a:rect l="0" t="0" r="0" b="0"/>
            <a:pathLst>
              <a:path w="192661" h="533651">
                <a:moveTo>
                  <a:pt x="148570" y="66825"/>
                </a:moveTo>
                <a:lnTo>
                  <a:pt x="158412" y="47143"/>
                </a:lnTo>
                <a:lnTo>
                  <a:pt x="159529" y="32771"/>
                </a:lnTo>
                <a:lnTo>
                  <a:pt x="158417" y="28883"/>
                </a:lnTo>
                <a:lnTo>
                  <a:pt x="156405" y="26290"/>
                </a:lnTo>
                <a:lnTo>
                  <a:pt x="153793" y="24562"/>
                </a:lnTo>
                <a:lnTo>
                  <a:pt x="152052" y="22140"/>
                </a:lnTo>
                <a:lnTo>
                  <a:pt x="150118" y="16062"/>
                </a:lnTo>
                <a:lnTo>
                  <a:pt x="147063" y="13933"/>
                </a:lnTo>
                <a:lnTo>
                  <a:pt x="142485" y="12514"/>
                </a:lnTo>
                <a:lnTo>
                  <a:pt x="136893" y="11568"/>
                </a:lnTo>
                <a:lnTo>
                  <a:pt x="133166" y="9667"/>
                </a:lnTo>
                <a:lnTo>
                  <a:pt x="130681" y="7130"/>
                </a:lnTo>
                <a:lnTo>
                  <a:pt x="129024" y="4168"/>
                </a:lnTo>
                <a:lnTo>
                  <a:pt x="126650" y="2194"/>
                </a:lnTo>
                <a:lnTo>
                  <a:pt x="123797" y="878"/>
                </a:lnTo>
                <a:lnTo>
                  <a:pt x="120625" y="0"/>
                </a:lnTo>
                <a:lnTo>
                  <a:pt x="114699" y="685"/>
                </a:lnTo>
                <a:lnTo>
                  <a:pt x="106940" y="2412"/>
                </a:lnTo>
                <a:lnTo>
                  <a:pt x="97957" y="4833"/>
                </a:lnTo>
                <a:lnTo>
                  <a:pt x="90699" y="6447"/>
                </a:lnTo>
                <a:lnTo>
                  <a:pt x="84590" y="7523"/>
                </a:lnTo>
                <a:lnTo>
                  <a:pt x="79246" y="8241"/>
                </a:lnTo>
                <a:lnTo>
                  <a:pt x="74414" y="9989"/>
                </a:lnTo>
                <a:lnTo>
                  <a:pt x="69923" y="12424"/>
                </a:lnTo>
                <a:lnTo>
                  <a:pt x="65659" y="15318"/>
                </a:lnTo>
                <a:lnTo>
                  <a:pt x="62817" y="18517"/>
                </a:lnTo>
                <a:lnTo>
                  <a:pt x="60921" y="21920"/>
                </a:lnTo>
                <a:lnTo>
                  <a:pt x="59657" y="25459"/>
                </a:lnTo>
                <a:lnTo>
                  <a:pt x="55005" y="31628"/>
                </a:lnTo>
                <a:lnTo>
                  <a:pt x="48093" y="39550"/>
                </a:lnTo>
                <a:lnTo>
                  <a:pt x="26937" y="62131"/>
                </a:lnTo>
                <a:lnTo>
                  <a:pt x="8409" y="81138"/>
                </a:lnTo>
                <a:lnTo>
                  <a:pt x="5600" y="85257"/>
                </a:lnTo>
                <a:lnTo>
                  <a:pt x="2478" y="93221"/>
                </a:lnTo>
                <a:lnTo>
                  <a:pt x="720" y="104844"/>
                </a:lnTo>
                <a:lnTo>
                  <a:pt x="309" y="115896"/>
                </a:lnTo>
                <a:lnTo>
                  <a:pt x="0" y="163787"/>
                </a:lnTo>
                <a:lnTo>
                  <a:pt x="2534" y="168297"/>
                </a:lnTo>
                <a:lnTo>
                  <a:pt x="6763" y="173843"/>
                </a:lnTo>
                <a:lnTo>
                  <a:pt x="12122" y="180080"/>
                </a:lnTo>
                <a:lnTo>
                  <a:pt x="16965" y="184239"/>
                </a:lnTo>
                <a:lnTo>
                  <a:pt x="21463" y="187011"/>
                </a:lnTo>
                <a:lnTo>
                  <a:pt x="25732" y="188859"/>
                </a:lnTo>
                <a:lnTo>
                  <a:pt x="29848" y="190091"/>
                </a:lnTo>
                <a:lnTo>
                  <a:pt x="33862" y="190913"/>
                </a:lnTo>
                <a:lnTo>
                  <a:pt x="37808" y="191460"/>
                </a:lnTo>
                <a:lnTo>
                  <a:pt x="41709" y="191825"/>
                </a:lnTo>
                <a:lnTo>
                  <a:pt x="45580" y="192069"/>
                </a:lnTo>
                <a:lnTo>
                  <a:pt x="49430" y="192231"/>
                </a:lnTo>
                <a:lnTo>
                  <a:pt x="53267" y="191069"/>
                </a:lnTo>
                <a:lnTo>
                  <a:pt x="57095" y="189025"/>
                </a:lnTo>
                <a:lnTo>
                  <a:pt x="60917" y="186392"/>
                </a:lnTo>
                <a:lnTo>
                  <a:pt x="66005" y="183366"/>
                </a:lnTo>
                <a:lnTo>
                  <a:pt x="71936" y="180079"/>
                </a:lnTo>
                <a:lnTo>
                  <a:pt x="78431" y="176618"/>
                </a:lnTo>
                <a:lnTo>
                  <a:pt x="84031" y="173041"/>
                </a:lnTo>
                <a:lnTo>
                  <a:pt x="89034" y="169386"/>
                </a:lnTo>
                <a:lnTo>
                  <a:pt x="93639" y="165679"/>
                </a:lnTo>
                <a:lnTo>
                  <a:pt x="97980" y="161938"/>
                </a:lnTo>
                <a:lnTo>
                  <a:pt x="102144" y="158174"/>
                </a:lnTo>
                <a:lnTo>
                  <a:pt x="106189" y="154394"/>
                </a:lnTo>
                <a:lnTo>
                  <a:pt x="108887" y="150605"/>
                </a:lnTo>
                <a:lnTo>
                  <a:pt x="113953" y="139203"/>
                </a:lnTo>
                <a:lnTo>
                  <a:pt x="119638" y="131590"/>
                </a:lnTo>
                <a:lnTo>
                  <a:pt x="122931" y="126512"/>
                </a:lnTo>
                <a:lnTo>
                  <a:pt x="126399" y="120586"/>
                </a:lnTo>
                <a:lnTo>
                  <a:pt x="129979" y="114096"/>
                </a:lnTo>
                <a:lnTo>
                  <a:pt x="133636" y="108499"/>
                </a:lnTo>
                <a:lnTo>
                  <a:pt x="137345" y="103498"/>
                </a:lnTo>
                <a:lnTo>
                  <a:pt x="141086" y="98894"/>
                </a:lnTo>
                <a:lnTo>
                  <a:pt x="144851" y="92014"/>
                </a:lnTo>
                <a:lnTo>
                  <a:pt x="148631" y="83618"/>
                </a:lnTo>
                <a:lnTo>
                  <a:pt x="152420" y="74211"/>
                </a:lnTo>
                <a:lnTo>
                  <a:pt x="160018" y="53598"/>
                </a:lnTo>
                <a:lnTo>
                  <a:pt x="163823" y="42767"/>
                </a:lnTo>
                <a:lnTo>
                  <a:pt x="168049" y="27346"/>
                </a:lnTo>
                <a:lnTo>
                  <a:pt x="170429" y="11524"/>
                </a:lnTo>
                <a:lnTo>
                  <a:pt x="170762" y="7098"/>
                </a:lnTo>
                <a:lnTo>
                  <a:pt x="170985" y="7957"/>
                </a:lnTo>
                <a:lnTo>
                  <a:pt x="171232" y="19072"/>
                </a:lnTo>
                <a:lnTo>
                  <a:pt x="174730" y="33325"/>
                </a:lnTo>
                <a:lnTo>
                  <a:pt x="179247" y="48126"/>
                </a:lnTo>
                <a:lnTo>
                  <a:pt x="181254" y="63171"/>
                </a:lnTo>
                <a:lnTo>
                  <a:pt x="181790" y="75819"/>
                </a:lnTo>
                <a:lnTo>
                  <a:pt x="182384" y="110193"/>
                </a:lnTo>
                <a:lnTo>
                  <a:pt x="183814" y="133837"/>
                </a:lnTo>
                <a:lnTo>
                  <a:pt x="190622" y="214104"/>
                </a:lnTo>
                <a:lnTo>
                  <a:pt x="191844" y="233591"/>
                </a:lnTo>
                <a:lnTo>
                  <a:pt x="192660" y="250393"/>
                </a:lnTo>
                <a:lnTo>
                  <a:pt x="191934" y="265404"/>
                </a:lnTo>
                <a:lnTo>
                  <a:pt x="190179" y="279221"/>
                </a:lnTo>
                <a:lnTo>
                  <a:pt x="187740" y="292242"/>
                </a:lnTo>
                <a:lnTo>
                  <a:pt x="186114" y="308543"/>
                </a:lnTo>
                <a:lnTo>
                  <a:pt x="185028" y="327031"/>
                </a:lnTo>
                <a:lnTo>
                  <a:pt x="184306" y="346976"/>
                </a:lnTo>
                <a:lnTo>
                  <a:pt x="182554" y="366622"/>
                </a:lnTo>
                <a:lnTo>
                  <a:pt x="180116" y="386070"/>
                </a:lnTo>
                <a:lnTo>
                  <a:pt x="177221" y="405385"/>
                </a:lnTo>
                <a:lnTo>
                  <a:pt x="175291" y="423342"/>
                </a:lnTo>
                <a:lnTo>
                  <a:pt x="174004" y="440393"/>
                </a:lnTo>
                <a:lnTo>
                  <a:pt x="173146" y="456841"/>
                </a:lnTo>
                <a:lnTo>
                  <a:pt x="171304" y="469075"/>
                </a:lnTo>
                <a:lnTo>
                  <a:pt x="168807" y="478502"/>
                </a:lnTo>
                <a:lnTo>
                  <a:pt x="165871" y="486056"/>
                </a:lnTo>
                <a:lnTo>
                  <a:pt x="163914" y="494903"/>
                </a:lnTo>
                <a:lnTo>
                  <a:pt x="162610" y="504610"/>
                </a:lnTo>
                <a:lnTo>
                  <a:pt x="160153" y="533650"/>
                </a:lnTo>
                <a:lnTo>
                  <a:pt x="160069" y="531266"/>
                </a:lnTo>
                <a:lnTo>
                  <a:pt x="160001" y="5011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24"/>
          <p:cNvSpPr/>
          <p:nvPr/>
        </p:nvSpPr>
        <p:spPr>
          <a:xfrm>
            <a:off x="7109459" y="2514600"/>
            <a:ext cx="329671" cy="251460"/>
          </a:xfrm>
          <a:custGeom>
            <a:avLst/>
            <a:gdLst/>
            <a:ahLst/>
            <a:cxnLst/>
            <a:rect l="0" t="0" r="0" b="0"/>
            <a:pathLst>
              <a:path w="329671" h="251460">
                <a:moveTo>
                  <a:pt x="0" y="0"/>
                </a:moveTo>
                <a:lnTo>
                  <a:pt x="6068" y="12135"/>
                </a:lnTo>
                <a:lnTo>
                  <a:pt x="9125" y="15710"/>
                </a:lnTo>
                <a:lnTo>
                  <a:pt x="12434" y="18093"/>
                </a:lnTo>
                <a:lnTo>
                  <a:pt x="19497" y="22011"/>
                </a:lnTo>
                <a:lnTo>
                  <a:pt x="26868" y="27986"/>
                </a:lnTo>
                <a:lnTo>
                  <a:pt x="34378" y="34875"/>
                </a:lnTo>
                <a:lnTo>
                  <a:pt x="45747" y="45893"/>
                </a:lnTo>
                <a:lnTo>
                  <a:pt x="60966" y="60994"/>
                </a:lnTo>
                <a:lnTo>
                  <a:pt x="66044" y="64792"/>
                </a:lnTo>
                <a:lnTo>
                  <a:pt x="71970" y="68595"/>
                </a:lnTo>
                <a:lnTo>
                  <a:pt x="78460" y="72400"/>
                </a:lnTo>
                <a:lnTo>
                  <a:pt x="84056" y="76206"/>
                </a:lnTo>
                <a:lnTo>
                  <a:pt x="93662" y="83822"/>
                </a:lnTo>
                <a:lnTo>
                  <a:pt x="99271" y="86361"/>
                </a:lnTo>
                <a:lnTo>
                  <a:pt x="105551" y="88054"/>
                </a:lnTo>
                <a:lnTo>
                  <a:pt x="112278" y="89183"/>
                </a:lnTo>
                <a:lnTo>
                  <a:pt x="119302" y="91205"/>
                </a:lnTo>
                <a:lnTo>
                  <a:pt x="126525" y="93823"/>
                </a:lnTo>
                <a:lnTo>
                  <a:pt x="133881" y="96839"/>
                </a:lnTo>
                <a:lnTo>
                  <a:pt x="141324" y="98849"/>
                </a:lnTo>
                <a:lnTo>
                  <a:pt x="148826" y="100189"/>
                </a:lnTo>
                <a:lnTo>
                  <a:pt x="156368" y="101082"/>
                </a:lnTo>
                <a:lnTo>
                  <a:pt x="163935" y="102948"/>
                </a:lnTo>
                <a:lnTo>
                  <a:pt x="171520" y="105462"/>
                </a:lnTo>
                <a:lnTo>
                  <a:pt x="179117" y="108408"/>
                </a:lnTo>
                <a:lnTo>
                  <a:pt x="186722" y="110372"/>
                </a:lnTo>
                <a:lnTo>
                  <a:pt x="194331" y="111681"/>
                </a:lnTo>
                <a:lnTo>
                  <a:pt x="201945" y="112554"/>
                </a:lnTo>
                <a:lnTo>
                  <a:pt x="209560" y="114406"/>
                </a:lnTo>
                <a:lnTo>
                  <a:pt x="217177" y="116910"/>
                </a:lnTo>
                <a:lnTo>
                  <a:pt x="224795" y="119850"/>
                </a:lnTo>
                <a:lnTo>
                  <a:pt x="232413" y="121810"/>
                </a:lnTo>
                <a:lnTo>
                  <a:pt x="240032" y="123116"/>
                </a:lnTo>
                <a:lnTo>
                  <a:pt x="247652" y="123988"/>
                </a:lnTo>
                <a:lnTo>
                  <a:pt x="254001" y="124568"/>
                </a:lnTo>
                <a:lnTo>
                  <a:pt x="259504" y="124955"/>
                </a:lnTo>
                <a:lnTo>
                  <a:pt x="264443" y="125213"/>
                </a:lnTo>
                <a:lnTo>
                  <a:pt x="276704" y="125500"/>
                </a:lnTo>
                <a:lnTo>
                  <a:pt x="283530" y="125577"/>
                </a:lnTo>
                <a:lnTo>
                  <a:pt x="289350" y="126897"/>
                </a:lnTo>
                <a:lnTo>
                  <a:pt x="303609" y="133554"/>
                </a:lnTo>
                <a:lnTo>
                  <a:pt x="311891" y="135557"/>
                </a:lnTo>
                <a:lnTo>
                  <a:pt x="319701" y="136843"/>
                </a:lnTo>
                <a:lnTo>
                  <a:pt x="325393" y="137019"/>
                </a:lnTo>
                <a:lnTo>
                  <a:pt x="327418" y="138336"/>
                </a:lnTo>
                <a:lnTo>
                  <a:pt x="328769" y="140484"/>
                </a:lnTo>
                <a:lnTo>
                  <a:pt x="329670" y="143186"/>
                </a:lnTo>
                <a:lnTo>
                  <a:pt x="329000" y="144987"/>
                </a:lnTo>
                <a:lnTo>
                  <a:pt x="327283" y="146188"/>
                </a:lnTo>
                <a:lnTo>
                  <a:pt x="324870" y="146988"/>
                </a:lnTo>
                <a:lnTo>
                  <a:pt x="323260" y="148792"/>
                </a:lnTo>
                <a:lnTo>
                  <a:pt x="322186" y="151264"/>
                </a:lnTo>
                <a:lnTo>
                  <a:pt x="321471" y="154183"/>
                </a:lnTo>
                <a:lnTo>
                  <a:pt x="318454" y="156128"/>
                </a:lnTo>
                <a:lnTo>
                  <a:pt x="308330" y="158290"/>
                </a:lnTo>
                <a:lnTo>
                  <a:pt x="298749" y="159251"/>
                </a:lnTo>
                <a:lnTo>
                  <a:pt x="294416" y="159507"/>
                </a:lnTo>
                <a:lnTo>
                  <a:pt x="287718" y="160948"/>
                </a:lnTo>
                <a:lnTo>
                  <a:pt x="279441" y="163178"/>
                </a:lnTo>
                <a:lnTo>
                  <a:pt x="270115" y="165935"/>
                </a:lnTo>
                <a:lnTo>
                  <a:pt x="261357" y="169043"/>
                </a:lnTo>
                <a:lnTo>
                  <a:pt x="252978" y="172385"/>
                </a:lnTo>
                <a:lnTo>
                  <a:pt x="244852" y="175884"/>
                </a:lnTo>
                <a:lnTo>
                  <a:pt x="238165" y="179485"/>
                </a:lnTo>
                <a:lnTo>
                  <a:pt x="232437" y="183157"/>
                </a:lnTo>
                <a:lnTo>
                  <a:pt x="227348" y="186874"/>
                </a:lnTo>
                <a:lnTo>
                  <a:pt x="221416" y="189353"/>
                </a:lnTo>
                <a:lnTo>
                  <a:pt x="214921" y="191005"/>
                </a:lnTo>
                <a:lnTo>
                  <a:pt x="208050" y="192107"/>
                </a:lnTo>
                <a:lnTo>
                  <a:pt x="202200" y="194111"/>
                </a:lnTo>
                <a:lnTo>
                  <a:pt x="192314" y="199725"/>
                </a:lnTo>
                <a:lnTo>
                  <a:pt x="181550" y="205539"/>
                </a:lnTo>
                <a:lnTo>
                  <a:pt x="149270" y="222161"/>
                </a:lnTo>
                <a:lnTo>
                  <a:pt x="136343" y="228117"/>
                </a:lnTo>
                <a:lnTo>
                  <a:pt x="126455" y="232088"/>
                </a:lnTo>
                <a:lnTo>
                  <a:pt x="104941" y="239332"/>
                </a:lnTo>
                <a:lnTo>
                  <a:pt x="102871" y="2514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25"/>
          <p:cNvSpPr/>
          <p:nvPr/>
        </p:nvSpPr>
        <p:spPr>
          <a:xfrm>
            <a:off x="7006590" y="2846595"/>
            <a:ext cx="354330" cy="56625"/>
          </a:xfrm>
          <a:custGeom>
            <a:avLst/>
            <a:gdLst/>
            <a:ahLst/>
            <a:cxnLst/>
            <a:rect l="0" t="0" r="0" b="0"/>
            <a:pathLst>
              <a:path w="354330" h="56625">
                <a:moveTo>
                  <a:pt x="0" y="56624"/>
                </a:moveTo>
                <a:lnTo>
                  <a:pt x="12135" y="56624"/>
                </a:lnTo>
                <a:lnTo>
                  <a:pt x="18250" y="55354"/>
                </a:lnTo>
                <a:lnTo>
                  <a:pt x="24866" y="53238"/>
                </a:lnTo>
                <a:lnTo>
                  <a:pt x="31818" y="50557"/>
                </a:lnTo>
                <a:lnTo>
                  <a:pt x="38992" y="47499"/>
                </a:lnTo>
                <a:lnTo>
                  <a:pt x="53736" y="40716"/>
                </a:lnTo>
                <a:lnTo>
                  <a:pt x="61224" y="38398"/>
                </a:lnTo>
                <a:lnTo>
                  <a:pt x="68756" y="36854"/>
                </a:lnTo>
                <a:lnTo>
                  <a:pt x="76317" y="35824"/>
                </a:lnTo>
                <a:lnTo>
                  <a:pt x="101652" y="31293"/>
                </a:lnTo>
                <a:lnTo>
                  <a:pt x="117298" y="28307"/>
                </a:lnTo>
                <a:lnTo>
                  <a:pt x="131538" y="25046"/>
                </a:lnTo>
                <a:lnTo>
                  <a:pt x="144842" y="21602"/>
                </a:lnTo>
                <a:lnTo>
                  <a:pt x="157521" y="18036"/>
                </a:lnTo>
                <a:lnTo>
                  <a:pt x="169784" y="15659"/>
                </a:lnTo>
                <a:lnTo>
                  <a:pt x="181769" y="14074"/>
                </a:lnTo>
                <a:lnTo>
                  <a:pt x="193569" y="13018"/>
                </a:lnTo>
                <a:lnTo>
                  <a:pt x="209056" y="11043"/>
                </a:lnTo>
                <a:lnTo>
                  <a:pt x="246584" y="5463"/>
                </a:lnTo>
                <a:lnTo>
                  <a:pt x="263449" y="3467"/>
                </a:lnTo>
                <a:lnTo>
                  <a:pt x="278503" y="2136"/>
                </a:lnTo>
                <a:lnTo>
                  <a:pt x="304119" y="657"/>
                </a:lnTo>
                <a:lnTo>
                  <a:pt x="323970" y="0"/>
                </a:lnTo>
                <a:lnTo>
                  <a:pt x="331550" y="1095"/>
                </a:lnTo>
                <a:lnTo>
                  <a:pt x="337873" y="3095"/>
                </a:lnTo>
                <a:lnTo>
                  <a:pt x="354329" y="109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26"/>
          <p:cNvSpPr/>
          <p:nvPr/>
        </p:nvSpPr>
        <p:spPr>
          <a:xfrm>
            <a:off x="7600950" y="2457450"/>
            <a:ext cx="68580" cy="502920"/>
          </a:xfrm>
          <a:custGeom>
            <a:avLst/>
            <a:gdLst/>
            <a:ahLst/>
            <a:cxnLst/>
            <a:rect l="0" t="0" r="0" b="0"/>
            <a:pathLst>
              <a:path w="68580" h="502920">
                <a:moveTo>
                  <a:pt x="0" y="0"/>
                </a:moveTo>
                <a:lnTo>
                  <a:pt x="6067" y="12135"/>
                </a:lnTo>
                <a:lnTo>
                  <a:pt x="7855" y="16980"/>
                </a:lnTo>
                <a:lnTo>
                  <a:pt x="9841" y="25749"/>
                </a:lnTo>
                <a:lnTo>
                  <a:pt x="11640" y="31136"/>
                </a:lnTo>
                <a:lnTo>
                  <a:pt x="14110" y="37267"/>
                </a:lnTo>
                <a:lnTo>
                  <a:pt x="17026" y="43895"/>
                </a:lnTo>
                <a:lnTo>
                  <a:pt x="18970" y="50853"/>
                </a:lnTo>
                <a:lnTo>
                  <a:pt x="20267" y="58032"/>
                </a:lnTo>
                <a:lnTo>
                  <a:pt x="21707" y="72782"/>
                </a:lnTo>
                <a:lnTo>
                  <a:pt x="22347" y="87804"/>
                </a:lnTo>
                <a:lnTo>
                  <a:pt x="23788" y="96636"/>
                </a:lnTo>
                <a:lnTo>
                  <a:pt x="26019" y="106334"/>
                </a:lnTo>
                <a:lnTo>
                  <a:pt x="28776" y="116609"/>
                </a:lnTo>
                <a:lnTo>
                  <a:pt x="30614" y="127269"/>
                </a:lnTo>
                <a:lnTo>
                  <a:pt x="31839" y="138186"/>
                </a:lnTo>
                <a:lnTo>
                  <a:pt x="32656" y="149274"/>
                </a:lnTo>
                <a:lnTo>
                  <a:pt x="33201" y="159206"/>
                </a:lnTo>
                <a:lnTo>
                  <a:pt x="33805" y="177014"/>
                </a:lnTo>
                <a:lnTo>
                  <a:pt x="35237" y="186589"/>
                </a:lnTo>
                <a:lnTo>
                  <a:pt x="37461" y="196783"/>
                </a:lnTo>
                <a:lnTo>
                  <a:pt x="40213" y="207388"/>
                </a:lnTo>
                <a:lnTo>
                  <a:pt x="42049" y="218269"/>
                </a:lnTo>
                <a:lnTo>
                  <a:pt x="43273" y="229332"/>
                </a:lnTo>
                <a:lnTo>
                  <a:pt x="44088" y="240518"/>
                </a:lnTo>
                <a:lnTo>
                  <a:pt x="44632" y="251785"/>
                </a:lnTo>
                <a:lnTo>
                  <a:pt x="45236" y="274464"/>
                </a:lnTo>
                <a:lnTo>
                  <a:pt x="45577" y="308653"/>
                </a:lnTo>
                <a:lnTo>
                  <a:pt x="46894" y="318798"/>
                </a:lnTo>
                <a:lnTo>
                  <a:pt x="49043" y="328102"/>
                </a:lnTo>
                <a:lnTo>
                  <a:pt x="51745" y="336844"/>
                </a:lnTo>
                <a:lnTo>
                  <a:pt x="53546" y="346483"/>
                </a:lnTo>
                <a:lnTo>
                  <a:pt x="54747" y="356718"/>
                </a:lnTo>
                <a:lnTo>
                  <a:pt x="55548" y="367352"/>
                </a:lnTo>
                <a:lnTo>
                  <a:pt x="56082" y="376981"/>
                </a:lnTo>
                <a:lnTo>
                  <a:pt x="56675" y="394454"/>
                </a:lnTo>
                <a:lnTo>
                  <a:pt x="58103" y="402669"/>
                </a:lnTo>
                <a:lnTo>
                  <a:pt x="60326" y="410686"/>
                </a:lnTo>
                <a:lnTo>
                  <a:pt x="63077" y="418570"/>
                </a:lnTo>
                <a:lnTo>
                  <a:pt x="64911" y="425097"/>
                </a:lnTo>
                <a:lnTo>
                  <a:pt x="66949" y="435735"/>
                </a:lnTo>
                <a:lnTo>
                  <a:pt x="67854" y="448083"/>
                </a:lnTo>
                <a:lnTo>
                  <a:pt x="68257" y="460768"/>
                </a:lnTo>
                <a:lnTo>
                  <a:pt x="68484" y="476319"/>
                </a:lnTo>
                <a:lnTo>
                  <a:pt x="68579" y="5029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27"/>
          <p:cNvSpPr/>
          <p:nvPr/>
        </p:nvSpPr>
        <p:spPr>
          <a:xfrm>
            <a:off x="3703320" y="3533754"/>
            <a:ext cx="285751" cy="78126"/>
          </a:xfrm>
          <a:custGeom>
            <a:avLst/>
            <a:gdLst/>
            <a:ahLst/>
            <a:cxnLst/>
            <a:rect l="0" t="0" r="0" b="0"/>
            <a:pathLst>
              <a:path w="285751" h="78126">
                <a:moveTo>
                  <a:pt x="0" y="78125"/>
                </a:moveTo>
                <a:lnTo>
                  <a:pt x="21976" y="78125"/>
                </a:lnTo>
                <a:lnTo>
                  <a:pt x="28621" y="76855"/>
                </a:lnTo>
                <a:lnTo>
                  <a:pt x="35590" y="74739"/>
                </a:lnTo>
                <a:lnTo>
                  <a:pt x="42776" y="72058"/>
                </a:lnTo>
                <a:lnTo>
                  <a:pt x="48838" y="70270"/>
                </a:lnTo>
                <a:lnTo>
                  <a:pt x="54148" y="69079"/>
                </a:lnTo>
                <a:lnTo>
                  <a:pt x="58958" y="68284"/>
                </a:lnTo>
                <a:lnTo>
                  <a:pt x="63436" y="66485"/>
                </a:lnTo>
                <a:lnTo>
                  <a:pt x="67690" y="64015"/>
                </a:lnTo>
                <a:lnTo>
                  <a:pt x="71797" y="61098"/>
                </a:lnTo>
                <a:lnTo>
                  <a:pt x="77074" y="57884"/>
                </a:lnTo>
                <a:lnTo>
                  <a:pt x="83133" y="54471"/>
                </a:lnTo>
                <a:lnTo>
                  <a:pt x="89712" y="50926"/>
                </a:lnTo>
                <a:lnTo>
                  <a:pt x="97908" y="47292"/>
                </a:lnTo>
                <a:lnTo>
                  <a:pt x="107181" y="43600"/>
                </a:lnTo>
                <a:lnTo>
                  <a:pt x="117174" y="39869"/>
                </a:lnTo>
                <a:lnTo>
                  <a:pt x="125106" y="37381"/>
                </a:lnTo>
                <a:lnTo>
                  <a:pt x="131664" y="35722"/>
                </a:lnTo>
                <a:lnTo>
                  <a:pt x="137306" y="34617"/>
                </a:lnTo>
                <a:lnTo>
                  <a:pt x="148687" y="31340"/>
                </a:lnTo>
                <a:lnTo>
                  <a:pt x="181653" y="20925"/>
                </a:lnTo>
                <a:lnTo>
                  <a:pt x="194762" y="17132"/>
                </a:lnTo>
                <a:lnTo>
                  <a:pt x="204771" y="14603"/>
                </a:lnTo>
                <a:lnTo>
                  <a:pt x="212714" y="12917"/>
                </a:lnTo>
                <a:lnTo>
                  <a:pt x="219279" y="10523"/>
                </a:lnTo>
                <a:lnTo>
                  <a:pt x="224926" y="7657"/>
                </a:lnTo>
                <a:lnTo>
                  <a:pt x="229961" y="4477"/>
                </a:lnTo>
                <a:lnTo>
                  <a:pt x="234587" y="2356"/>
                </a:lnTo>
                <a:lnTo>
                  <a:pt x="243114" y="0"/>
                </a:lnTo>
                <a:lnTo>
                  <a:pt x="249706" y="642"/>
                </a:lnTo>
                <a:lnTo>
                  <a:pt x="257911" y="2340"/>
                </a:lnTo>
                <a:lnTo>
                  <a:pt x="285750" y="95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28"/>
          <p:cNvSpPr/>
          <p:nvPr/>
        </p:nvSpPr>
        <p:spPr>
          <a:xfrm>
            <a:off x="4034790" y="3394735"/>
            <a:ext cx="331470" cy="388595"/>
          </a:xfrm>
          <a:custGeom>
            <a:avLst/>
            <a:gdLst/>
            <a:ahLst/>
            <a:cxnLst/>
            <a:rect l="0" t="0" r="0" b="0"/>
            <a:pathLst>
              <a:path w="331470" h="388595">
                <a:moveTo>
                  <a:pt x="0" y="11404"/>
                </a:moveTo>
                <a:lnTo>
                  <a:pt x="9841" y="31087"/>
                </a:lnTo>
                <a:lnTo>
                  <a:pt x="18971" y="42762"/>
                </a:lnTo>
                <a:lnTo>
                  <a:pt x="22977" y="53575"/>
                </a:lnTo>
                <a:lnTo>
                  <a:pt x="30373" y="64822"/>
                </a:lnTo>
                <a:lnTo>
                  <a:pt x="32549" y="72399"/>
                </a:lnTo>
                <a:lnTo>
                  <a:pt x="33774" y="83804"/>
                </a:lnTo>
                <a:lnTo>
                  <a:pt x="35216" y="90151"/>
                </a:lnTo>
                <a:lnTo>
                  <a:pt x="37447" y="98192"/>
                </a:lnTo>
                <a:lnTo>
                  <a:pt x="43313" y="117287"/>
                </a:lnTo>
                <a:lnTo>
                  <a:pt x="50153" y="138473"/>
                </a:lnTo>
                <a:lnTo>
                  <a:pt x="52486" y="146917"/>
                </a:lnTo>
                <a:lnTo>
                  <a:pt x="54040" y="153816"/>
                </a:lnTo>
                <a:lnTo>
                  <a:pt x="57038" y="169948"/>
                </a:lnTo>
                <a:lnTo>
                  <a:pt x="62603" y="198285"/>
                </a:lnTo>
                <a:lnTo>
                  <a:pt x="65865" y="210922"/>
                </a:lnTo>
                <a:lnTo>
                  <a:pt x="69310" y="221886"/>
                </a:lnTo>
                <a:lnTo>
                  <a:pt x="72877" y="231735"/>
                </a:lnTo>
                <a:lnTo>
                  <a:pt x="75254" y="240841"/>
                </a:lnTo>
                <a:lnTo>
                  <a:pt x="76840" y="249453"/>
                </a:lnTo>
                <a:lnTo>
                  <a:pt x="77896" y="257733"/>
                </a:lnTo>
                <a:lnTo>
                  <a:pt x="78601" y="264524"/>
                </a:lnTo>
                <a:lnTo>
                  <a:pt x="79384" y="275455"/>
                </a:lnTo>
                <a:lnTo>
                  <a:pt x="80862" y="283958"/>
                </a:lnTo>
                <a:lnTo>
                  <a:pt x="83118" y="294707"/>
                </a:lnTo>
                <a:lnTo>
                  <a:pt x="85892" y="306953"/>
                </a:lnTo>
                <a:lnTo>
                  <a:pt x="87741" y="316387"/>
                </a:lnTo>
                <a:lnTo>
                  <a:pt x="88974" y="323946"/>
                </a:lnTo>
                <a:lnTo>
                  <a:pt x="90344" y="335732"/>
                </a:lnTo>
                <a:lnTo>
                  <a:pt x="91115" y="346967"/>
                </a:lnTo>
                <a:lnTo>
                  <a:pt x="91223" y="346873"/>
                </a:lnTo>
                <a:lnTo>
                  <a:pt x="91295" y="345540"/>
                </a:lnTo>
                <a:lnTo>
                  <a:pt x="87989" y="337286"/>
                </a:lnTo>
                <a:lnTo>
                  <a:pt x="85329" y="331529"/>
                </a:lnTo>
                <a:lnTo>
                  <a:pt x="82286" y="322610"/>
                </a:lnTo>
                <a:lnTo>
                  <a:pt x="78987" y="311585"/>
                </a:lnTo>
                <a:lnTo>
                  <a:pt x="75518" y="299155"/>
                </a:lnTo>
                <a:lnTo>
                  <a:pt x="74475" y="289598"/>
                </a:lnTo>
                <a:lnTo>
                  <a:pt x="75050" y="281957"/>
                </a:lnTo>
                <a:lnTo>
                  <a:pt x="76704" y="275593"/>
                </a:lnTo>
                <a:lnTo>
                  <a:pt x="77805" y="268810"/>
                </a:lnTo>
                <a:lnTo>
                  <a:pt x="78540" y="261748"/>
                </a:lnTo>
                <a:lnTo>
                  <a:pt x="79030" y="254500"/>
                </a:lnTo>
                <a:lnTo>
                  <a:pt x="79356" y="245858"/>
                </a:lnTo>
                <a:lnTo>
                  <a:pt x="79719" y="226096"/>
                </a:lnTo>
                <a:lnTo>
                  <a:pt x="81086" y="215493"/>
                </a:lnTo>
                <a:lnTo>
                  <a:pt x="83267" y="204613"/>
                </a:lnTo>
                <a:lnTo>
                  <a:pt x="85991" y="193550"/>
                </a:lnTo>
                <a:lnTo>
                  <a:pt x="92405" y="164325"/>
                </a:lnTo>
                <a:lnTo>
                  <a:pt x="95893" y="147641"/>
                </a:lnTo>
                <a:lnTo>
                  <a:pt x="98218" y="133979"/>
                </a:lnTo>
                <a:lnTo>
                  <a:pt x="99769" y="122331"/>
                </a:lnTo>
                <a:lnTo>
                  <a:pt x="100802" y="112025"/>
                </a:lnTo>
                <a:lnTo>
                  <a:pt x="102761" y="103885"/>
                </a:lnTo>
                <a:lnTo>
                  <a:pt x="105337" y="97188"/>
                </a:lnTo>
                <a:lnTo>
                  <a:pt x="118597" y="71247"/>
                </a:lnTo>
                <a:lnTo>
                  <a:pt x="125946" y="60015"/>
                </a:lnTo>
                <a:lnTo>
                  <a:pt x="134716" y="48249"/>
                </a:lnTo>
                <a:lnTo>
                  <a:pt x="147080" y="30320"/>
                </a:lnTo>
                <a:lnTo>
                  <a:pt x="152663" y="22745"/>
                </a:lnTo>
                <a:lnTo>
                  <a:pt x="162253" y="10941"/>
                </a:lnTo>
                <a:lnTo>
                  <a:pt x="166589" y="7286"/>
                </a:lnTo>
                <a:lnTo>
                  <a:pt x="170749" y="4848"/>
                </a:lnTo>
                <a:lnTo>
                  <a:pt x="178758" y="2140"/>
                </a:lnTo>
                <a:lnTo>
                  <a:pt x="186551" y="937"/>
                </a:lnTo>
                <a:lnTo>
                  <a:pt x="194248" y="402"/>
                </a:lnTo>
                <a:lnTo>
                  <a:pt x="201902" y="165"/>
                </a:lnTo>
                <a:lnTo>
                  <a:pt x="220976" y="0"/>
                </a:lnTo>
                <a:lnTo>
                  <a:pt x="226057" y="2531"/>
                </a:lnTo>
                <a:lnTo>
                  <a:pt x="231985" y="6759"/>
                </a:lnTo>
                <a:lnTo>
                  <a:pt x="238476" y="12117"/>
                </a:lnTo>
                <a:lnTo>
                  <a:pt x="244074" y="16960"/>
                </a:lnTo>
                <a:lnTo>
                  <a:pt x="253680" y="25727"/>
                </a:lnTo>
                <a:lnTo>
                  <a:pt x="262183" y="37243"/>
                </a:lnTo>
                <a:lnTo>
                  <a:pt x="266229" y="43870"/>
                </a:lnTo>
                <a:lnTo>
                  <a:pt x="271466" y="53368"/>
                </a:lnTo>
                <a:lnTo>
                  <a:pt x="284058" y="77468"/>
                </a:lnTo>
                <a:lnTo>
                  <a:pt x="289702" y="91007"/>
                </a:lnTo>
                <a:lnTo>
                  <a:pt x="294734" y="105113"/>
                </a:lnTo>
                <a:lnTo>
                  <a:pt x="299360" y="119597"/>
                </a:lnTo>
                <a:lnTo>
                  <a:pt x="303713" y="135603"/>
                </a:lnTo>
                <a:lnTo>
                  <a:pt x="307885" y="152623"/>
                </a:lnTo>
                <a:lnTo>
                  <a:pt x="311936" y="170320"/>
                </a:lnTo>
                <a:lnTo>
                  <a:pt x="315908" y="184658"/>
                </a:lnTo>
                <a:lnTo>
                  <a:pt x="319825" y="196757"/>
                </a:lnTo>
                <a:lnTo>
                  <a:pt x="323707" y="207363"/>
                </a:lnTo>
                <a:lnTo>
                  <a:pt x="326294" y="216974"/>
                </a:lnTo>
                <a:lnTo>
                  <a:pt x="328020" y="225921"/>
                </a:lnTo>
                <a:lnTo>
                  <a:pt x="329169" y="234425"/>
                </a:lnTo>
                <a:lnTo>
                  <a:pt x="329936" y="243905"/>
                </a:lnTo>
                <a:lnTo>
                  <a:pt x="330447" y="254035"/>
                </a:lnTo>
                <a:lnTo>
                  <a:pt x="331015" y="274180"/>
                </a:lnTo>
                <a:lnTo>
                  <a:pt x="331380" y="314583"/>
                </a:lnTo>
                <a:lnTo>
                  <a:pt x="331469" y="3885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29"/>
          <p:cNvSpPr/>
          <p:nvPr/>
        </p:nvSpPr>
        <p:spPr>
          <a:xfrm>
            <a:off x="4572000" y="3520439"/>
            <a:ext cx="320041" cy="80012"/>
          </a:xfrm>
          <a:custGeom>
            <a:avLst/>
            <a:gdLst/>
            <a:ahLst/>
            <a:cxnLst/>
            <a:rect l="0" t="0" r="0" b="0"/>
            <a:pathLst>
              <a:path w="320041" h="80012">
                <a:moveTo>
                  <a:pt x="0" y="80011"/>
                </a:moveTo>
                <a:lnTo>
                  <a:pt x="18203" y="73943"/>
                </a:lnTo>
                <a:lnTo>
                  <a:pt x="24835" y="70885"/>
                </a:lnTo>
                <a:lnTo>
                  <a:pt x="30526" y="67577"/>
                </a:lnTo>
                <a:lnTo>
                  <a:pt x="35591" y="64102"/>
                </a:lnTo>
                <a:lnTo>
                  <a:pt x="40237" y="61784"/>
                </a:lnTo>
                <a:lnTo>
                  <a:pt x="44605" y="60240"/>
                </a:lnTo>
                <a:lnTo>
                  <a:pt x="48786" y="59210"/>
                </a:lnTo>
                <a:lnTo>
                  <a:pt x="54114" y="57254"/>
                </a:lnTo>
                <a:lnTo>
                  <a:pt x="60206" y="54679"/>
                </a:lnTo>
                <a:lnTo>
                  <a:pt x="66807" y="51693"/>
                </a:lnTo>
                <a:lnTo>
                  <a:pt x="72478" y="49702"/>
                </a:lnTo>
                <a:lnTo>
                  <a:pt x="82165" y="47490"/>
                </a:lnTo>
                <a:lnTo>
                  <a:pt x="87797" y="45630"/>
                </a:lnTo>
                <a:lnTo>
                  <a:pt x="94091" y="43121"/>
                </a:lnTo>
                <a:lnTo>
                  <a:pt x="100827" y="40177"/>
                </a:lnTo>
                <a:lnTo>
                  <a:pt x="107858" y="38215"/>
                </a:lnTo>
                <a:lnTo>
                  <a:pt x="115085" y="36907"/>
                </a:lnTo>
                <a:lnTo>
                  <a:pt x="122443" y="36035"/>
                </a:lnTo>
                <a:lnTo>
                  <a:pt x="129889" y="34183"/>
                </a:lnTo>
                <a:lnTo>
                  <a:pt x="137393" y="31679"/>
                </a:lnTo>
                <a:lnTo>
                  <a:pt x="144934" y="28740"/>
                </a:lnTo>
                <a:lnTo>
                  <a:pt x="152503" y="26780"/>
                </a:lnTo>
                <a:lnTo>
                  <a:pt x="160089" y="25474"/>
                </a:lnTo>
                <a:lnTo>
                  <a:pt x="167686" y="24602"/>
                </a:lnTo>
                <a:lnTo>
                  <a:pt x="175290" y="22752"/>
                </a:lnTo>
                <a:lnTo>
                  <a:pt x="182900" y="20248"/>
                </a:lnTo>
                <a:lnTo>
                  <a:pt x="190513" y="17309"/>
                </a:lnTo>
                <a:lnTo>
                  <a:pt x="198128" y="15349"/>
                </a:lnTo>
                <a:lnTo>
                  <a:pt x="205746" y="14043"/>
                </a:lnTo>
                <a:lnTo>
                  <a:pt x="213364" y="13172"/>
                </a:lnTo>
                <a:lnTo>
                  <a:pt x="219712" y="12592"/>
                </a:lnTo>
                <a:lnTo>
                  <a:pt x="225214" y="12205"/>
                </a:lnTo>
                <a:lnTo>
                  <a:pt x="230153" y="11947"/>
                </a:lnTo>
                <a:lnTo>
                  <a:pt x="235985" y="10505"/>
                </a:lnTo>
                <a:lnTo>
                  <a:pt x="242413" y="8273"/>
                </a:lnTo>
                <a:lnTo>
                  <a:pt x="249239" y="5515"/>
                </a:lnTo>
                <a:lnTo>
                  <a:pt x="256329" y="3677"/>
                </a:lnTo>
                <a:lnTo>
                  <a:pt x="263596" y="2452"/>
                </a:lnTo>
                <a:lnTo>
                  <a:pt x="270980" y="1635"/>
                </a:lnTo>
                <a:lnTo>
                  <a:pt x="278443" y="1090"/>
                </a:lnTo>
                <a:lnTo>
                  <a:pt x="285959" y="727"/>
                </a:lnTo>
                <a:lnTo>
                  <a:pt x="305285" y="216"/>
                </a:lnTo>
                <a:lnTo>
                  <a:pt x="3200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30"/>
          <p:cNvSpPr/>
          <p:nvPr/>
        </p:nvSpPr>
        <p:spPr>
          <a:xfrm>
            <a:off x="5006340" y="3337559"/>
            <a:ext cx="91440" cy="411481"/>
          </a:xfrm>
          <a:custGeom>
            <a:avLst/>
            <a:gdLst/>
            <a:ahLst/>
            <a:cxnLst/>
            <a:rect l="0" t="0" r="0" b="0"/>
            <a:pathLst>
              <a:path w="91440" h="411481">
                <a:moveTo>
                  <a:pt x="0" y="0"/>
                </a:moveTo>
                <a:lnTo>
                  <a:pt x="21976" y="43954"/>
                </a:lnTo>
                <a:lnTo>
                  <a:pt x="26081" y="54703"/>
                </a:lnTo>
                <a:lnTo>
                  <a:pt x="28817" y="64408"/>
                </a:lnTo>
                <a:lnTo>
                  <a:pt x="30641" y="73419"/>
                </a:lnTo>
                <a:lnTo>
                  <a:pt x="33127" y="81966"/>
                </a:lnTo>
                <a:lnTo>
                  <a:pt x="36055" y="90204"/>
                </a:lnTo>
                <a:lnTo>
                  <a:pt x="39276" y="98236"/>
                </a:lnTo>
                <a:lnTo>
                  <a:pt x="41424" y="106131"/>
                </a:lnTo>
                <a:lnTo>
                  <a:pt x="42856" y="113934"/>
                </a:lnTo>
                <a:lnTo>
                  <a:pt x="43811" y="121677"/>
                </a:lnTo>
                <a:lnTo>
                  <a:pt x="44447" y="129378"/>
                </a:lnTo>
                <a:lnTo>
                  <a:pt x="44871" y="137052"/>
                </a:lnTo>
                <a:lnTo>
                  <a:pt x="45154" y="144708"/>
                </a:lnTo>
                <a:lnTo>
                  <a:pt x="46612" y="153622"/>
                </a:lnTo>
                <a:lnTo>
                  <a:pt x="48855" y="163375"/>
                </a:lnTo>
                <a:lnTo>
                  <a:pt x="51620" y="173687"/>
                </a:lnTo>
                <a:lnTo>
                  <a:pt x="53463" y="183101"/>
                </a:lnTo>
                <a:lnTo>
                  <a:pt x="54692" y="191918"/>
                </a:lnTo>
                <a:lnTo>
                  <a:pt x="55511" y="200335"/>
                </a:lnTo>
                <a:lnTo>
                  <a:pt x="57328" y="208487"/>
                </a:lnTo>
                <a:lnTo>
                  <a:pt x="59808" y="216462"/>
                </a:lnTo>
                <a:lnTo>
                  <a:pt x="62732" y="224318"/>
                </a:lnTo>
                <a:lnTo>
                  <a:pt x="65951" y="242255"/>
                </a:lnTo>
                <a:lnTo>
                  <a:pt x="69367" y="266914"/>
                </a:lnTo>
                <a:lnTo>
                  <a:pt x="75280" y="318019"/>
                </a:lnTo>
                <a:lnTo>
                  <a:pt x="76856" y="335202"/>
                </a:lnTo>
                <a:lnTo>
                  <a:pt x="78608" y="359799"/>
                </a:lnTo>
                <a:lnTo>
                  <a:pt x="79387" y="374964"/>
                </a:lnTo>
                <a:lnTo>
                  <a:pt x="80864" y="379516"/>
                </a:lnTo>
                <a:lnTo>
                  <a:pt x="83119" y="382551"/>
                </a:lnTo>
                <a:lnTo>
                  <a:pt x="85892" y="384574"/>
                </a:lnTo>
                <a:lnTo>
                  <a:pt x="87742" y="387193"/>
                </a:lnTo>
                <a:lnTo>
                  <a:pt x="88974" y="390209"/>
                </a:lnTo>
                <a:lnTo>
                  <a:pt x="91439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31"/>
          <p:cNvSpPr/>
          <p:nvPr/>
        </p:nvSpPr>
        <p:spPr>
          <a:xfrm>
            <a:off x="5120640" y="3315213"/>
            <a:ext cx="445569" cy="399538"/>
          </a:xfrm>
          <a:custGeom>
            <a:avLst/>
            <a:gdLst/>
            <a:ahLst/>
            <a:cxnLst/>
            <a:rect l="0" t="0" r="0" b="0"/>
            <a:pathLst>
              <a:path w="445569" h="399538">
                <a:moveTo>
                  <a:pt x="0" y="45207"/>
                </a:moveTo>
                <a:lnTo>
                  <a:pt x="12135" y="39139"/>
                </a:lnTo>
                <a:lnTo>
                  <a:pt x="21480" y="36159"/>
                </a:lnTo>
                <a:lnTo>
                  <a:pt x="33881" y="34482"/>
                </a:lnTo>
                <a:lnTo>
                  <a:pt x="37827" y="34247"/>
                </a:lnTo>
                <a:lnTo>
                  <a:pt x="48985" y="30599"/>
                </a:lnTo>
                <a:lnTo>
                  <a:pt x="62411" y="26014"/>
                </a:lnTo>
                <a:lnTo>
                  <a:pt x="69547" y="24792"/>
                </a:lnTo>
                <a:lnTo>
                  <a:pt x="76845" y="23976"/>
                </a:lnTo>
                <a:lnTo>
                  <a:pt x="84250" y="23433"/>
                </a:lnTo>
                <a:lnTo>
                  <a:pt x="91726" y="23071"/>
                </a:lnTo>
                <a:lnTo>
                  <a:pt x="99251" y="22830"/>
                </a:lnTo>
                <a:lnTo>
                  <a:pt x="109347" y="21398"/>
                </a:lnTo>
                <a:lnTo>
                  <a:pt x="121158" y="19174"/>
                </a:lnTo>
                <a:lnTo>
                  <a:pt x="134112" y="16422"/>
                </a:lnTo>
                <a:lnTo>
                  <a:pt x="146558" y="14587"/>
                </a:lnTo>
                <a:lnTo>
                  <a:pt x="158665" y="13363"/>
                </a:lnTo>
                <a:lnTo>
                  <a:pt x="170547" y="12548"/>
                </a:lnTo>
                <a:lnTo>
                  <a:pt x="181008" y="10734"/>
                </a:lnTo>
                <a:lnTo>
                  <a:pt x="190522" y="8255"/>
                </a:lnTo>
                <a:lnTo>
                  <a:pt x="199404" y="5332"/>
                </a:lnTo>
                <a:lnTo>
                  <a:pt x="209136" y="3384"/>
                </a:lnTo>
                <a:lnTo>
                  <a:pt x="219434" y="2084"/>
                </a:lnTo>
                <a:lnTo>
                  <a:pt x="230109" y="1218"/>
                </a:lnTo>
                <a:lnTo>
                  <a:pt x="246116" y="641"/>
                </a:lnTo>
                <a:lnTo>
                  <a:pt x="287608" y="0"/>
                </a:lnTo>
                <a:lnTo>
                  <a:pt x="306038" y="1099"/>
                </a:lnTo>
                <a:lnTo>
                  <a:pt x="322135" y="3101"/>
                </a:lnTo>
                <a:lnTo>
                  <a:pt x="336677" y="5706"/>
                </a:lnTo>
                <a:lnTo>
                  <a:pt x="350181" y="8713"/>
                </a:lnTo>
                <a:lnTo>
                  <a:pt x="362994" y="11988"/>
                </a:lnTo>
                <a:lnTo>
                  <a:pt x="375346" y="15441"/>
                </a:lnTo>
                <a:lnTo>
                  <a:pt x="384850" y="17742"/>
                </a:lnTo>
                <a:lnTo>
                  <a:pt x="392457" y="19277"/>
                </a:lnTo>
                <a:lnTo>
                  <a:pt x="398797" y="20300"/>
                </a:lnTo>
                <a:lnTo>
                  <a:pt x="409230" y="24824"/>
                </a:lnTo>
                <a:lnTo>
                  <a:pt x="422243" y="34511"/>
                </a:lnTo>
                <a:lnTo>
                  <a:pt x="426275" y="38076"/>
                </a:lnTo>
                <a:lnTo>
                  <a:pt x="434142" y="48811"/>
                </a:lnTo>
                <a:lnTo>
                  <a:pt x="440602" y="60778"/>
                </a:lnTo>
                <a:lnTo>
                  <a:pt x="443473" y="70331"/>
                </a:lnTo>
                <a:lnTo>
                  <a:pt x="444749" y="82196"/>
                </a:lnTo>
                <a:lnTo>
                  <a:pt x="445089" y="88916"/>
                </a:lnTo>
                <a:lnTo>
                  <a:pt x="445467" y="103156"/>
                </a:lnTo>
                <a:lnTo>
                  <a:pt x="445568" y="110510"/>
                </a:lnTo>
                <a:lnTo>
                  <a:pt x="444365" y="117952"/>
                </a:lnTo>
                <a:lnTo>
                  <a:pt x="442293" y="125454"/>
                </a:lnTo>
                <a:lnTo>
                  <a:pt x="439642" y="132995"/>
                </a:lnTo>
                <a:lnTo>
                  <a:pt x="437874" y="140562"/>
                </a:lnTo>
                <a:lnTo>
                  <a:pt x="436696" y="148147"/>
                </a:lnTo>
                <a:lnTo>
                  <a:pt x="435911" y="155743"/>
                </a:lnTo>
                <a:lnTo>
                  <a:pt x="435387" y="164618"/>
                </a:lnTo>
                <a:lnTo>
                  <a:pt x="434805" y="184638"/>
                </a:lnTo>
                <a:lnTo>
                  <a:pt x="434478" y="211262"/>
                </a:lnTo>
                <a:lnTo>
                  <a:pt x="433162" y="219410"/>
                </a:lnTo>
                <a:lnTo>
                  <a:pt x="431014" y="227382"/>
                </a:lnTo>
                <a:lnTo>
                  <a:pt x="428313" y="235237"/>
                </a:lnTo>
                <a:lnTo>
                  <a:pt x="426512" y="243013"/>
                </a:lnTo>
                <a:lnTo>
                  <a:pt x="425311" y="250738"/>
                </a:lnTo>
                <a:lnTo>
                  <a:pt x="424511" y="258427"/>
                </a:lnTo>
                <a:lnTo>
                  <a:pt x="423977" y="268634"/>
                </a:lnTo>
                <a:lnTo>
                  <a:pt x="423384" y="293521"/>
                </a:lnTo>
                <a:lnTo>
                  <a:pt x="422922" y="378596"/>
                </a:lnTo>
                <a:lnTo>
                  <a:pt x="424188" y="383036"/>
                </a:lnTo>
                <a:lnTo>
                  <a:pt x="430767" y="394083"/>
                </a:lnTo>
                <a:lnTo>
                  <a:pt x="434339" y="3995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32"/>
          <p:cNvSpPr/>
          <p:nvPr/>
        </p:nvSpPr>
        <p:spPr>
          <a:xfrm>
            <a:off x="5772150" y="3406139"/>
            <a:ext cx="272489" cy="251462"/>
          </a:xfrm>
          <a:custGeom>
            <a:avLst/>
            <a:gdLst/>
            <a:ahLst/>
            <a:cxnLst/>
            <a:rect l="0" t="0" r="0" b="0"/>
            <a:pathLst>
              <a:path w="272489" h="251462">
                <a:moveTo>
                  <a:pt x="0" y="0"/>
                </a:moveTo>
                <a:lnTo>
                  <a:pt x="15908" y="15909"/>
                </a:lnTo>
                <a:lnTo>
                  <a:pt x="19496" y="18226"/>
                </a:lnTo>
                <a:lnTo>
                  <a:pt x="26867" y="20801"/>
                </a:lnTo>
                <a:lnTo>
                  <a:pt x="29342" y="22757"/>
                </a:lnTo>
                <a:lnTo>
                  <a:pt x="30991" y="25332"/>
                </a:lnTo>
                <a:lnTo>
                  <a:pt x="32091" y="28318"/>
                </a:lnTo>
                <a:lnTo>
                  <a:pt x="36699" y="35023"/>
                </a:lnTo>
                <a:lnTo>
                  <a:pt x="39706" y="38589"/>
                </a:lnTo>
                <a:lnTo>
                  <a:pt x="44250" y="40966"/>
                </a:lnTo>
                <a:lnTo>
                  <a:pt x="49820" y="42551"/>
                </a:lnTo>
                <a:lnTo>
                  <a:pt x="56073" y="43607"/>
                </a:lnTo>
                <a:lnTo>
                  <a:pt x="62782" y="45582"/>
                </a:lnTo>
                <a:lnTo>
                  <a:pt x="69795" y="48168"/>
                </a:lnTo>
                <a:lnTo>
                  <a:pt x="77009" y="51162"/>
                </a:lnTo>
                <a:lnTo>
                  <a:pt x="85630" y="54428"/>
                </a:lnTo>
                <a:lnTo>
                  <a:pt x="105368" y="61444"/>
                </a:lnTo>
                <a:lnTo>
                  <a:pt x="113425" y="63823"/>
                </a:lnTo>
                <a:lnTo>
                  <a:pt x="120066" y="65409"/>
                </a:lnTo>
                <a:lnTo>
                  <a:pt x="125764" y="66466"/>
                </a:lnTo>
                <a:lnTo>
                  <a:pt x="132102" y="68441"/>
                </a:lnTo>
                <a:lnTo>
                  <a:pt x="138869" y="71027"/>
                </a:lnTo>
                <a:lnTo>
                  <a:pt x="145919" y="74022"/>
                </a:lnTo>
                <a:lnTo>
                  <a:pt x="155699" y="76018"/>
                </a:lnTo>
                <a:lnTo>
                  <a:pt x="167299" y="77349"/>
                </a:lnTo>
                <a:lnTo>
                  <a:pt x="180113" y="78236"/>
                </a:lnTo>
                <a:lnTo>
                  <a:pt x="189925" y="80098"/>
                </a:lnTo>
                <a:lnTo>
                  <a:pt x="197736" y="82608"/>
                </a:lnTo>
                <a:lnTo>
                  <a:pt x="204214" y="85552"/>
                </a:lnTo>
                <a:lnTo>
                  <a:pt x="209803" y="87515"/>
                </a:lnTo>
                <a:lnTo>
                  <a:pt x="214798" y="88824"/>
                </a:lnTo>
                <a:lnTo>
                  <a:pt x="219399" y="89696"/>
                </a:lnTo>
                <a:lnTo>
                  <a:pt x="225005" y="90277"/>
                </a:lnTo>
                <a:lnTo>
                  <a:pt x="231284" y="90665"/>
                </a:lnTo>
                <a:lnTo>
                  <a:pt x="238009" y="90923"/>
                </a:lnTo>
                <a:lnTo>
                  <a:pt x="243763" y="92366"/>
                </a:lnTo>
                <a:lnTo>
                  <a:pt x="248868" y="94597"/>
                </a:lnTo>
                <a:lnTo>
                  <a:pt x="260120" y="101236"/>
                </a:lnTo>
                <a:lnTo>
                  <a:pt x="265045" y="102144"/>
                </a:lnTo>
                <a:lnTo>
                  <a:pt x="272488" y="102727"/>
                </a:lnTo>
                <a:lnTo>
                  <a:pt x="271828" y="104045"/>
                </a:lnTo>
                <a:lnTo>
                  <a:pt x="265032" y="111898"/>
                </a:lnTo>
                <a:lnTo>
                  <a:pt x="260137" y="116975"/>
                </a:lnTo>
                <a:lnTo>
                  <a:pt x="257245" y="119894"/>
                </a:lnTo>
                <a:lnTo>
                  <a:pt x="252777" y="123109"/>
                </a:lnTo>
                <a:lnTo>
                  <a:pt x="247258" y="126523"/>
                </a:lnTo>
                <a:lnTo>
                  <a:pt x="241038" y="130069"/>
                </a:lnTo>
                <a:lnTo>
                  <a:pt x="235622" y="132432"/>
                </a:lnTo>
                <a:lnTo>
                  <a:pt x="230741" y="134008"/>
                </a:lnTo>
                <a:lnTo>
                  <a:pt x="226218" y="135059"/>
                </a:lnTo>
                <a:lnTo>
                  <a:pt x="216851" y="139570"/>
                </a:lnTo>
                <a:lnTo>
                  <a:pt x="204258" y="146387"/>
                </a:lnTo>
                <a:lnTo>
                  <a:pt x="189511" y="154741"/>
                </a:lnTo>
                <a:lnTo>
                  <a:pt x="152807" y="174184"/>
                </a:lnTo>
                <a:lnTo>
                  <a:pt x="132351" y="184703"/>
                </a:lnTo>
                <a:lnTo>
                  <a:pt x="116174" y="191716"/>
                </a:lnTo>
                <a:lnTo>
                  <a:pt x="102849" y="196390"/>
                </a:lnTo>
                <a:lnTo>
                  <a:pt x="91426" y="199507"/>
                </a:lnTo>
                <a:lnTo>
                  <a:pt x="78730" y="204125"/>
                </a:lnTo>
                <a:lnTo>
                  <a:pt x="65187" y="209743"/>
                </a:lnTo>
                <a:lnTo>
                  <a:pt x="31220" y="224876"/>
                </a:lnTo>
                <a:lnTo>
                  <a:pt x="23189" y="226945"/>
                </a:lnTo>
                <a:lnTo>
                  <a:pt x="19269" y="227497"/>
                </a:lnTo>
                <a:lnTo>
                  <a:pt x="15386" y="229135"/>
                </a:lnTo>
                <a:lnTo>
                  <a:pt x="7685" y="234341"/>
                </a:lnTo>
                <a:lnTo>
                  <a:pt x="3415" y="237502"/>
                </a:lnTo>
                <a:lnTo>
                  <a:pt x="0" y="2514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33"/>
          <p:cNvSpPr/>
          <p:nvPr/>
        </p:nvSpPr>
        <p:spPr>
          <a:xfrm>
            <a:off x="5715000" y="3669076"/>
            <a:ext cx="320041" cy="68534"/>
          </a:xfrm>
          <a:custGeom>
            <a:avLst/>
            <a:gdLst/>
            <a:ahLst/>
            <a:cxnLst/>
            <a:rect l="0" t="0" r="0" b="0"/>
            <a:pathLst>
              <a:path w="320041" h="68534">
                <a:moveTo>
                  <a:pt x="0" y="68533"/>
                </a:moveTo>
                <a:lnTo>
                  <a:pt x="6067" y="68533"/>
                </a:lnTo>
                <a:lnTo>
                  <a:pt x="9125" y="67263"/>
                </a:lnTo>
                <a:lnTo>
                  <a:pt x="12433" y="65147"/>
                </a:lnTo>
                <a:lnTo>
                  <a:pt x="15908" y="62466"/>
                </a:lnTo>
                <a:lnTo>
                  <a:pt x="19496" y="60678"/>
                </a:lnTo>
                <a:lnTo>
                  <a:pt x="26867" y="58692"/>
                </a:lnTo>
                <a:lnTo>
                  <a:pt x="31882" y="56893"/>
                </a:lnTo>
                <a:lnTo>
                  <a:pt x="37764" y="54423"/>
                </a:lnTo>
                <a:lnTo>
                  <a:pt x="44226" y="51506"/>
                </a:lnTo>
                <a:lnTo>
                  <a:pt x="51074" y="49562"/>
                </a:lnTo>
                <a:lnTo>
                  <a:pt x="58179" y="48266"/>
                </a:lnTo>
                <a:lnTo>
                  <a:pt x="65456" y="47402"/>
                </a:lnTo>
                <a:lnTo>
                  <a:pt x="72847" y="45556"/>
                </a:lnTo>
                <a:lnTo>
                  <a:pt x="80315" y="43055"/>
                </a:lnTo>
                <a:lnTo>
                  <a:pt x="87833" y="40118"/>
                </a:lnTo>
                <a:lnTo>
                  <a:pt x="95385" y="36890"/>
                </a:lnTo>
                <a:lnTo>
                  <a:pt x="110550" y="29916"/>
                </a:lnTo>
                <a:lnTo>
                  <a:pt x="119420" y="26279"/>
                </a:lnTo>
                <a:lnTo>
                  <a:pt x="129143" y="22583"/>
                </a:lnTo>
                <a:lnTo>
                  <a:pt x="139435" y="18850"/>
                </a:lnTo>
                <a:lnTo>
                  <a:pt x="148837" y="16361"/>
                </a:lnTo>
                <a:lnTo>
                  <a:pt x="157644" y="14702"/>
                </a:lnTo>
                <a:lnTo>
                  <a:pt x="166056" y="13596"/>
                </a:lnTo>
                <a:lnTo>
                  <a:pt x="174204" y="11588"/>
                </a:lnTo>
                <a:lnTo>
                  <a:pt x="182176" y="8980"/>
                </a:lnTo>
                <a:lnTo>
                  <a:pt x="190030" y="5971"/>
                </a:lnTo>
                <a:lnTo>
                  <a:pt x="197807" y="3966"/>
                </a:lnTo>
                <a:lnTo>
                  <a:pt x="205531" y="2628"/>
                </a:lnTo>
                <a:lnTo>
                  <a:pt x="213221" y="1737"/>
                </a:lnTo>
                <a:lnTo>
                  <a:pt x="219617" y="1142"/>
                </a:lnTo>
                <a:lnTo>
                  <a:pt x="225151" y="746"/>
                </a:lnTo>
                <a:lnTo>
                  <a:pt x="230111" y="482"/>
                </a:lnTo>
                <a:lnTo>
                  <a:pt x="242394" y="188"/>
                </a:lnTo>
                <a:lnTo>
                  <a:pt x="270976" y="0"/>
                </a:lnTo>
                <a:lnTo>
                  <a:pt x="277171" y="1254"/>
                </a:lnTo>
                <a:lnTo>
                  <a:pt x="282570" y="3361"/>
                </a:lnTo>
                <a:lnTo>
                  <a:pt x="287440" y="6035"/>
                </a:lnTo>
                <a:lnTo>
                  <a:pt x="291957" y="7818"/>
                </a:lnTo>
                <a:lnTo>
                  <a:pt x="300361" y="9799"/>
                </a:lnTo>
                <a:lnTo>
                  <a:pt x="308330" y="10679"/>
                </a:lnTo>
                <a:lnTo>
                  <a:pt x="320040" y="113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34"/>
          <p:cNvSpPr/>
          <p:nvPr/>
        </p:nvSpPr>
        <p:spPr>
          <a:xfrm>
            <a:off x="6297929" y="3314700"/>
            <a:ext cx="57151" cy="377190"/>
          </a:xfrm>
          <a:custGeom>
            <a:avLst/>
            <a:gdLst/>
            <a:ahLst/>
            <a:cxnLst/>
            <a:rect l="0" t="0" r="0" b="0"/>
            <a:pathLst>
              <a:path w="57151" h="377190">
                <a:moveTo>
                  <a:pt x="0" y="0"/>
                </a:moveTo>
                <a:lnTo>
                  <a:pt x="6068" y="6067"/>
                </a:lnTo>
                <a:lnTo>
                  <a:pt x="9125" y="11665"/>
                </a:lnTo>
                <a:lnTo>
                  <a:pt x="12434" y="19206"/>
                </a:lnTo>
                <a:lnTo>
                  <a:pt x="15909" y="28044"/>
                </a:lnTo>
                <a:lnTo>
                  <a:pt x="19497" y="36476"/>
                </a:lnTo>
                <a:lnTo>
                  <a:pt x="26868" y="52618"/>
                </a:lnTo>
                <a:lnTo>
                  <a:pt x="29343" y="60478"/>
                </a:lnTo>
                <a:lnTo>
                  <a:pt x="30992" y="68259"/>
                </a:lnTo>
                <a:lnTo>
                  <a:pt x="32091" y="75986"/>
                </a:lnTo>
                <a:lnTo>
                  <a:pt x="32825" y="83677"/>
                </a:lnTo>
                <a:lnTo>
                  <a:pt x="33313" y="91345"/>
                </a:lnTo>
                <a:lnTo>
                  <a:pt x="33639" y="98996"/>
                </a:lnTo>
                <a:lnTo>
                  <a:pt x="34001" y="117658"/>
                </a:lnTo>
                <a:lnTo>
                  <a:pt x="34289" y="259464"/>
                </a:lnTo>
                <a:lnTo>
                  <a:pt x="35559" y="272036"/>
                </a:lnTo>
                <a:lnTo>
                  <a:pt x="37677" y="284227"/>
                </a:lnTo>
                <a:lnTo>
                  <a:pt x="40358" y="296165"/>
                </a:lnTo>
                <a:lnTo>
                  <a:pt x="43416" y="306663"/>
                </a:lnTo>
                <a:lnTo>
                  <a:pt x="46724" y="316202"/>
                </a:lnTo>
                <a:lnTo>
                  <a:pt x="50199" y="325101"/>
                </a:lnTo>
                <a:lnTo>
                  <a:pt x="52516" y="334844"/>
                </a:lnTo>
                <a:lnTo>
                  <a:pt x="54061" y="345149"/>
                </a:lnTo>
                <a:lnTo>
                  <a:pt x="57150" y="3771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35"/>
          <p:cNvSpPr/>
          <p:nvPr/>
        </p:nvSpPr>
        <p:spPr>
          <a:xfrm>
            <a:off x="4766309" y="4000500"/>
            <a:ext cx="34292" cy="285751"/>
          </a:xfrm>
          <a:custGeom>
            <a:avLst/>
            <a:gdLst/>
            <a:ahLst/>
            <a:cxnLst/>
            <a:rect l="0" t="0" r="0" b="0"/>
            <a:pathLst>
              <a:path w="34292" h="285751">
                <a:moveTo>
                  <a:pt x="0" y="0"/>
                </a:moveTo>
                <a:lnTo>
                  <a:pt x="6069" y="12135"/>
                </a:lnTo>
                <a:lnTo>
                  <a:pt x="7856" y="16980"/>
                </a:lnTo>
                <a:lnTo>
                  <a:pt x="9047" y="21480"/>
                </a:lnTo>
                <a:lnTo>
                  <a:pt x="9842" y="25750"/>
                </a:lnTo>
                <a:lnTo>
                  <a:pt x="10371" y="34946"/>
                </a:lnTo>
                <a:lnTo>
                  <a:pt x="10960" y="62098"/>
                </a:lnTo>
                <a:lnTo>
                  <a:pt x="12386" y="74419"/>
                </a:lnTo>
                <a:lnTo>
                  <a:pt x="14608" y="85172"/>
                </a:lnTo>
                <a:lnTo>
                  <a:pt x="17359" y="94881"/>
                </a:lnTo>
                <a:lnTo>
                  <a:pt x="19193" y="106434"/>
                </a:lnTo>
                <a:lnTo>
                  <a:pt x="20415" y="119216"/>
                </a:lnTo>
                <a:lnTo>
                  <a:pt x="21774" y="144424"/>
                </a:lnTo>
                <a:lnTo>
                  <a:pt x="22539" y="171627"/>
                </a:lnTo>
                <a:lnTo>
                  <a:pt x="22818" y="203207"/>
                </a:lnTo>
                <a:lnTo>
                  <a:pt x="24102" y="212941"/>
                </a:lnTo>
                <a:lnTo>
                  <a:pt x="26228" y="224511"/>
                </a:lnTo>
                <a:lnTo>
                  <a:pt x="28916" y="237304"/>
                </a:lnTo>
                <a:lnTo>
                  <a:pt x="30707" y="247102"/>
                </a:lnTo>
                <a:lnTo>
                  <a:pt x="31902" y="254904"/>
                </a:lnTo>
                <a:lnTo>
                  <a:pt x="34291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36"/>
          <p:cNvSpPr/>
          <p:nvPr/>
        </p:nvSpPr>
        <p:spPr>
          <a:xfrm>
            <a:off x="4583429" y="4069079"/>
            <a:ext cx="285751" cy="102872"/>
          </a:xfrm>
          <a:custGeom>
            <a:avLst/>
            <a:gdLst/>
            <a:ahLst/>
            <a:cxnLst/>
            <a:rect l="0" t="0" r="0" b="0"/>
            <a:pathLst>
              <a:path w="285751" h="102872">
                <a:moveTo>
                  <a:pt x="0" y="102871"/>
                </a:moveTo>
                <a:lnTo>
                  <a:pt x="15910" y="86962"/>
                </a:lnTo>
                <a:lnTo>
                  <a:pt x="19497" y="84644"/>
                </a:lnTo>
                <a:lnTo>
                  <a:pt x="26869" y="82070"/>
                </a:lnTo>
                <a:lnTo>
                  <a:pt x="31883" y="80114"/>
                </a:lnTo>
                <a:lnTo>
                  <a:pt x="37766" y="77539"/>
                </a:lnTo>
                <a:lnTo>
                  <a:pt x="44227" y="74553"/>
                </a:lnTo>
                <a:lnTo>
                  <a:pt x="51075" y="72562"/>
                </a:lnTo>
                <a:lnTo>
                  <a:pt x="58180" y="71235"/>
                </a:lnTo>
                <a:lnTo>
                  <a:pt x="65457" y="70350"/>
                </a:lnTo>
                <a:lnTo>
                  <a:pt x="71578" y="68490"/>
                </a:lnTo>
                <a:lnTo>
                  <a:pt x="76929" y="65981"/>
                </a:lnTo>
                <a:lnTo>
                  <a:pt x="81766" y="63037"/>
                </a:lnTo>
                <a:lnTo>
                  <a:pt x="95151" y="57265"/>
                </a:lnTo>
                <a:lnTo>
                  <a:pt x="137116" y="40691"/>
                </a:lnTo>
                <a:lnTo>
                  <a:pt x="153641" y="34748"/>
                </a:lnTo>
                <a:lnTo>
                  <a:pt x="165928" y="30785"/>
                </a:lnTo>
                <a:lnTo>
                  <a:pt x="175389" y="28144"/>
                </a:lnTo>
                <a:lnTo>
                  <a:pt x="184236" y="25113"/>
                </a:lnTo>
                <a:lnTo>
                  <a:pt x="192674" y="21822"/>
                </a:lnTo>
                <a:lnTo>
                  <a:pt x="200840" y="18358"/>
                </a:lnTo>
                <a:lnTo>
                  <a:pt x="208823" y="16049"/>
                </a:lnTo>
                <a:lnTo>
                  <a:pt x="216686" y="14509"/>
                </a:lnTo>
                <a:lnTo>
                  <a:pt x="224467" y="13483"/>
                </a:lnTo>
                <a:lnTo>
                  <a:pt x="230925" y="11529"/>
                </a:lnTo>
                <a:lnTo>
                  <a:pt x="236500" y="8956"/>
                </a:lnTo>
                <a:lnTo>
                  <a:pt x="241487" y="5971"/>
                </a:lnTo>
                <a:lnTo>
                  <a:pt x="247352" y="3981"/>
                </a:lnTo>
                <a:lnTo>
                  <a:pt x="253801" y="2654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37"/>
          <p:cNvSpPr/>
          <p:nvPr/>
        </p:nvSpPr>
        <p:spPr>
          <a:xfrm>
            <a:off x="4983479" y="3897629"/>
            <a:ext cx="57109" cy="400051"/>
          </a:xfrm>
          <a:custGeom>
            <a:avLst/>
            <a:gdLst/>
            <a:ahLst/>
            <a:cxnLst/>
            <a:rect l="0" t="0" r="0" b="0"/>
            <a:pathLst>
              <a:path w="57109" h="400051">
                <a:moveTo>
                  <a:pt x="0" y="0"/>
                </a:moveTo>
                <a:lnTo>
                  <a:pt x="6069" y="12136"/>
                </a:lnTo>
                <a:lnTo>
                  <a:pt x="9126" y="16981"/>
                </a:lnTo>
                <a:lnTo>
                  <a:pt x="12434" y="21481"/>
                </a:lnTo>
                <a:lnTo>
                  <a:pt x="15910" y="25751"/>
                </a:lnTo>
                <a:lnTo>
                  <a:pt x="19497" y="29867"/>
                </a:lnTo>
                <a:lnTo>
                  <a:pt x="23158" y="33882"/>
                </a:lnTo>
                <a:lnTo>
                  <a:pt x="26869" y="37828"/>
                </a:lnTo>
                <a:lnTo>
                  <a:pt x="29342" y="42999"/>
                </a:lnTo>
                <a:lnTo>
                  <a:pt x="30992" y="48986"/>
                </a:lnTo>
                <a:lnTo>
                  <a:pt x="32091" y="55518"/>
                </a:lnTo>
                <a:lnTo>
                  <a:pt x="34094" y="62412"/>
                </a:lnTo>
                <a:lnTo>
                  <a:pt x="36700" y="69548"/>
                </a:lnTo>
                <a:lnTo>
                  <a:pt x="39707" y="76846"/>
                </a:lnTo>
                <a:lnTo>
                  <a:pt x="41711" y="84251"/>
                </a:lnTo>
                <a:lnTo>
                  <a:pt x="43048" y="91727"/>
                </a:lnTo>
                <a:lnTo>
                  <a:pt x="43939" y="99252"/>
                </a:lnTo>
                <a:lnTo>
                  <a:pt x="44533" y="108078"/>
                </a:lnTo>
                <a:lnTo>
                  <a:pt x="44929" y="117772"/>
                </a:lnTo>
                <a:lnTo>
                  <a:pt x="45193" y="128045"/>
                </a:lnTo>
                <a:lnTo>
                  <a:pt x="46639" y="139973"/>
                </a:lnTo>
                <a:lnTo>
                  <a:pt x="48873" y="153006"/>
                </a:lnTo>
                <a:lnTo>
                  <a:pt x="51632" y="166774"/>
                </a:lnTo>
                <a:lnTo>
                  <a:pt x="53472" y="179763"/>
                </a:lnTo>
                <a:lnTo>
                  <a:pt x="54698" y="192232"/>
                </a:lnTo>
                <a:lnTo>
                  <a:pt x="55516" y="204355"/>
                </a:lnTo>
                <a:lnTo>
                  <a:pt x="56424" y="224598"/>
                </a:lnTo>
                <a:lnTo>
                  <a:pt x="56828" y="243332"/>
                </a:lnTo>
                <a:lnTo>
                  <a:pt x="57108" y="291547"/>
                </a:lnTo>
                <a:lnTo>
                  <a:pt x="55852" y="299775"/>
                </a:lnTo>
                <a:lnTo>
                  <a:pt x="53745" y="307800"/>
                </a:lnTo>
                <a:lnTo>
                  <a:pt x="51070" y="315690"/>
                </a:lnTo>
                <a:lnTo>
                  <a:pt x="49287" y="324760"/>
                </a:lnTo>
                <a:lnTo>
                  <a:pt x="48098" y="334617"/>
                </a:lnTo>
                <a:lnTo>
                  <a:pt x="46777" y="353189"/>
                </a:lnTo>
                <a:lnTo>
                  <a:pt x="46190" y="365676"/>
                </a:lnTo>
                <a:lnTo>
                  <a:pt x="45929" y="375460"/>
                </a:lnTo>
                <a:lnTo>
                  <a:pt x="45721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38"/>
          <p:cNvSpPr/>
          <p:nvPr/>
        </p:nvSpPr>
        <p:spPr>
          <a:xfrm>
            <a:off x="5074920" y="3886245"/>
            <a:ext cx="295392" cy="365715"/>
          </a:xfrm>
          <a:custGeom>
            <a:avLst/>
            <a:gdLst/>
            <a:ahLst/>
            <a:cxnLst/>
            <a:rect l="0" t="0" r="0" b="0"/>
            <a:pathLst>
              <a:path w="295392" h="365715">
                <a:moveTo>
                  <a:pt x="0" y="57105"/>
                </a:moveTo>
                <a:lnTo>
                  <a:pt x="15909" y="41196"/>
                </a:lnTo>
                <a:lnTo>
                  <a:pt x="20765" y="38878"/>
                </a:lnTo>
                <a:lnTo>
                  <a:pt x="26544" y="37334"/>
                </a:lnTo>
                <a:lnTo>
                  <a:pt x="32936" y="36304"/>
                </a:lnTo>
                <a:lnTo>
                  <a:pt x="39737" y="34348"/>
                </a:lnTo>
                <a:lnTo>
                  <a:pt x="46811" y="31773"/>
                </a:lnTo>
                <a:lnTo>
                  <a:pt x="54067" y="28787"/>
                </a:lnTo>
                <a:lnTo>
                  <a:pt x="61445" y="26796"/>
                </a:lnTo>
                <a:lnTo>
                  <a:pt x="68903" y="25469"/>
                </a:lnTo>
                <a:lnTo>
                  <a:pt x="76415" y="24584"/>
                </a:lnTo>
                <a:lnTo>
                  <a:pt x="82693" y="22724"/>
                </a:lnTo>
                <a:lnTo>
                  <a:pt x="88149" y="20215"/>
                </a:lnTo>
                <a:lnTo>
                  <a:pt x="93056" y="17271"/>
                </a:lnTo>
                <a:lnTo>
                  <a:pt x="100137" y="15309"/>
                </a:lnTo>
                <a:lnTo>
                  <a:pt x="108668" y="14001"/>
                </a:lnTo>
                <a:lnTo>
                  <a:pt x="118165" y="13129"/>
                </a:lnTo>
                <a:lnTo>
                  <a:pt x="127036" y="11277"/>
                </a:lnTo>
                <a:lnTo>
                  <a:pt x="135491" y="8773"/>
                </a:lnTo>
                <a:lnTo>
                  <a:pt x="143667" y="5834"/>
                </a:lnTo>
                <a:lnTo>
                  <a:pt x="150388" y="3874"/>
                </a:lnTo>
                <a:lnTo>
                  <a:pt x="156138" y="2568"/>
                </a:lnTo>
                <a:lnTo>
                  <a:pt x="161242" y="1696"/>
                </a:lnTo>
                <a:lnTo>
                  <a:pt x="167184" y="1116"/>
                </a:lnTo>
                <a:lnTo>
                  <a:pt x="173686" y="729"/>
                </a:lnTo>
                <a:lnTo>
                  <a:pt x="187684" y="299"/>
                </a:lnTo>
                <a:lnTo>
                  <a:pt x="224920" y="0"/>
                </a:lnTo>
                <a:lnTo>
                  <a:pt x="231227" y="1254"/>
                </a:lnTo>
                <a:lnTo>
                  <a:pt x="236701" y="3361"/>
                </a:lnTo>
                <a:lnTo>
                  <a:pt x="241621" y="6036"/>
                </a:lnTo>
                <a:lnTo>
                  <a:pt x="250473" y="9007"/>
                </a:lnTo>
                <a:lnTo>
                  <a:pt x="254612" y="9800"/>
                </a:lnTo>
                <a:lnTo>
                  <a:pt x="262598" y="14067"/>
                </a:lnTo>
                <a:lnTo>
                  <a:pt x="270380" y="20197"/>
                </a:lnTo>
                <a:lnTo>
                  <a:pt x="278072" y="27154"/>
                </a:lnTo>
                <a:lnTo>
                  <a:pt x="280631" y="30788"/>
                </a:lnTo>
                <a:lnTo>
                  <a:pt x="283475" y="38211"/>
                </a:lnTo>
                <a:lnTo>
                  <a:pt x="288125" y="49131"/>
                </a:lnTo>
                <a:lnTo>
                  <a:pt x="291143" y="55599"/>
                </a:lnTo>
                <a:lnTo>
                  <a:pt x="293156" y="62451"/>
                </a:lnTo>
                <a:lnTo>
                  <a:pt x="294497" y="69558"/>
                </a:lnTo>
                <a:lnTo>
                  <a:pt x="295391" y="76837"/>
                </a:lnTo>
                <a:lnTo>
                  <a:pt x="294717" y="86769"/>
                </a:lnTo>
                <a:lnTo>
                  <a:pt x="292998" y="98471"/>
                </a:lnTo>
                <a:lnTo>
                  <a:pt x="290582" y="111352"/>
                </a:lnTo>
                <a:lnTo>
                  <a:pt x="288971" y="122480"/>
                </a:lnTo>
                <a:lnTo>
                  <a:pt x="287897" y="132438"/>
                </a:lnTo>
                <a:lnTo>
                  <a:pt x="287181" y="141616"/>
                </a:lnTo>
                <a:lnTo>
                  <a:pt x="285434" y="154086"/>
                </a:lnTo>
                <a:lnTo>
                  <a:pt x="280106" y="184874"/>
                </a:lnTo>
                <a:lnTo>
                  <a:pt x="278177" y="198164"/>
                </a:lnTo>
                <a:lnTo>
                  <a:pt x="276891" y="209564"/>
                </a:lnTo>
                <a:lnTo>
                  <a:pt x="276034" y="219704"/>
                </a:lnTo>
                <a:lnTo>
                  <a:pt x="274193" y="232814"/>
                </a:lnTo>
                <a:lnTo>
                  <a:pt x="266803" y="276524"/>
                </a:lnTo>
                <a:lnTo>
                  <a:pt x="265498" y="285935"/>
                </a:lnTo>
                <a:lnTo>
                  <a:pt x="264629" y="293478"/>
                </a:lnTo>
                <a:lnTo>
                  <a:pt x="264049" y="302317"/>
                </a:lnTo>
                <a:lnTo>
                  <a:pt x="263663" y="312020"/>
                </a:lnTo>
                <a:lnTo>
                  <a:pt x="263405" y="322298"/>
                </a:lnTo>
                <a:lnTo>
                  <a:pt x="264503" y="331690"/>
                </a:lnTo>
                <a:lnTo>
                  <a:pt x="266505" y="340491"/>
                </a:lnTo>
                <a:lnTo>
                  <a:pt x="274320" y="3657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39"/>
          <p:cNvSpPr/>
          <p:nvPr/>
        </p:nvSpPr>
        <p:spPr>
          <a:xfrm>
            <a:off x="5966459" y="3886200"/>
            <a:ext cx="57151" cy="388621"/>
          </a:xfrm>
          <a:custGeom>
            <a:avLst/>
            <a:gdLst/>
            <a:ahLst/>
            <a:cxnLst/>
            <a:rect l="0" t="0" r="0" b="0"/>
            <a:pathLst>
              <a:path w="57151" h="388621">
                <a:moveTo>
                  <a:pt x="0" y="0"/>
                </a:moveTo>
                <a:lnTo>
                  <a:pt x="6069" y="12135"/>
                </a:lnTo>
                <a:lnTo>
                  <a:pt x="9125" y="16980"/>
                </a:lnTo>
                <a:lnTo>
                  <a:pt x="12434" y="21480"/>
                </a:lnTo>
                <a:lnTo>
                  <a:pt x="15909" y="25750"/>
                </a:lnTo>
                <a:lnTo>
                  <a:pt x="18226" y="31136"/>
                </a:lnTo>
                <a:lnTo>
                  <a:pt x="19771" y="37267"/>
                </a:lnTo>
                <a:lnTo>
                  <a:pt x="20801" y="43895"/>
                </a:lnTo>
                <a:lnTo>
                  <a:pt x="22757" y="50853"/>
                </a:lnTo>
                <a:lnTo>
                  <a:pt x="25332" y="58032"/>
                </a:lnTo>
                <a:lnTo>
                  <a:pt x="28318" y="65358"/>
                </a:lnTo>
                <a:lnTo>
                  <a:pt x="30309" y="72781"/>
                </a:lnTo>
                <a:lnTo>
                  <a:pt x="31636" y="80271"/>
                </a:lnTo>
                <a:lnTo>
                  <a:pt x="32520" y="87804"/>
                </a:lnTo>
                <a:lnTo>
                  <a:pt x="33111" y="96636"/>
                </a:lnTo>
                <a:lnTo>
                  <a:pt x="33504" y="106333"/>
                </a:lnTo>
                <a:lnTo>
                  <a:pt x="33767" y="116609"/>
                </a:lnTo>
                <a:lnTo>
                  <a:pt x="35211" y="131079"/>
                </a:lnTo>
                <a:lnTo>
                  <a:pt x="37445" y="148346"/>
                </a:lnTo>
                <a:lnTo>
                  <a:pt x="40203" y="167477"/>
                </a:lnTo>
                <a:lnTo>
                  <a:pt x="42043" y="184041"/>
                </a:lnTo>
                <a:lnTo>
                  <a:pt x="43268" y="198894"/>
                </a:lnTo>
                <a:lnTo>
                  <a:pt x="44631" y="224287"/>
                </a:lnTo>
                <a:lnTo>
                  <a:pt x="45236" y="244039"/>
                </a:lnTo>
                <a:lnTo>
                  <a:pt x="45625" y="277417"/>
                </a:lnTo>
                <a:lnTo>
                  <a:pt x="45717" y="339062"/>
                </a:lnTo>
                <a:lnTo>
                  <a:pt x="46988" y="346691"/>
                </a:lnTo>
                <a:lnTo>
                  <a:pt x="49105" y="354317"/>
                </a:lnTo>
                <a:lnTo>
                  <a:pt x="51787" y="361941"/>
                </a:lnTo>
                <a:lnTo>
                  <a:pt x="53575" y="368294"/>
                </a:lnTo>
                <a:lnTo>
                  <a:pt x="54767" y="373799"/>
                </a:lnTo>
                <a:lnTo>
                  <a:pt x="57150" y="3886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40"/>
          <p:cNvSpPr/>
          <p:nvPr/>
        </p:nvSpPr>
        <p:spPr>
          <a:xfrm>
            <a:off x="5852159" y="4011929"/>
            <a:ext cx="285751" cy="80011"/>
          </a:xfrm>
          <a:custGeom>
            <a:avLst/>
            <a:gdLst/>
            <a:ahLst/>
            <a:cxnLst/>
            <a:rect l="0" t="0" r="0" b="0"/>
            <a:pathLst>
              <a:path w="285751" h="80011">
                <a:moveTo>
                  <a:pt x="0" y="80010"/>
                </a:moveTo>
                <a:lnTo>
                  <a:pt x="6069" y="67875"/>
                </a:lnTo>
                <a:lnTo>
                  <a:pt x="9125" y="63030"/>
                </a:lnTo>
                <a:lnTo>
                  <a:pt x="12434" y="58530"/>
                </a:lnTo>
                <a:lnTo>
                  <a:pt x="15909" y="54260"/>
                </a:lnTo>
                <a:lnTo>
                  <a:pt x="19496" y="50144"/>
                </a:lnTo>
                <a:lnTo>
                  <a:pt x="23158" y="46129"/>
                </a:lnTo>
                <a:lnTo>
                  <a:pt x="26868" y="42183"/>
                </a:lnTo>
                <a:lnTo>
                  <a:pt x="30612" y="39552"/>
                </a:lnTo>
                <a:lnTo>
                  <a:pt x="34378" y="37799"/>
                </a:lnTo>
                <a:lnTo>
                  <a:pt x="38160" y="36629"/>
                </a:lnTo>
                <a:lnTo>
                  <a:pt x="43219" y="34580"/>
                </a:lnTo>
                <a:lnTo>
                  <a:pt x="49133" y="31943"/>
                </a:lnTo>
                <a:lnTo>
                  <a:pt x="55616" y="28915"/>
                </a:lnTo>
                <a:lnTo>
                  <a:pt x="67557" y="25627"/>
                </a:lnTo>
                <a:lnTo>
                  <a:pt x="83139" y="22165"/>
                </a:lnTo>
                <a:lnTo>
                  <a:pt x="101146" y="18587"/>
                </a:lnTo>
                <a:lnTo>
                  <a:pt x="115691" y="14931"/>
                </a:lnTo>
                <a:lnTo>
                  <a:pt x="127927" y="11224"/>
                </a:lnTo>
                <a:lnTo>
                  <a:pt x="138626" y="7483"/>
                </a:lnTo>
                <a:lnTo>
                  <a:pt x="148297" y="4989"/>
                </a:lnTo>
                <a:lnTo>
                  <a:pt x="157285" y="3326"/>
                </a:lnTo>
                <a:lnTo>
                  <a:pt x="165817" y="2217"/>
                </a:lnTo>
                <a:lnTo>
                  <a:pt x="177855" y="1479"/>
                </a:lnTo>
                <a:lnTo>
                  <a:pt x="208163" y="657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41"/>
          <p:cNvSpPr/>
          <p:nvPr/>
        </p:nvSpPr>
        <p:spPr>
          <a:xfrm>
            <a:off x="6206489" y="3874770"/>
            <a:ext cx="45721" cy="354331"/>
          </a:xfrm>
          <a:custGeom>
            <a:avLst/>
            <a:gdLst/>
            <a:ahLst/>
            <a:cxnLst/>
            <a:rect l="0" t="0" r="0" b="0"/>
            <a:pathLst>
              <a:path w="45721" h="354331">
                <a:moveTo>
                  <a:pt x="0" y="0"/>
                </a:moveTo>
                <a:lnTo>
                  <a:pt x="6069" y="12135"/>
                </a:lnTo>
                <a:lnTo>
                  <a:pt x="7856" y="16980"/>
                </a:lnTo>
                <a:lnTo>
                  <a:pt x="9047" y="21480"/>
                </a:lnTo>
                <a:lnTo>
                  <a:pt x="9842" y="25750"/>
                </a:lnTo>
                <a:lnTo>
                  <a:pt x="14111" y="44041"/>
                </a:lnTo>
                <a:lnTo>
                  <a:pt x="17028" y="56030"/>
                </a:lnTo>
                <a:lnTo>
                  <a:pt x="18972" y="66563"/>
                </a:lnTo>
                <a:lnTo>
                  <a:pt x="20268" y="76125"/>
                </a:lnTo>
                <a:lnTo>
                  <a:pt x="21132" y="85040"/>
                </a:lnTo>
                <a:lnTo>
                  <a:pt x="21709" y="97333"/>
                </a:lnTo>
                <a:lnTo>
                  <a:pt x="22349" y="127925"/>
                </a:lnTo>
                <a:lnTo>
                  <a:pt x="23789" y="141163"/>
                </a:lnTo>
                <a:lnTo>
                  <a:pt x="26020" y="152529"/>
                </a:lnTo>
                <a:lnTo>
                  <a:pt x="28777" y="162645"/>
                </a:lnTo>
                <a:lnTo>
                  <a:pt x="30615" y="171930"/>
                </a:lnTo>
                <a:lnTo>
                  <a:pt x="31840" y="180660"/>
                </a:lnTo>
                <a:lnTo>
                  <a:pt x="32656" y="189020"/>
                </a:lnTo>
                <a:lnTo>
                  <a:pt x="33201" y="198403"/>
                </a:lnTo>
                <a:lnTo>
                  <a:pt x="33806" y="218989"/>
                </a:lnTo>
                <a:lnTo>
                  <a:pt x="34278" y="332106"/>
                </a:lnTo>
                <a:lnTo>
                  <a:pt x="35552" y="336974"/>
                </a:lnTo>
                <a:lnTo>
                  <a:pt x="37672" y="341489"/>
                </a:lnTo>
                <a:lnTo>
                  <a:pt x="45720" y="3543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42"/>
          <p:cNvSpPr/>
          <p:nvPr/>
        </p:nvSpPr>
        <p:spPr>
          <a:xfrm>
            <a:off x="6286500" y="3783843"/>
            <a:ext cx="285726" cy="422397"/>
          </a:xfrm>
          <a:custGeom>
            <a:avLst/>
            <a:gdLst/>
            <a:ahLst/>
            <a:cxnLst/>
            <a:rect l="0" t="0" r="0" b="0"/>
            <a:pathLst>
              <a:path w="285726" h="422397">
                <a:moveTo>
                  <a:pt x="0" y="45207"/>
                </a:moveTo>
                <a:lnTo>
                  <a:pt x="6067" y="39139"/>
                </a:lnTo>
                <a:lnTo>
                  <a:pt x="9125" y="37351"/>
                </a:lnTo>
                <a:lnTo>
                  <a:pt x="15908" y="35365"/>
                </a:lnTo>
                <a:lnTo>
                  <a:pt x="22035" y="33566"/>
                </a:lnTo>
                <a:lnTo>
                  <a:pt x="39003" y="28179"/>
                </a:lnTo>
                <a:lnTo>
                  <a:pt x="47592" y="26235"/>
                </a:lnTo>
                <a:lnTo>
                  <a:pt x="55858" y="24939"/>
                </a:lnTo>
                <a:lnTo>
                  <a:pt x="63908" y="24075"/>
                </a:lnTo>
                <a:lnTo>
                  <a:pt x="70545" y="23499"/>
                </a:lnTo>
                <a:lnTo>
                  <a:pt x="76240" y="23114"/>
                </a:lnTo>
                <a:lnTo>
                  <a:pt x="81307" y="22859"/>
                </a:lnTo>
                <a:lnTo>
                  <a:pt x="87224" y="21418"/>
                </a:lnTo>
                <a:lnTo>
                  <a:pt x="93710" y="19188"/>
                </a:lnTo>
                <a:lnTo>
                  <a:pt x="100573" y="16430"/>
                </a:lnTo>
                <a:lnTo>
                  <a:pt x="108958" y="14592"/>
                </a:lnTo>
                <a:lnTo>
                  <a:pt x="118359" y="13367"/>
                </a:lnTo>
                <a:lnTo>
                  <a:pt x="128435" y="12550"/>
                </a:lnTo>
                <a:lnTo>
                  <a:pt x="137694" y="10736"/>
                </a:lnTo>
                <a:lnTo>
                  <a:pt x="146406" y="8256"/>
                </a:lnTo>
                <a:lnTo>
                  <a:pt x="154754" y="5333"/>
                </a:lnTo>
                <a:lnTo>
                  <a:pt x="162859" y="3384"/>
                </a:lnTo>
                <a:lnTo>
                  <a:pt x="170803" y="2085"/>
                </a:lnTo>
                <a:lnTo>
                  <a:pt x="178639" y="1218"/>
                </a:lnTo>
                <a:lnTo>
                  <a:pt x="185132" y="641"/>
                </a:lnTo>
                <a:lnTo>
                  <a:pt x="190731" y="256"/>
                </a:lnTo>
                <a:lnTo>
                  <a:pt x="195734" y="0"/>
                </a:lnTo>
                <a:lnTo>
                  <a:pt x="204149" y="1099"/>
                </a:lnTo>
                <a:lnTo>
                  <a:pt x="214839" y="3101"/>
                </a:lnTo>
                <a:lnTo>
                  <a:pt x="227046" y="5706"/>
                </a:lnTo>
                <a:lnTo>
                  <a:pt x="237724" y="8713"/>
                </a:lnTo>
                <a:lnTo>
                  <a:pt x="247383" y="11988"/>
                </a:lnTo>
                <a:lnTo>
                  <a:pt x="256361" y="15440"/>
                </a:lnTo>
                <a:lnTo>
                  <a:pt x="263617" y="19012"/>
                </a:lnTo>
                <a:lnTo>
                  <a:pt x="269725" y="22664"/>
                </a:lnTo>
                <a:lnTo>
                  <a:pt x="275066" y="26368"/>
                </a:lnTo>
                <a:lnTo>
                  <a:pt x="278627" y="30107"/>
                </a:lnTo>
                <a:lnTo>
                  <a:pt x="281002" y="33871"/>
                </a:lnTo>
                <a:lnTo>
                  <a:pt x="283639" y="41438"/>
                </a:lnTo>
                <a:lnTo>
                  <a:pt x="285125" y="54109"/>
                </a:lnTo>
                <a:lnTo>
                  <a:pt x="285472" y="66520"/>
                </a:lnTo>
                <a:lnTo>
                  <a:pt x="285694" y="89869"/>
                </a:lnTo>
                <a:lnTo>
                  <a:pt x="285725" y="112469"/>
                </a:lnTo>
                <a:lnTo>
                  <a:pt x="281923" y="130688"/>
                </a:lnTo>
                <a:lnTo>
                  <a:pt x="275579" y="152994"/>
                </a:lnTo>
                <a:lnTo>
                  <a:pt x="267539" y="178025"/>
                </a:lnTo>
                <a:lnTo>
                  <a:pt x="260910" y="197252"/>
                </a:lnTo>
                <a:lnTo>
                  <a:pt x="255220" y="212611"/>
                </a:lnTo>
                <a:lnTo>
                  <a:pt x="250156" y="225389"/>
                </a:lnTo>
                <a:lnTo>
                  <a:pt x="245511" y="238988"/>
                </a:lnTo>
                <a:lnTo>
                  <a:pt x="241144" y="253134"/>
                </a:lnTo>
                <a:lnTo>
                  <a:pt x="236963" y="267645"/>
                </a:lnTo>
                <a:lnTo>
                  <a:pt x="234175" y="279859"/>
                </a:lnTo>
                <a:lnTo>
                  <a:pt x="232316" y="290541"/>
                </a:lnTo>
                <a:lnTo>
                  <a:pt x="231078" y="300203"/>
                </a:lnTo>
                <a:lnTo>
                  <a:pt x="228982" y="307914"/>
                </a:lnTo>
                <a:lnTo>
                  <a:pt x="223266" y="319868"/>
                </a:lnTo>
                <a:lnTo>
                  <a:pt x="219879" y="332802"/>
                </a:lnTo>
                <a:lnTo>
                  <a:pt x="218976" y="339807"/>
                </a:lnTo>
                <a:lnTo>
                  <a:pt x="217104" y="349557"/>
                </a:lnTo>
                <a:lnTo>
                  <a:pt x="211637" y="373936"/>
                </a:lnTo>
                <a:lnTo>
                  <a:pt x="209671" y="383740"/>
                </a:lnTo>
                <a:lnTo>
                  <a:pt x="208360" y="391545"/>
                </a:lnTo>
                <a:lnTo>
                  <a:pt x="206516" y="405212"/>
                </a:lnTo>
                <a:lnTo>
                  <a:pt x="205739" y="4223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43"/>
          <p:cNvSpPr/>
          <p:nvPr/>
        </p:nvSpPr>
        <p:spPr>
          <a:xfrm>
            <a:off x="4521067" y="4766309"/>
            <a:ext cx="428124" cy="114301"/>
          </a:xfrm>
          <a:custGeom>
            <a:avLst/>
            <a:gdLst/>
            <a:ahLst/>
            <a:cxnLst/>
            <a:rect l="0" t="0" r="0" b="0"/>
            <a:pathLst>
              <a:path w="428124" h="114301">
                <a:moveTo>
                  <a:pt x="28073" y="114300"/>
                </a:moveTo>
                <a:lnTo>
                  <a:pt x="22005" y="102165"/>
                </a:lnTo>
                <a:lnTo>
                  <a:pt x="18948" y="98590"/>
                </a:lnTo>
                <a:lnTo>
                  <a:pt x="15639" y="96207"/>
                </a:lnTo>
                <a:lnTo>
                  <a:pt x="12164" y="94618"/>
                </a:lnTo>
                <a:lnTo>
                  <a:pt x="8577" y="92289"/>
                </a:lnTo>
                <a:lnTo>
                  <a:pt x="4915" y="89466"/>
                </a:lnTo>
                <a:lnTo>
                  <a:pt x="1204" y="86314"/>
                </a:lnTo>
                <a:lnTo>
                  <a:pt x="0" y="84213"/>
                </a:lnTo>
                <a:lnTo>
                  <a:pt x="468" y="82812"/>
                </a:lnTo>
                <a:lnTo>
                  <a:pt x="2049" y="81878"/>
                </a:lnTo>
                <a:lnTo>
                  <a:pt x="7193" y="80840"/>
                </a:lnTo>
                <a:lnTo>
                  <a:pt x="17230" y="80256"/>
                </a:lnTo>
                <a:lnTo>
                  <a:pt x="28247" y="80083"/>
                </a:lnTo>
                <a:lnTo>
                  <a:pt x="31998" y="80059"/>
                </a:lnTo>
                <a:lnTo>
                  <a:pt x="35770" y="78773"/>
                </a:lnTo>
                <a:lnTo>
                  <a:pt x="39554" y="76645"/>
                </a:lnTo>
                <a:lnTo>
                  <a:pt x="43347" y="73957"/>
                </a:lnTo>
                <a:lnTo>
                  <a:pt x="54335" y="70970"/>
                </a:lnTo>
                <a:lnTo>
                  <a:pt x="67684" y="69643"/>
                </a:lnTo>
                <a:lnTo>
                  <a:pt x="74800" y="69288"/>
                </a:lnTo>
                <a:lnTo>
                  <a:pt x="82084" y="69053"/>
                </a:lnTo>
                <a:lnTo>
                  <a:pt x="89481" y="67625"/>
                </a:lnTo>
                <a:lnTo>
                  <a:pt x="96951" y="65404"/>
                </a:lnTo>
                <a:lnTo>
                  <a:pt x="104471" y="62653"/>
                </a:lnTo>
                <a:lnTo>
                  <a:pt x="112025" y="60818"/>
                </a:lnTo>
                <a:lnTo>
                  <a:pt x="119601" y="59596"/>
                </a:lnTo>
                <a:lnTo>
                  <a:pt x="127191" y="58781"/>
                </a:lnTo>
                <a:lnTo>
                  <a:pt x="134792" y="56967"/>
                </a:lnTo>
                <a:lnTo>
                  <a:pt x="142399" y="54488"/>
                </a:lnTo>
                <a:lnTo>
                  <a:pt x="150010" y="51565"/>
                </a:lnTo>
                <a:lnTo>
                  <a:pt x="157624" y="49617"/>
                </a:lnTo>
                <a:lnTo>
                  <a:pt x="165241" y="48318"/>
                </a:lnTo>
                <a:lnTo>
                  <a:pt x="172858" y="47452"/>
                </a:lnTo>
                <a:lnTo>
                  <a:pt x="180476" y="45605"/>
                </a:lnTo>
                <a:lnTo>
                  <a:pt x="188095" y="43104"/>
                </a:lnTo>
                <a:lnTo>
                  <a:pt x="195714" y="40166"/>
                </a:lnTo>
                <a:lnTo>
                  <a:pt x="204604" y="38207"/>
                </a:lnTo>
                <a:lnTo>
                  <a:pt x="214340" y="36902"/>
                </a:lnTo>
                <a:lnTo>
                  <a:pt x="224641" y="36031"/>
                </a:lnTo>
                <a:lnTo>
                  <a:pt x="234048" y="34181"/>
                </a:lnTo>
                <a:lnTo>
                  <a:pt x="242860" y="31677"/>
                </a:lnTo>
                <a:lnTo>
                  <a:pt x="251274" y="28739"/>
                </a:lnTo>
                <a:lnTo>
                  <a:pt x="259423" y="26779"/>
                </a:lnTo>
                <a:lnTo>
                  <a:pt x="267396" y="25473"/>
                </a:lnTo>
                <a:lnTo>
                  <a:pt x="275252" y="24602"/>
                </a:lnTo>
                <a:lnTo>
                  <a:pt x="285569" y="22752"/>
                </a:lnTo>
                <a:lnTo>
                  <a:pt x="297527" y="20248"/>
                </a:lnTo>
                <a:lnTo>
                  <a:pt x="310579" y="17309"/>
                </a:lnTo>
                <a:lnTo>
                  <a:pt x="321820" y="15349"/>
                </a:lnTo>
                <a:lnTo>
                  <a:pt x="331854" y="14043"/>
                </a:lnTo>
                <a:lnTo>
                  <a:pt x="341084" y="13172"/>
                </a:lnTo>
                <a:lnTo>
                  <a:pt x="352317" y="11321"/>
                </a:lnTo>
                <a:lnTo>
                  <a:pt x="364885" y="8818"/>
                </a:lnTo>
                <a:lnTo>
                  <a:pt x="378344" y="5879"/>
                </a:lnTo>
                <a:lnTo>
                  <a:pt x="388587" y="3919"/>
                </a:lnTo>
                <a:lnTo>
                  <a:pt x="396686" y="2613"/>
                </a:lnTo>
                <a:lnTo>
                  <a:pt x="409070" y="1162"/>
                </a:lnTo>
                <a:lnTo>
                  <a:pt x="421913" y="345"/>
                </a:lnTo>
                <a:lnTo>
                  <a:pt x="42812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44"/>
          <p:cNvSpPr/>
          <p:nvPr/>
        </p:nvSpPr>
        <p:spPr>
          <a:xfrm>
            <a:off x="5006340" y="4583429"/>
            <a:ext cx="308611" cy="370037"/>
          </a:xfrm>
          <a:custGeom>
            <a:avLst/>
            <a:gdLst/>
            <a:ahLst/>
            <a:cxnLst/>
            <a:rect l="0" t="0" r="0" b="0"/>
            <a:pathLst>
              <a:path w="308611" h="370037">
                <a:moveTo>
                  <a:pt x="0" y="0"/>
                </a:moveTo>
                <a:lnTo>
                  <a:pt x="6068" y="12136"/>
                </a:lnTo>
                <a:lnTo>
                  <a:pt x="12433" y="21481"/>
                </a:lnTo>
                <a:lnTo>
                  <a:pt x="15909" y="25751"/>
                </a:lnTo>
                <a:lnTo>
                  <a:pt x="19771" y="33882"/>
                </a:lnTo>
                <a:lnTo>
                  <a:pt x="20800" y="37828"/>
                </a:lnTo>
                <a:lnTo>
                  <a:pt x="25331" y="45599"/>
                </a:lnTo>
                <a:lnTo>
                  <a:pt x="28317" y="49450"/>
                </a:lnTo>
                <a:lnTo>
                  <a:pt x="30308" y="57097"/>
                </a:lnTo>
                <a:lnTo>
                  <a:pt x="31635" y="67275"/>
                </a:lnTo>
                <a:lnTo>
                  <a:pt x="32520" y="79140"/>
                </a:lnTo>
                <a:lnTo>
                  <a:pt x="34380" y="89590"/>
                </a:lnTo>
                <a:lnTo>
                  <a:pt x="36890" y="99097"/>
                </a:lnTo>
                <a:lnTo>
                  <a:pt x="39833" y="107975"/>
                </a:lnTo>
                <a:lnTo>
                  <a:pt x="41795" y="116433"/>
                </a:lnTo>
                <a:lnTo>
                  <a:pt x="43103" y="124613"/>
                </a:lnTo>
                <a:lnTo>
                  <a:pt x="43975" y="132605"/>
                </a:lnTo>
                <a:lnTo>
                  <a:pt x="44557" y="140473"/>
                </a:lnTo>
                <a:lnTo>
                  <a:pt x="44945" y="148259"/>
                </a:lnTo>
                <a:lnTo>
                  <a:pt x="45203" y="155990"/>
                </a:lnTo>
                <a:lnTo>
                  <a:pt x="46645" y="168763"/>
                </a:lnTo>
                <a:lnTo>
                  <a:pt x="53473" y="218067"/>
                </a:lnTo>
                <a:lnTo>
                  <a:pt x="54698" y="230469"/>
                </a:lnTo>
                <a:lnTo>
                  <a:pt x="55515" y="241276"/>
                </a:lnTo>
                <a:lnTo>
                  <a:pt x="56060" y="251020"/>
                </a:lnTo>
                <a:lnTo>
                  <a:pt x="56665" y="268622"/>
                </a:lnTo>
                <a:lnTo>
                  <a:pt x="57086" y="304975"/>
                </a:lnTo>
                <a:lnTo>
                  <a:pt x="57146" y="368365"/>
                </a:lnTo>
                <a:lnTo>
                  <a:pt x="55877" y="370036"/>
                </a:lnTo>
                <a:lnTo>
                  <a:pt x="53761" y="369881"/>
                </a:lnTo>
                <a:lnTo>
                  <a:pt x="51081" y="368508"/>
                </a:lnTo>
                <a:lnTo>
                  <a:pt x="49294" y="366322"/>
                </a:lnTo>
                <a:lnTo>
                  <a:pt x="48102" y="363595"/>
                </a:lnTo>
                <a:lnTo>
                  <a:pt x="47308" y="360506"/>
                </a:lnTo>
                <a:lnTo>
                  <a:pt x="43039" y="353689"/>
                </a:lnTo>
                <a:lnTo>
                  <a:pt x="40122" y="350093"/>
                </a:lnTo>
                <a:lnTo>
                  <a:pt x="38178" y="343885"/>
                </a:lnTo>
                <a:lnTo>
                  <a:pt x="36882" y="335937"/>
                </a:lnTo>
                <a:lnTo>
                  <a:pt x="36018" y="326828"/>
                </a:lnTo>
                <a:lnTo>
                  <a:pt x="35442" y="318215"/>
                </a:lnTo>
                <a:lnTo>
                  <a:pt x="35058" y="309934"/>
                </a:lnTo>
                <a:lnTo>
                  <a:pt x="34801" y="301873"/>
                </a:lnTo>
                <a:lnTo>
                  <a:pt x="34441" y="266256"/>
                </a:lnTo>
                <a:lnTo>
                  <a:pt x="35661" y="254974"/>
                </a:lnTo>
                <a:lnTo>
                  <a:pt x="37744" y="244913"/>
                </a:lnTo>
                <a:lnTo>
                  <a:pt x="40402" y="235665"/>
                </a:lnTo>
                <a:lnTo>
                  <a:pt x="46743" y="215231"/>
                </a:lnTo>
                <a:lnTo>
                  <a:pt x="50212" y="204447"/>
                </a:lnTo>
                <a:lnTo>
                  <a:pt x="52524" y="194718"/>
                </a:lnTo>
                <a:lnTo>
                  <a:pt x="54066" y="185692"/>
                </a:lnTo>
                <a:lnTo>
                  <a:pt x="55094" y="177135"/>
                </a:lnTo>
                <a:lnTo>
                  <a:pt x="58319" y="166350"/>
                </a:lnTo>
                <a:lnTo>
                  <a:pt x="63009" y="154081"/>
                </a:lnTo>
                <a:lnTo>
                  <a:pt x="73724" y="129440"/>
                </a:lnTo>
                <a:lnTo>
                  <a:pt x="82719" y="110022"/>
                </a:lnTo>
                <a:lnTo>
                  <a:pt x="86896" y="102559"/>
                </a:lnTo>
                <a:lnTo>
                  <a:pt x="90950" y="96313"/>
                </a:lnTo>
                <a:lnTo>
                  <a:pt x="94923" y="90879"/>
                </a:lnTo>
                <a:lnTo>
                  <a:pt x="98842" y="84716"/>
                </a:lnTo>
                <a:lnTo>
                  <a:pt x="102725" y="78067"/>
                </a:lnTo>
                <a:lnTo>
                  <a:pt x="106583" y="71095"/>
                </a:lnTo>
                <a:lnTo>
                  <a:pt x="111695" y="66447"/>
                </a:lnTo>
                <a:lnTo>
                  <a:pt x="117643" y="63348"/>
                </a:lnTo>
                <a:lnTo>
                  <a:pt x="124149" y="61282"/>
                </a:lnTo>
                <a:lnTo>
                  <a:pt x="128486" y="58635"/>
                </a:lnTo>
                <a:lnTo>
                  <a:pt x="131377" y="55600"/>
                </a:lnTo>
                <a:lnTo>
                  <a:pt x="133304" y="52307"/>
                </a:lnTo>
                <a:lnTo>
                  <a:pt x="135860" y="50111"/>
                </a:lnTo>
                <a:lnTo>
                  <a:pt x="138833" y="48647"/>
                </a:lnTo>
                <a:lnTo>
                  <a:pt x="142085" y="47672"/>
                </a:lnTo>
                <a:lnTo>
                  <a:pt x="149086" y="43201"/>
                </a:lnTo>
                <a:lnTo>
                  <a:pt x="152730" y="40231"/>
                </a:lnTo>
                <a:lnTo>
                  <a:pt x="156430" y="39521"/>
                </a:lnTo>
                <a:lnTo>
                  <a:pt x="160166" y="40317"/>
                </a:lnTo>
                <a:lnTo>
                  <a:pt x="163928" y="42118"/>
                </a:lnTo>
                <a:lnTo>
                  <a:pt x="168975" y="43319"/>
                </a:lnTo>
                <a:lnTo>
                  <a:pt x="174880" y="44120"/>
                </a:lnTo>
                <a:lnTo>
                  <a:pt x="190471" y="45404"/>
                </a:lnTo>
                <a:lnTo>
                  <a:pt x="195990" y="48966"/>
                </a:lnTo>
                <a:lnTo>
                  <a:pt x="199240" y="51695"/>
                </a:lnTo>
                <a:lnTo>
                  <a:pt x="203947" y="57323"/>
                </a:lnTo>
                <a:lnTo>
                  <a:pt x="209624" y="64886"/>
                </a:lnTo>
                <a:lnTo>
                  <a:pt x="222706" y="83448"/>
                </a:lnTo>
                <a:lnTo>
                  <a:pt x="236987" y="104399"/>
                </a:lnTo>
                <a:lnTo>
                  <a:pt x="241811" y="112779"/>
                </a:lnTo>
                <a:lnTo>
                  <a:pt x="245027" y="119636"/>
                </a:lnTo>
                <a:lnTo>
                  <a:pt x="247171" y="125478"/>
                </a:lnTo>
                <a:lnTo>
                  <a:pt x="249870" y="131912"/>
                </a:lnTo>
                <a:lnTo>
                  <a:pt x="252940" y="138742"/>
                </a:lnTo>
                <a:lnTo>
                  <a:pt x="259738" y="153103"/>
                </a:lnTo>
                <a:lnTo>
                  <a:pt x="266992" y="167953"/>
                </a:lnTo>
                <a:lnTo>
                  <a:pt x="270705" y="180549"/>
                </a:lnTo>
                <a:lnTo>
                  <a:pt x="274450" y="196566"/>
                </a:lnTo>
                <a:lnTo>
                  <a:pt x="278216" y="214864"/>
                </a:lnTo>
                <a:lnTo>
                  <a:pt x="280727" y="229603"/>
                </a:lnTo>
                <a:lnTo>
                  <a:pt x="282401" y="241969"/>
                </a:lnTo>
                <a:lnTo>
                  <a:pt x="283517" y="252752"/>
                </a:lnTo>
                <a:lnTo>
                  <a:pt x="284261" y="262482"/>
                </a:lnTo>
                <a:lnTo>
                  <a:pt x="284757" y="271508"/>
                </a:lnTo>
                <a:lnTo>
                  <a:pt x="285088" y="280066"/>
                </a:lnTo>
                <a:lnTo>
                  <a:pt x="286579" y="288311"/>
                </a:lnTo>
                <a:lnTo>
                  <a:pt x="288842" y="296347"/>
                </a:lnTo>
                <a:lnTo>
                  <a:pt x="291621" y="304245"/>
                </a:lnTo>
                <a:lnTo>
                  <a:pt x="293474" y="312050"/>
                </a:lnTo>
                <a:lnTo>
                  <a:pt x="294709" y="319794"/>
                </a:lnTo>
                <a:lnTo>
                  <a:pt x="296692" y="338336"/>
                </a:lnTo>
                <a:lnTo>
                  <a:pt x="300350" y="344258"/>
                </a:lnTo>
                <a:lnTo>
                  <a:pt x="308610" y="3543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45"/>
          <p:cNvSpPr/>
          <p:nvPr/>
        </p:nvSpPr>
        <p:spPr>
          <a:xfrm>
            <a:off x="5509259" y="4526279"/>
            <a:ext cx="411270" cy="320041"/>
          </a:xfrm>
          <a:custGeom>
            <a:avLst/>
            <a:gdLst/>
            <a:ahLst/>
            <a:cxnLst/>
            <a:rect l="0" t="0" r="0" b="0"/>
            <a:pathLst>
              <a:path w="411270" h="320041">
                <a:moveTo>
                  <a:pt x="45720" y="0"/>
                </a:moveTo>
                <a:lnTo>
                  <a:pt x="51788" y="6068"/>
                </a:lnTo>
                <a:lnTo>
                  <a:pt x="53575" y="9126"/>
                </a:lnTo>
                <a:lnTo>
                  <a:pt x="55562" y="15910"/>
                </a:lnTo>
                <a:lnTo>
                  <a:pt x="59831" y="23158"/>
                </a:lnTo>
                <a:lnTo>
                  <a:pt x="67232" y="31883"/>
                </a:lnTo>
                <a:lnTo>
                  <a:pt x="78988" y="44227"/>
                </a:lnTo>
                <a:lnTo>
                  <a:pt x="116098" y="81766"/>
                </a:lnTo>
                <a:lnTo>
                  <a:pt x="121848" y="84991"/>
                </a:lnTo>
                <a:lnTo>
                  <a:pt x="128223" y="87140"/>
                </a:lnTo>
                <a:lnTo>
                  <a:pt x="135012" y="88574"/>
                </a:lnTo>
                <a:lnTo>
                  <a:pt x="145942" y="93553"/>
                </a:lnTo>
                <a:lnTo>
                  <a:pt x="150635" y="96659"/>
                </a:lnTo>
                <a:lnTo>
                  <a:pt x="158844" y="101269"/>
                </a:lnTo>
                <a:lnTo>
                  <a:pt x="192128" y="118624"/>
                </a:lnTo>
                <a:lnTo>
                  <a:pt x="210697" y="128075"/>
                </a:lnTo>
                <a:lnTo>
                  <a:pt x="220475" y="132374"/>
                </a:lnTo>
                <a:lnTo>
                  <a:pt x="230803" y="136509"/>
                </a:lnTo>
                <a:lnTo>
                  <a:pt x="241499" y="140536"/>
                </a:lnTo>
                <a:lnTo>
                  <a:pt x="251170" y="143221"/>
                </a:lnTo>
                <a:lnTo>
                  <a:pt x="260157" y="145011"/>
                </a:lnTo>
                <a:lnTo>
                  <a:pt x="268688" y="146204"/>
                </a:lnTo>
                <a:lnTo>
                  <a:pt x="278185" y="148269"/>
                </a:lnTo>
                <a:lnTo>
                  <a:pt x="288327" y="150917"/>
                </a:lnTo>
                <a:lnTo>
                  <a:pt x="298898" y="153951"/>
                </a:lnTo>
                <a:lnTo>
                  <a:pt x="307216" y="155974"/>
                </a:lnTo>
                <a:lnTo>
                  <a:pt x="319844" y="158222"/>
                </a:lnTo>
                <a:lnTo>
                  <a:pt x="326260" y="160091"/>
                </a:lnTo>
                <a:lnTo>
                  <a:pt x="333077" y="162608"/>
                </a:lnTo>
                <a:lnTo>
                  <a:pt x="340161" y="165555"/>
                </a:lnTo>
                <a:lnTo>
                  <a:pt x="351420" y="168830"/>
                </a:lnTo>
                <a:lnTo>
                  <a:pt x="361927" y="171556"/>
                </a:lnTo>
                <a:lnTo>
                  <a:pt x="368284" y="174061"/>
                </a:lnTo>
                <a:lnTo>
                  <a:pt x="380852" y="178961"/>
                </a:lnTo>
                <a:lnTo>
                  <a:pt x="390671" y="181138"/>
                </a:lnTo>
                <a:lnTo>
                  <a:pt x="403339" y="182364"/>
                </a:lnTo>
                <a:lnTo>
                  <a:pt x="406053" y="183807"/>
                </a:lnTo>
                <a:lnTo>
                  <a:pt x="407862" y="186038"/>
                </a:lnTo>
                <a:lnTo>
                  <a:pt x="411269" y="193826"/>
                </a:lnTo>
                <a:lnTo>
                  <a:pt x="405350" y="200235"/>
                </a:lnTo>
                <a:lnTo>
                  <a:pt x="402314" y="202070"/>
                </a:lnTo>
                <a:lnTo>
                  <a:pt x="391972" y="205923"/>
                </a:lnTo>
                <a:lnTo>
                  <a:pt x="380865" y="213273"/>
                </a:lnTo>
                <a:lnTo>
                  <a:pt x="368260" y="217286"/>
                </a:lnTo>
                <a:lnTo>
                  <a:pt x="355865" y="222725"/>
                </a:lnTo>
                <a:lnTo>
                  <a:pt x="345276" y="225989"/>
                </a:lnTo>
                <a:lnTo>
                  <a:pt x="335066" y="228710"/>
                </a:lnTo>
                <a:lnTo>
                  <a:pt x="328788" y="231213"/>
                </a:lnTo>
                <a:lnTo>
                  <a:pt x="316308" y="236112"/>
                </a:lnTo>
                <a:lnTo>
                  <a:pt x="306529" y="238289"/>
                </a:lnTo>
                <a:lnTo>
                  <a:pt x="297948" y="242643"/>
                </a:lnTo>
                <a:lnTo>
                  <a:pt x="293883" y="245582"/>
                </a:lnTo>
                <a:lnTo>
                  <a:pt x="282592" y="248848"/>
                </a:lnTo>
                <a:lnTo>
                  <a:pt x="276025" y="249719"/>
                </a:lnTo>
                <a:lnTo>
                  <a:pt x="269107" y="250299"/>
                </a:lnTo>
                <a:lnTo>
                  <a:pt x="261955" y="250686"/>
                </a:lnTo>
                <a:lnTo>
                  <a:pt x="254646" y="250944"/>
                </a:lnTo>
                <a:lnTo>
                  <a:pt x="245964" y="252387"/>
                </a:lnTo>
                <a:lnTo>
                  <a:pt x="236367" y="254618"/>
                </a:lnTo>
                <a:lnTo>
                  <a:pt x="226158" y="257375"/>
                </a:lnTo>
                <a:lnTo>
                  <a:pt x="216812" y="260483"/>
                </a:lnTo>
                <a:lnTo>
                  <a:pt x="208042" y="263826"/>
                </a:lnTo>
                <a:lnTo>
                  <a:pt x="199655" y="267324"/>
                </a:lnTo>
                <a:lnTo>
                  <a:pt x="191524" y="269656"/>
                </a:lnTo>
                <a:lnTo>
                  <a:pt x="183562" y="271211"/>
                </a:lnTo>
                <a:lnTo>
                  <a:pt x="175715" y="272247"/>
                </a:lnTo>
                <a:lnTo>
                  <a:pt x="163609" y="273399"/>
                </a:lnTo>
                <a:lnTo>
                  <a:pt x="151455" y="275181"/>
                </a:lnTo>
                <a:lnTo>
                  <a:pt x="142880" y="277434"/>
                </a:lnTo>
                <a:lnTo>
                  <a:pt x="133354" y="280206"/>
                </a:lnTo>
                <a:lnTo>
                  <a:pt x="124463" y="282054"/>
                </a:lnTo>
                <a:lnTo>
                  <a:pt x="115995" y="283286"/>
                </a:lnTo>
                <a:lnTo>
                  <a:pt x="107810" y="284108"/>
                </a:lnTo>
                <a:lnTo>
                  <a:pt x="95329" y="288407"/>
                </a:lnTo>
                <a:lnTo>
                  <a:pt x="85549" y="293281"/>
                </a:lnTo>
                <a:lnTo>
                  <a:pt x="76969" y="295448"/>
                </a:lnTo>
                <a:lnTo>
                  <a:pt x="65535" y="296410"/>
                </a:lnTo>
                <a:lnTo>
                  <a:pt x="58930" y="296667"/>
                </a:lnTo>
                <a:lnTo>
                  <a:pt x="53257" y="298108"/>
                </a:lnTo>
                <a:lnTo>
                  <a:pt x="43567" y="303096"/>
                </a:lnTo>
                <a:lnTo>
                  <a:pt x="31640" y="306160"/>
                </a:lnTo>
                <a:lnTo>
                  <a:pt x="19143" y="307521"/>
                </a:lnTo>
                <a:lnTo>
                  <a:pt x="9355" y="308126"/>
                </a:lnTo>
                <a:lnTo>
                  <a:pt x="4158" y="308395"/>
                </a:lnTo>
                <a:lnTo>
                  <a:pt x="0" y="3200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46"/>
          <p:cNvSpPr/>
          <p:nvPr/>
        </p:nvSpPr>
        <p:spPr>
          <a:xfrm>
            <a:off x="5440679" y="4880609"/>
            <a:ext cx="480062" cy="57144"/>
          </a:xfrm>
          <a:custGeom>
            <a:avLst/>
            <a:gdLst/>
            <a:ahLst/>
            <a:cxnLst/>
            <a:rect l="0" t="0" r="0" b="0"/>
            <a:pathLst>
              <a:path w="480062" h="57144">
                <a:moveTo>
                  <a:pt x="0" y="34291"/>
                </a:moveTo>
                <a:lnTo>
                  <a:pt x="9842" y="53973"/>
                </a:lnTo>
                <a:lnTo>
                  <a:pt x="11642" y="55032"/>
                </a:lnTo>
                <a:lnTo>
                  <a:pt x="17028" y="56209"/>
                </a:lnTo>
                <a:lnTo>
                  <a:pt x="27200" y="56871"/>
                </a:lnTo>
                <a:lnTo>
                  <a:pt x="44325" y="57068"/>
                </a:lnTo>
                <a:lnTo>
                  <a:pt x="81775" y="57143"/>
                </a:lnTo>
                <a:lnTo>
                  <a:pt x="86267" y="55876"/>
                </a:lnTo>
                <a:lnTo>
                  <a:pt x="90531" y="53761"/>
                </a:lnTo>
                <a:lnTo>
                  <a:pt x="94644" y="51081"/>
                </a:lnTo>
                <a:lnTo>
                  <a:pt x="99926" y="49293"/>
                </a:lnTo>
                <a:lnTo>
                  <a:pt x="105988" y="48103"/>
                </a:lnTo>
                <a:lnTo>
                  <a:pt x="120766" y="46779"/>
                </a:lnTo>
                <a:lnTo>
                  <a:pt x="130041" y="46426"/>
                </a:lnTo>
                <a:lnTo>
                  <a:pt x="140034" y="46191"/>
                </a:lnTo>
                <a:lnTo>
                  <a:pt x="147966" y="44764"/>
                </a:lnTo>
                <a:lnTo>
                  <a:pt x="154525" y="42543"/>
                </a:lnTo>
                <a:lnTo>
                  <a:pt x="160166" y="39792"/>
                </a:lnTo>
                <a:lnTo>
                  <a:pt x="166468" y="37958"/>
                </a:lnTo>
                <a:lnTo>
                  <a:pt x="173209" y="36736"/>
                </a:lnTo>
                <a:lnTo>
                  <a:pt x="180243" y="35920"/>
                </a:lnTo>
                <a:lnTo>
                  <a:pt x="188742" y="35377"/>
                </a:lnTo>
                <a:lnTo>
                  <a:pt x="198218" y="35015"/>
                </a:lnTo>
                <a:lnTo>
                  <a:pt x="226371" y="34505"/>
                </a:lnTo>
                <a:lnTo>
                  <a:pt x="234735" y="34434"/>
                </a:lnTo>
                <a:lnTo>
                  <a:pt x="242850" y="33116"/>
                </a:lnTo>
                <a:lnTo>
                  <a:pt x="250800" y="30967"/>
                </a:lnTo>
                <a:lnTo>
                  <a:pt x="258640" y="28265"/>
                </a:lnTo>
                <a:lnTo>
                  <a:pt x="274027" y="26463"/>
                </a:lnTo>
                <a:lnTo>
                  <a:pt x="294445" y="25263"/>
                </a:lnTo>
                <a:lnTo>
                  <a:pt x="351403" y="23572"/>
                </a:lnTo>
                <a:lnTo>
                  <a:pt x="363809" y="23335"/>
                </a:lnTo>
                <a:lnTo>
                  <a:pt x="375890" y="21907"/>
                </a:lnTo>
                <a:lnTo>
                  <a:pt x="387753" y="19685"/>
                </a:lnTo>
                <a:lnTo>
                  <a:pt x="399473" y="16933"/>
                </a:lnTo>
                <a:lnTo>
                  <a:pt x="411095" y="15099"/>
                </a:lnTo>
                <a:lnTo>
                  <a:pt x="422654" y="13876"/>
                </a:lnTo>
                <a:lnTo>
                  <a:pt x="443117" y="12517"/>
                </a:lnTo>
                <a:lnTo>
                  <a:pt x="465020" y="11574"/>
                </a:lnTo>
                <a:lnTo>
                  <a:pt x="467493" y="10256"/>
                </a:lnTo>
                <a:lnTo>
                  <a:pt x="470412" y="8108"/>
                </a:lnTo>
                <a:lnTo>
                  <a:pt x="48006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47"/>
          <p:cNvSpPr/>
          <p:nvPr/>
        </p:nvSpPr>
        <p:spPr>
          <a:xfrm>
            <a:off x="6080759" y="4537709"/>
            <a:ext cx="80012" cy="377192"/>
          </a:xfrm>
          <a:custGeom>
            <a:avLst/>
            <a:gdLst/>
            <a:ahLst/>
            <a:cxnLst/>
            <a:rect l="0" t="0" r="0" b="0"/>
            <a:pathLst>
              <a:path w="80012" h="377192">
                <a:moveTo>
                  <a:pt x="0" y="0"/>
                </a:moveTo>
                <a:lnTo>
                  <a:pt x="6069" y="6068"/>
                </a:lnTo>
                <a:lnTo>
                  <a:pt x="7856" y="10396"/>
                </a:lnTo>
                <a:lnTo>
                  <a:pt x="9842" y="21977"/>
                </a:lnTo>
                <a:lnTo>
                  <a:pt x="10371" y="29892"/>
                </a:lnTo>
                <a:lnTo>
                  <a:pt x="10724" y="38978"/>
                </a:lnTo>
                <a:lnTo>
                  <a:pt x="10959" y="48845"/>
                </a:lnTo>
                <a:lnTo>
                  <a:pt x="12387" y="57964"/>
                </a:lnTo>
                <a:lnTo>
                  <a:pt x="14608" y="66583"/>
                </a:lnTo>
                <a:lnTo>
                  <a:pt x="17359" y="74869"/>
                </a:lnTo>
                <a:lnTo>
                  <a:pt x="19193" y="86742"/>
                </a:lnTo>
                <a:lnTo>
                  <a:pt x="20415" y="101009"/>
                </a:lnTo>
                <a:lnTo>
                  <a:pt x="21230" y="116869"/>
                </a:lnTo>
                <a:lnTo>
                  <a:pt x="23044" y="136333"/>
                </a:lnTo>
                <a:lnTo>
                  <a:pt x="30393" y="199851"/>
                </a:lnTo>
                <a:lnTo>
                  <a:pt x="31693" y="214514"/>
                </a:lnTo>
                <a:lnTo>
                  <a:pt x="32559" y="226830"/>
                </a:lnTo>
                <a:lnTo>
                  <a:pt x="33521" y="247287"/>
                </a:lnTo>
                <a:lnTo>
                  <a:pt x="33778" y="256298"/>
                </a:lnTo>
                <a:lnTo>
                  <a:pt x="35218" y="264845"/>
                </a:lnTo>
                <a:lnTo>
                  <a:pt x="37449" y="273084"/>
                </a:lnTo>
                <a:lnTo>
                  <a:pt x="40206" y="281116"/>
                </a:lnTo>
                <a:lnTo>
                  <a:pt x="42045" y="292821"/>
                </a:lnTo>
                <a:lnTo>
                  <a:pt x="43270" y="306974"/>
                </a:lnTo>
                <a:lnTo>
                  <a:pt x="44086" y="322759"/>
                </a:lnTo>
                <a:lnTo>
                  <a:pt x="45901" y="334553"/>
                </a:lnTo>
                <a:lnTo>
                  <a:pt x="48381" y="343686"/>
                </a:lnTo>
                <a:lnTo>
                  <a:pt x="51304" y="351044"/>
                </a:lnTo>
                <a:lnTo>
                  <a:pt x="53253" y="357219"/>
                </a:lnTo>
                <a:lnTo>
                  <a:pt x="55418" y="367468"/>
                </a:lnTo>
                <a:lnTo>
                  <a:pt x="57265" y="370709"/>
                </a:lnTo>
                <a:lnTo>
                  <a:pt x="59767" y="372869"/>
                </a:lnTo>
                <a:lnTo>
                  <a:pt x="67807" y="376811"/>
                </a:lnTo>
                <a:lnTo>
                  <a:pt x="80011" y="3771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48"/>
          <p:cNvSpPr/>
          <p:nvPr/>
        </p:nvSpPr>
        <p:spPr>
          <a:xfrm>
            <a:off x="6240959" y="4480699"/>
            <a:ext cx="193369" cy="445403"/>
          </a:xfrm>
          <a:custGeom>
            <a:avLst/>
            <a:gdLst/>
            <a:ahLst/>
            <a:cxnLst/>
            <a:rect l="0" t="0" r="0" b="0"/>
            <a:pathLst>
              <a:path w="193369" h="445403">
                <a:moveTo>
                  <a:pt x="125550" y="11290"/>
                </a:moveTo>
                <a:lnTo>
                  <a:pt x="119483" y="5223"/>
                </a:lnTo>
                <a:lnTo>
                  <a:pt x="116425" y="3435"/>
                </a:lnTo>
                <a:lnTo>
                  <a:pt x="113117" y="2244"/>
                </a:lnTo>
                <a:lnTo>
                  <a:pt x="104750" y="331"/>
                </a:lnTo>
                <a:lnTo>
                  <a:pt x="100219" y="70"/>
                </a:lnTo>
                <a:lnTo>
                  <a:pt x="97233" y="0"/>
                </a:lnTo>
                <a:lnTo>
                  <a:pt x="93972" y="1223"/>
                </a:lnTo>
                <a:lnTo>
                  <a:pt x="90528" y="3309"/>
                </a:lnTo>
                <a:lnTo>
                  <a:pt x="57672" y="27917"/>
                </a:lnTo>
                <a:lnTo>
                  <a:pt x="47278" y="36345"/>
                </a:lnTo>
                <a:lnTo>
                  <a:pt x="37809" y="44504"/>
                </a:lnTo>
                <a:lnTo>
                  <a:pt x="28956" y="52482"/>
                </a:lnTo>
                <a:lnTo>
                  <a:pt x="23054" y="59072"/>
                </a:lnTo>
                <a:lnTo>
                  <a:pt x="19120" y="64735"/>
                </a:lnTo>
                <a:lnTo>
                  <a:pt x="13478" y="74414"/>
                </a:lnTo>
                <a:lnTo>
                  <a:pt x="10196" y="78772"/>
                </a:lnTo>
                <a:lnTo>
                  <a:pt x="6737" y="82948"/>
                </a:lnTo>
                <a:lnTo>
                  <a:pt x="4432" y="87003"/>
                </a:lnTo>
                <a:lnTo>
                  <a:pt x="1870" y="94894"/>
                </a:lnTo>
                <a:lnTo>
                  <a:pt x="428" y="106476"/>
                </a:lnTo>
                <a:lnTo>
                  <a:pt x="91" y="117518"/>
                </a:lnTo>
                <a:lnTo>
                  <a:pt x="0" y="124019"/>
                </a:lnTo>
                <a:lnTo>
                  <a:pt x="1210" y="129623"/>
                </a:lnTo>
                <a:lnTo>
                  <a:pt x="5941" y="139236"/>
                </a:lnTo>
                <a:lnTo>
                  <a:pt x="8981" y="142307"/>
                </a:lnTo>
                <a:lnTo>
                  <a:pt x="12277" y="144355"/>
                </a:lnTo>
                <a:lnTo>
                  <a:pt x="15745" y="145720"/>
                </a:lnTo>
                <a:lnTo>
                  <a:pt x="19327" y="147900"/>
                </a:lnTo>
                <a:lnTo>
                  <a:pt x="22985" y="150624"/>
                </a:lnTo>
                <a:lnTo>
                  <a:pt x="26693" y="153709"/>
                </a:lnTo>
                <a:lnTo>
                  <a:pt x="30436" y="155766"/>
                </a:lnTo>
                <a:lnTo>
                  <a:pt x="34200" y="157138"/>
                </a:lnTo>
                <a:lnTo>
                  <a:pt x="37981" y="158052"/>
                </a:lnTo>
                <a:lnTo>
                  <a:pt x="43041" y="159931"/>
                </a:lnTo>
                <a:lnTo>
                  <a:pt x="48954" y="162454"/>
                </a:lnTo>
                <a:lnTo>
                  <a:pt x="55436" y="165406"/>
                </a:lnTo>
                <a:lnTo>
                  <a:pt x="61028" y="167374"/>
                </a:lnTo>
                <a:lnTo>
                  <a:pt x="66025" y="168686"/>
                </a:lnTo>
                <a:lnTo>
                  <a:pt x="70627" y="169561"/>
                </a:lnTo>
                <a:lnTo>
                  <a:pt x="78775" y="172684"/>
                </a:lnTo>
                <a:lnTo>
                  <a:pt x="89287" y="177306"/>
                </a:lnTo>
                <a:lnTo>
                  <a:pt x="101375" y="182928"/>
                </a:lnTo>
                <a:lnTo>
                  <a:pt x="110704" y="189215"/>
                </a:lnTo>
                <a:lnTo>
                  <a:pt x="118193" y="195947"/>
                </a:lnTo>
                <a:lnTo>
                  <a:pt x="124455" y="202975"/>
                </a:lnTo>
                <a:lnTo>
                  <a:pt x="132440" y="210200"/>
                </a:lnTo>
                <a:lnTo>
                  <a:pt x="141574" y="217557"/>
                </a:lnTo>
                <a:lnTo>
                  <a:pt x="151472" y="225002"/>
                </a:lnTo>
                <a:lnTo>
                  <a:pt x="159342" y="232505"/>
                </a:lnTo>
                <a:lnTo>
                  <a:pt x="165858" y="240046"/>
                </a:lnTo>
                <a:lnTo>
                  <a:pt x="171472" y="247615"/>
                </a:lnTo>
                <a:lnTo>
                  <a:pt x="176485" y="257740"/>
                </a:lnTo>
                <a:lnTo>
                  <a:pt x="181097" y="269570"/>
                </a:lnTo>
                <a:lnTo>
                  <a:pt x="185441" y="282537"/>
                </a:lnTo>
                <a:lnTo>
                  <a:pt x="188338" y="294992"/>
                </a:lnTo>
                <a:lnTo>
                  <a:pt x="190269" y="307104"/>
                </a:lnTo>
                <a:lnTo>
                  <a:pt x="191556" y="318990"/>
                </a:lnTo>
                <a:lnTo>
                  <a:pt x="192414" y="329453"/>
                </a:lnTo>
                <a:lnTo>
                  <a:pt x="192986" y="338969"/>
                </a:lnTo>
                <a:lnTo>
                  <a:pt x="193368" y="347853"/>
                </a:lnTo>
                <a:lnTo>
                  <a:pt x="192352" y="356315"/>
                </a:lnTo>
                <a:lnTo>
                  <a:pt x="190405" y="364497"/>
                </a:lnTo>
                <a:lnTo>
                  <a:pt x="178154" y="401946"/>
                </a:lnTo>
                <a:lnTo>
                  <a:pt x="173320" y="410157"/>
                </a:lnTo>
                <a:lnTo>
                  <a:pt x="167557" y="416902"/>
                </a:lnTo>
                <a:lnTo>
                  <a:pt x="155650" y="427782"/>
                </a:lnTo>
                <a:lnTo>
                  <a:pt x="146125" y="436852"/>
                </a:lnTo>
                <a:lnTo>
                  <a:pt x="140537" y="439778"/>
                </a:lnTo>
                <a:lnTo>
                  <a:pt x="134272" y="441728"/>
                </a:lnTo>
                <a:lnTo>
                  <a:pt x="127554" y="443029"/>
                </a:lnTo>
                <a:lnTo>
                  <a:pt x="121806" y="443896"/>
                </a:lnTo>
                <a:lnTo>
                  <a:pt x="116704" y="444474"/>
                </a:lnTo>
                <a:lnTo>
                  <a:pt x="112033" y="444860"/>
                </a:lnTo>
                <a:lnTo>
                  <a:pt x="107649" y="445117"/>
                </a:lnTo>
                <a:lnTo>
                  <a:pt x="99391" y="445402"/>
                </a:lnTo>
                <a:lnTo>
                  <a:pt x="95411" y="444208"/>
                </a:lnTo>
                <a:lnTo>
                  <a:pt x="91487" y="442142"/>
                </a:lnTo>
                <a:lnTo>
                  <a:pt x="87602" y="439495"/>
                </a:lnTo>
                <a:lnTo>
                  <a:pt x="83741" y="436460"/>
                </a:lnTo>
                <a:lnTo>
                  <a:pt x="79898" y="433167"/>
                </a:lnTo>
                <a:lnTo>
                  <a:pt x="76065" y="429701"/>
                </a:lnTo>
                <a:lnTo>
                  <a:pt x="70970" y="423581"/>
                </a:lnTo>
                <a:lnTo>
                  <a:pt x="65033" y="415691"/>
                </a:lnTo>
                <a:lnTo>
                  <a:pt x="58536" y="406620"/>
                </a:lnTo>
                <a:lnTo>
                  <a:pt x="54204" y="398034"/>
                </a:lnTo>
                <a:lnTo>
                  <a:pt x="51316" y="389769"/>
                </a:lnTo>
                <a:lnTo>
                  <a:pt x="49391" y="381720"/>
                </a:lnTo>
                <a:lnTo>
                  <a:pt x="48108" y="373813"/>
                </a:lnTo>
                <a:lnTo>
                  <a:pt x="47252" y="366002"/>
                </a:lnTo>
                <a:lnTo>
                  <a:pt x="46682" y="358255"/>
                </a:lnTo>
                <a:lnTo>
                  <a:pt x="46301" y="350550"/>
                </a:lnTo>
                <a:lnTo>
                  <a:pt x="45879" y="335216"/>
                </a:lnTo>
                <a:lnTo>
                  <a:pt x="45640" y="281964"/>
                </a:lnTo>
                <a:lnTo>
                  <a:pt x="46877" y="264129"/>
                </a:lnTo>
                <a:lnTo>
                  <a:pt x="48971" y="248430"/>
                </a:lnTo>
                <a:lnTo>
                  <a:pt x="51638" y="234153"/>
                </a:lnTo>
                <a:lnTo>
                  <a:pt x="53415" y="220826"/>
                </a:lnTo>
                <a:lnTo>
                  <a:pt x="54600" y="208131"/>
                </a:lnTo>
                <a:lnTo>
                  <a:pt x="55390" y="195857"/>
                </a:lnTo>
                <a:lnTo>
                  <a:pt x="57187" y="185135"/>
                </a:lnTo>
                <a:lnTo>
                  <a:pt x="59655" y="175447"/>
                </a:lnTo>
                <a:lnTo>
                  <a:pt x="62570" y="166448"/>
                </a:lnTo>
                <a:lnTo>
                  <a:pt x="65783" y="154099"/>
                </a:lnTo>
                <a:lnTo>
                  <a:pt x="72741" y="123444"/>
                </a:lnTo>
                <a:lnTo>
                  <a:pt x="76374" y="110189"/>
                </a:lnTo>
                <a:lnTo>
                  <a:pt x="80066" y="98813"/>
                </a:lnTo>
                <a:lnTo>
                  <a:pt x="83798" y="88689"/>
                </a:lnTo>
                <a:lnTo>
                  <a:pt x="86285" y="79399"/>
                </a:lnTo>
                <a:lnTo>
                  <a:pt x="87944" y="70666"/>
                </a:lnTo>
                <a:lnTo>
                  <a:pt x="89049" y="62304"/>
                </a:lnTo>
                <a:lnTo>
                  <a:pt x="90277" y="49627"/>
                </a:lnTo>
                <a:lnTo>
                  <a:pt x="90824" y="39759"/>
                </a:lnTo>
                <a:lnTo>
                  <a:pt x="91066" y="31140"/>
                </a:lnTo>
                <a:lnTo>
                  <a:pt x="89861" y="27063"/>
                </a:lnTo>
                <a:lnTo>
                  <a:pt x="85135" y="19148"/>
                </a:lnTo>
                <a:lnTo>
                  <a:pt x="81402" y="13618"/>
                </a:lnTo>
                <a:lnTo>
                  <a:pt x="79609" y="12842"/>
                </a:lnTo>
                <a:lnTo>
                  <a:pt x="77142" y="12325"/>
                </a:lnTo>
                <a:lnTo>
                  <a:pt x="68400" y="11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49"/>
          <p:cNvSpPr/>
          <p:nvPr/>
        </p:nvSpPr>
        <p:spPr>
          <a:xfrm>
            <a:off x="5294322" y="5143500"/>
            <a:ext cx="409249" cy="388620"/>
          </a:xfrm>
          <a:custGeom>
            <a:avLst/>
            <a:gdLst/>
            <a:ahLst/>
            <a:cxnLst/>
            <a:rect l="0" t="0" r="0" b="0"/>
            <a:pathLst>
              <a:path w="409249" h="388620">
                <a:moveTo>
                  <a:pt x="317807" y="0"/>
                </a:moveTo>
                <a:lnTo>
                  <a:pt x="311740" y="6067"/>
                </a:lnTo>
                <a:lnTo>
                  <a:pt x="308682" y="7855"/>
                </a:lnTo>
                <a:lnTo>
                  <a:pt x="301899" y="9840"/>
                </a:lnTo>
                <a:lnTo>
                  <a:pt x="299581" y="11640"/>
                </a:lnTo>
                <a:lnTo>
                  <a:pt x="298037" y="14110"/>
                </a:lnTo>
                <a:lnTo>
                  <a:pt x="297007" y="17026"/>
                </a:lnTo>
                <a:lnTo>
                  <a:pt x="289089" y="27040"/>
                </a:lnTo>
                <a:lnTo>
                  <a:pt x="283423" y="33266"/>
                </a:lnTo>
                <a:lnTo>
                  <a:pt x="278374" y="39958"/>
                </a:lnTo>
                <a:lnTo>
                  <a:pt x="273739" y="46958"/>
                </a:lnTo>
                <a:lnTo>
                  <a:pt x="269379" y="54165"/>
                </a:lnTo>
                <a:lnTo>
                  <a:pt x="260121" y="65320"/>
                </a:lnTo>
                <a:lnTo>
                  <a:pt x="247600" y="79107"/>
                </a:lnTo>
                <a:lnTo>
                  <a:pt x="232903" y="94648"/>
                </a:lnTo>
                <a:lnTo>
                  <a:pt x="221834" y="107548"/>
                </a:lnTo>
                <a:lnTo>
                  <a:pt x="213186" y="118688"/>
                </a:lnTo>
                <a:lnTo>
                  <a:pt x="206150" y="128656"/>
                </a:lnTo>
                <a:lnTo>
                  <a:pt x="200189" y="137840"/>
                </a:lnTo>
                <a:lnTo>
                  <a:pt x="194945" y="146503"/>
                </a:lnTo>
                <a:lnTo>
                  <a:pt x="190179" y="154818"/>
                </a:lnTo>
                <a:lnTo>
                  <a:pt x="184462" y="161632"/>
                </a:lnTo>
                <a:lnTo>
                  <a:pt x="178111" y="167445"/>
                </a:lnTo>
                <a:lnTo>
                  <a:pt x="171336" y="172590"/>
                </a:lnTo>
                <a:lnTo>
                  <a:pt x="164280" y="178560"/>
                </a:lnTo>
                <a:lnTo>
                  <a:pt x="157036" y="185080"/>
                </a:lnTo>
                <a:lnTo>
                  <a:pt x="138092" y="203005"/>
                </a:lnTo>
                <a:lnTo>
                  <a:pt x="114244" y="226507"/>
                </a:lnTo>
                <a:lnTo>
                  <a:pt x="103359" y="234825"/>
                </a:lnTo>
                <a:lnTo>
                  <a:pt x="89752" y="244180"/>
                </a:lnTo>
                <a:lnTo>
                  <a:pt x="74330" y="254227"/>
                </a:lnTo>
                <a:lnTo>
                  <a:pt x="62780" y="262194"/>
                </a:lnTo>
                <a:lnTo>
                  <a:pt x="53809" y="268776"/>
                </a:lnTo>
                <a:lnTo>
                  <a:pt x="41725" y="279476"/>
                </a:lnTo>
                <a:lnTo>
                  <a:pt x="38502" y="284107"/>
                </a:lnTo>
                <a:lnTo>
                  <a:pt x="36354" y="288464"/>
                </a:lnTo>
                <a:lnTo>
                  <a:pt x="33652" y="291369"/>
                </a:lnTo>
                <a:lnTo>
                  <a:pt x="30581" y="293306"/>
                </a:lnTo>
                <a:lnTo>
                  <a:pt x="23781" y="295458"/>
                </a:lnTo>
                <a:lnTo>
                  <a:pt x="16526" y="296414"/>
                </a:lnTo>
                <a:lnTo>
                  <a:pt x="12813" y="297939"/>
                </a:lnTo>
                <a:lnTo>
                  <a:pt x="1116" y="306125"/>
                </a:lnTo>
                <a:lnTo>
                  <a:pt x="0" y="306953"/>
                </a:lnTo>
                <a:lnTo>
                  <a:pt x="526" y="307506"/>
                </a:lnTo>
                <a:lnTo>
                  <a:pt x="4496" y="308119"/>
                </a:lnTo>
                <a:lnTo>
                  <a:pt x="10495" y="311778"/>
                </a:lnTo>
                <a:lnTo>
                  <a:pt x="13872" y="314532"/>
                </a:lnTo>
                <a:lnTo>
                  <a:pt x="17394" y="316368"/>
                </a:lnTo>
                <a:lnTo>
                  <a:pt x="24694" y="318408"/>
                </a:lnTo>
                <a:lnTo>
                  <a:pt x="35944" y="319556"/>
                </a:lnTo>
                <a:lnTo>
                  <a:pt x="50295" y="319825"/>
                </a:lnTo>
                <a:lnTo>
                  <a:pt x="59456" y="319896"/>
                </a:lnTo>
                <a:lnTo>
                  <a:pt x="66833" y="321214"/>
                </a:lnTo>
                <a:lnTo>
                  <a:pt x="78417" y="326065"/>
                </a:lnTo>
                <a:lnTo>
                  <a:pt x="91185" y="329067"/>
                </a:lnTo>
                <a:lnTo>
                  <a:pt x="174699" y="339008"/>
                </a:lnTo>
                <a:lnTo>
                  <a:pt x="189382" y="340305"/>
                </a:lnTo>
                <a:lnTo>
                  <a:pt x="201710" y="341170"/>
                </a:lnTo>
                <a:lnTo>
                  <a:pt x="222182" y="342131"/>
                </a:lnTo>
                <a:lnTo>
                  <a:pt x="239747" y="342558"/>
                </a:lnTo>
                <a:lnTo>
                  <a:pt x="256020" y="342748"/>
                </a:lnTo>
                <a:lnTo>
                  <a:pt x="263917" y="344068"/>
                </a:lnTo>
                <a:lnTo>
                  <a:pt x="271720" y="346219"/>
                </a:lnTo>
                <a:lnTo>
                  <a:pt x="279462" y="348922"/>
                </a:lnTo>
                <a:lnTo>
                  <a:pt x="287164" y="350725"/>
                </a:lnTo>
                <a:lnTo>
                  <a:pt x="294839" y="351926"/>
                </a:lnTo>
                <a:lnTo>
                  <a:pt x="302495" y="352728"/>
                </a:lnTo>
                <a:lnTo>
                  <a:pt x="314388" y="357004"/>
                </a:lnTo>
                <a:lnTo>
                  <a:pt x="319338" y="359922"/>
                </a:lnTo>
                <a:lnTo>
                  <a:pt x="331611" y="363165"/>
                </a:lnTo>
                <a:lnTo>
                  <a:pt x="338440" y="364030"/>
                </a:lnTo>
                <a:lnTo>
                  <a:pt x="349414" y="368377"/>
                </a:lnTo>
                <a:lnTo>
                  <a:pt x="358525" y="373273"/>
                </a:lnTo>
                <a:lnTo>
                  <a:pt x="370794" y="377299"/>
                </a:lnTo>
                <a:lnTo>
                  <a:pt x="378610" y="382742"/>
                </a:lnTo>
                <a:lnTo>
                  <a:pt x="383743" y="384701"/>
                </a:lnTo>
                <a:lnTo>
                  <a:pt x="396219" y="386878"/>
                </a:lnTo>
                <a:lnTo>
                  <a:pt x="409248" y="3886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50"/>
          <p:cNvSpPr/>
          <p:nvPr/>
        </p:nvSpPr>
        <p:spPr>
          <a:xfrm>
            <a:off x="5154929" y="5601215"/>
            <a:ext cx="480062" cy="45205"/>
          </a:xfrm>
          <a:custGeom>
            <a:avLst/>
            <a:gdLst/>
            <a:ahLst/>
            <a:cxnLst/>
            <a:rect l="0" t="0" r="0" b="0"/>
            <a:pathLst>
              <a:path w="480062" h="45205">
                <a:moveTo>
                  <a:pt x="0" y="45204"/>
                </a:moveTo>
                <a:lnTo>
                  <a:pt x="28045" y="45204"/>
                </a:lnTo>
                <a:lnTo>
                  <a:pt x="35207" y="43935"/>
                </a:lnTo>
                <a:lnTo>
                  <a:pt x="41251" y="41818"/>
                </a:lnTo>
                <a:lnTo>
                  <a:pt x="46551" y="39137"/>
                </a:lnTo>
                <a:lnTo>
                  <a:pt x="52624" y="37349"/>
                </a:lnTo>
                <a:lnTo>
                  <a:pt x="59213" y="36158"/>
                </a:lnTo>
                <a:lnTo>
                  <a:pt x="66145" y="35363"/>
                </a:lnTo>
                <a:lnTo>
                  <a:pt x="73307" y="33564"/>
                </a:lnTo>
                <a:lnTo>
                  <a:pt x="80621" y="31094"/>
                </a:lnTo>
                <a:lnTo>
                  <a:pt x="88038" y="28177"/>
                </a:lnTo>
                <a:lnTo>
                  <a:pt x="96792" y="26233"/>
                </a:lnTo>
                <a:lnTo>
                  <a:pt x="106438" y="24937"/>
                </a:lnTo>
                <a:lnTo>
                  <a:pt x="116679" y="24073"/>
                </a:lnTo>
                <a:lnTo>
                  <a:pt x="129856" y="22227"/>
                </a:lnTo>
                <a:lnTo>
                  <a:pt x="161431" y="16789"/>
                </a:lnTo>
                <a:lnTo>
                  <a:pt x="178741" y="14831"/>
                </a:lnTo>
                <a:lnTo>
                  <a:pt x="196631" y="13525"/>
                </a:lnTo>
                <a:lnTo>
                  <a:pt x="214907" y="12655"/>
                </a:lnTo>
                <a:lnTo>
                  <a:pt x="233442" y="10805"/>
                </a:lnTo>
                <a:lnTo>
                  <a:pt x="252148" y="8301"/>
                </a:lnTo>
                <a:lnTo>
                  <a:pt x="270969" y="5362"/>
                </a:lnTo>
                <a:lnTo>
                  <a:pt x="286056" y="3403"/>
                </a:lnTo>
                <a:lnTo>
                  <a:pt x="298654" y="2097"/>
                </a:lnTo>
                <a:lnTo>
                  <a:pt x="309593" y="1226"/>
                </a:lnTo>
                <a:lnTo>
                  <a:pt x="320696" y="646"/>
                </a:lnTo>
                <a:lnTo>
                  <a:pt x="343191" y="0"/>
                </a:lnTo>
                <a:lnTo>
                  <a:pt x="353254" y="1098"/>
                </a:lnTo>
                <a:lnTo>
                  <a:pt x="362503" y="3101"/>
                </a:lnTo>
                <a:lnTo>
                  <a:pt x="371209" y="5705"/>
                </a:lnTo>
                <a:lnTo>
                  <a:pt x="382093" y="7441"/>
                </a:lnTo>
                <a:lnTo>
                  <a:pt x="394429" y="8599"/>
                </a:lnTo>
                <a:lnTo>
                  <a:pt x="419142" y="9885"/>
                </a:lnTo>
                <a:lnTo>
                  <a:pt x="438593" y="10457"/>
                </a:lnTo>
                <a:lnTo>
                  <a:pt x="446065" y="11879"/>
                </a:lnTo>
                <a:lnTo>
                  <a:pt x="452317" y="14098"/>
                </a:lnTo>
                <a:lnTo>
                  <a:pt x="457755" y="16847"/>
                </a:lnTo>
                <a:lnTo>
                  <a:pt x="462650" y="18679"/>
                </a:lnTo>
                <a:lnTo>
                  <a:pt x="467184" y="19901"/>
                </a:lnTo>
                <a:lnTo>
                  <a:pt x="480061" y="223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51"/>
          <p:cNvSpPr/>
          <p:nvPr/>
        </p:nvSpPr>
        <p:spPr>
          <a:xfrm>
            <a:off x="4560714" y="5397263"/>
            <a:ext cx="194166" cy="370971"/>
          </a:xfrm>
          <a:custGeom>
            <a:avLst/>
            <a:gdLst/>
            <a:ahLst/>
            <a:cxnLst/>
            <a:rect l="0" t="0" r="0" b="0"/>
            <a:pathLst>
              <a:path w="194166" h="370971">
                <a:moveTo>
                  <a:pt x="11286" y="77706"/>
                </a:moveTo>
                <a:lnTo>
                  <a:pt x="11286" y="155473"/>
                </a:lnTo>
                <a:lnTo>
                  <a:pt x="12556" y="162571"/>
                </a:lnTo>
                <a:lnTo>
                  <a:pt x="14672" y="169843"/>
                </a:lnTo>
                <a:lnTo>
                  <a:pt x="17353" y="177230"/>
                </a:lnTo>
                <a:lnTo>
                  <a:pt x="19141" y="184696"/>
                </a:lnTo>
                <a:lnTo>
                  <a:pt x="20332" y="192213"/>
                </a:lnTo>
                <a:lnTo>
                  <a:pt x="21127" y="199764"/>
                </a:lnTo>
                <a:lnTo>
                  <a:pt x="22927" y="208608"/>
                </a:lnTo>
                <a:lnTo>
                  <a:pt x="25396" y="218314"/>
                </a:lnTo>
                <a:lnTo>
                  <a:pt x="28313" y="228595"/>
                </a:lnTo>
                <a:lnTo>
                  <a:pt x="31527" y="237989"/>
                </a:lnTo>
                <a:lnTo>
                  <a:pt x="34940" y="246791"/>
                </a:lnTo>
                <a:lnTo>
                  <a:pt x="38485" y="255200"/>
                </a:lnTo>
                <a:lnTo>
                  <a:pt x="40849" y="262075"/>
                </a:lnTo>
                <a:lnTo>
                  <a:pt x="45445" y="280360"/>
                </a:lnTo>
                <a:lnTo>
                  <a:pt x="51021" y="298585"/>
                </a:lnTo>
                <a:lnTo>
                  <a:pt x="53016" y="310049"/>
                </a:lnTo>
                <a:lnTo>
                  <a:pt x="54346" y="322771"/>
                </a:lnTo>
                <a:lnTo>
                  <a:pt x="55823" y="346644"/>
                </a:lnTo>
                <a:lnTo>
                  <a:pt x="56480" y="361488"/>
                </a:lnTo>
                <a:lnTo>
                  <a:pt x="55385" y="365954"/>
                </a:lnTo>
                <a:lnTo>
                  <a:pt x="53386" y="368931"/>
                </a:lnTo>
                <a:lnTo>
                  <a:pt x="50782" y="370917"/>
                </a:lnTo>
                <a:lnTo>
                  <a:pt x="49046" y="370970"/>
                </a:lnTo>
                <a:lnTo>
                  <a:pt x="47889" y="369735"/>
                </a:lnTo>
                <a:lnTo>
                  <a:pt x="47118" y="367642"/>
                </a:lnTo>
                <a:lnTo>
                  <a:pt x="42875" y="361930"/>
                </a:lnTo>
                <a:lnTo>
                  <a:pt x="39965" y="358629"/>
                </a:lnTo>
                <a:lnTo>
                  <a:pt x="36755" y="355158"/>
                </a:lnTo>
                <a:lnTo>
                  <a:pt x="29802" y="347915"/>
                </a:lnTo>
                <a:lnTo>
                  <a:pt x="26170" y="342935"/>
                </a:lnTo>
                <a:lnTo>
                  <a:pt x="22478" y="337076"/>
                </a:lnTo>
                <a:lnTo>
                  <a:pt x="18747" y="330629"/>
                </a:lnTo>
                <a:lnTo>
                  <a:pt x="16260" y="323792"/>
                </a:lnTo>
                <a:lnTo>
                  <a:pt x="14602" y="316694"/>
                </a:lnTo>
                <a:lnTo>
                  <a:pt x="13496" y="309421"/>
                </a:lnTo>
                <a:lnTo>
                  <a:pt x="12759" y="302033"/>
                </a:lnTo>
                <a:lnTo>
                  <a:pt x="12268" y="294567"/>
                </a:lnTo>
                <a:lnTo>
                  <a:pt x="11940" y="287051"/>
                </a:lnTo>
                <a:lnTo>
                  <a:pt x="10452" y="279499"/>
                </a:lnTo>
                <a:lnTo>
                  <a:pt x="8190" y="271925"/>
                </a:lnTo>
                <a:lnTo>
                  <a:pt x="5412" y="264336"/>
                </a:lnTo>
                <a:lnTo>
                  <a:pt x="3560" y="256736"/>
                </a:lnTo>
                <a:lnTo>
                  <a:pt x="2325" y="249129"/>
                </a:lnTo>
                <a:lnTo>
                  <a:pt x="1502" y="241519"/>
                </a:lnTo>
                <a:lnTo>
                  <a:pt x="953" y="233904"/>
                </a:lnTo>
                <a:lnTo>
                  <a:pt x="587" y="226289"/>
                </a:lnTo>
                <a:lnTo>
                  <a:pt x="181" y="211053"/>
                </a:lnTo>
                <a:lnTo>
                  <a:pt x="0" y="195815"/>
                </a:lnTo>
                <a:lnTo>
                  <a:pt x="1222" y="183115"/>
                </a:lnTo>
                <a:lnTo>
                  <a:pt x="3307" y="167029"/>
                </a:lnTo>
                <a:lnTo>
                  <a:pt x="5966" y="148685"/>
                </a:lnTo>
                <a:lnTo>
                  <a:pt x="9009" y="133916"/>
                </a:lnTo>
                <a:lnTo>
                  <a:pt x="12308" y="121529"/>
                </a:lnTo>
                <a:lnTo>
                  <a:pt x="15777" y="110732"/>
                </a:lnTo>
                <a:lnTo>
                  <a:pt x="20630" y="98453"/>
                </a:lnTo>
                <a:lnTo>
                  <a:pt x="26405" y="85188"/>
                </a:lnTo>
                <a:lnTo>
                  <a:pt x="32795" y="71264"/>
                </a:lnTo>
                <a:lnTo>
                  <a:pt x="38325" y="60711"/>
                </a:lnTo>
                <a:lnTo>
                  <a:pt x="43282" y="52407"/>
                </a:lnTo>
                <a:lnTo>
                  <a:pt x="47857" y="45600"/>
                </a:lnTo>
                <a:lnTo>
                  <a:pt x="52176" y="39792"/>
                </a:lnTo>
                <a:lnTo>
                  <a:pt x="56326" y="34650"/>
                </a:lnTo>
                <a:lnTo>
                  <a:pt x="60362" y="29952"/>
                </a:lnTo>
                <a:lnTo>
                  <a:pt x="64323" y="25550"/>
                </a:lnTo>
                <a:lnTo>
                  <a:pt x="72111" y="17273"/>
                </a:lnTo>
                <a:lnTo>
                  <a:pt x="83636" y="5472"/>
                </a:lnTo>
                <a:lnTo>
                  <a:pt x="87459" y="2881"/>
                </a:lnTo>
                <a:lnTo>
                  <a:pt x="91278" y="1152"/>
                </a:lnTo>
                <a:lnTo>
                  <a:pt x="95094" y="0"/>
                </a:lnTo>
                <a:lnTo>
                  <a:pt x="98908" y="502"/>
                </a:lnTo>
                <a:lnTo>
                  <a:pt x="102720" y="2107"/>
                </a:lnTo>
                <a:lnTo>
                  <a:pt x="106532" y="4447"/>
                </a:lnTo>
                <a:lnTo>
                  <a:pt x="110343" y="6007"/>
                </a:lnTo>
                <a:lnTo>
                  <a:pt x="114154" y="7047"/>
                </a:lnTo>
                <a:lnTo>
                  <a:pt x="117965" y="7740"/>
                </a:lnTo>
                <a:lnTo>
                  <a:pt x="120505" y="9472"/>
                </a:lnTo>
                <a:lnTo>
                  <a:pt x="122198" y="11897"/>
                </a:lnTo>
                <a:lnTo>
                  <a:pt x="123327" y="14783"/>
                </a:lnTo>
                <a:lnTo>
                  <a:pt x="127969" y="21377"/>
                </a:lnTo>
                <a:lnTo>
                  <a:pt x="130984" y="24914"/>
                </a:lnTo>
                <a:lnTo>
                  <a:pt x="135535" y="31081"/>
                </a:lnTo>
                <a:lnTo>
                  <a:pt x="147364" y="48094"/>
                </a:lnTo>
                <a:lnTo>
                  <a:pt x="151535" y="56695"/>
                </a:lnTo>
                <a:lnTo>
                  <a:pt x="154315" y="64969"/>
                </a:lnTo>
                <a:lnTo>
                  <a:pt x="156169" y="73025"/>
                </a:lnTo>
                <a:lnTo>
                  <a:pt x="158674" y="80935"/>
                </a:lnTo>
                <a:lnTo>
                  <a:pt x="161615" y="88749"/>
                </a:lnTo>
                <a:lnTo>
                  <a:pt x="164845" y="96498"/>
                </a:lnTo>
                <a:lnTo>
                  <a:pt x="166998" y="104204"/>
                </a:lnTo>
                <a:lnTo>
                  <a:pt x="168434" y="111882"/>
                </a:lnTo>
                <a:lnTo>
                  <a:pt x="169391" y="119540"/>
                </a:lnTo>
                <a:lnTo>
                  <a:pt x="171299" y="127186"/>
                </a:lnTo>
                <a:lnTo>
                  <a:pt x="173841" y="134822"/>
                </a:lnTo>
                <a:lnTo>
                  <a:pt x="176806" y="142453"/>
                </a:lnTo>
                <a:lnTo>
                  <a:pt x="178783" y="150081"/>
                </a:lnTo>
                <a:lnTo>
                  <a:pt x="180100" y="157706"/>
                </a:lnTo>
                <a:lnTo>
                  <a:pt x="180979" y="165330"/>
                </a:lnTo>
                <a:lnTo>
                  <a:pt x="181564" y="175492"/>
                </a:lnTo>
                <a:lnTo>
                  <a:pt x="182215" y="200330"/>
                </a:lnTo>
                <a:lnTo>
                  <a:pt x="183658" y="212796"/>
                </a:lnTo>
                <a:lnTo>
                  <a:pt x="185891" y="224916"/>
                </a:lnTo>
                <a:lnTo>
                  <a:pt x="188649" y="236806"/>
                </a:lnTo>
                <a:lnTo>
                  <a:pt x="190488" y="248543"/>
                </a:lnTo>
                <a:lnTo>
                  <a:pt x="191714" y="260178"/>
                </a:lnTo>
                <a:lnTo>
                  <a:pt x="193076" y="280725"/>
                </a:lnTo>
                <a:lnTo>
                  <a:pt x="193681" y="294090"/>
                </a:lnTo>
                <a:lnTo>
                  <a:pt x="193950" y="304264"/>
                </a:lnTo>
                <a:lnTo>
                  <a:pt x="194147" y="328987"/>
                </a:lnTo>
                <a:lnTo>
                  <a:pt x="194165" y="3405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52"/>
          <p:cNvSpPr/>
          <p:nvPr/>
        </p:nvSpPr>
        <p:spPr>
          <a:xfrm>
            <a:off x="5783579" y="5314950"/>
            <a:ext cx="285751" cy="33766"/>
          </a:xfrm>
          <a:custGeom>
            <a:avLst/>
            <a:gdLst/>
            <a:ahLst/>
            <a:cxnLst/>
            <a:rect l="0" t="0" r="0" b="0"/>
            <a:pathLst>
              <a:path w="285751" h="33766">
                <a:moveTo>
                  <a:pt x="0" y="0"/>
                </a:moveTo>
                <a:lnTo>
                  <a:pt x="0" y="6067"/>
                </a:lnTo>
                <a:lnTo>
                  <a:pt x="1271" y="9125"/>
                </a:lnTo>
                <a:lnTo>
                  <a:pt x="3387" y="12433"/>
                </a:lnTo>
                <a:lnTo>
                  <a:pt x="6068" y="15908"/>
                </a:lnTo>
                <a:lnTo>
                  <a:pt x="9125" y="18226"/>
                </a:lnTo>
                <a:lnTo>
                  <a:pt x="12434" y="19770"/>
                </a:lnTo>
                <a:lnTo>
                  <a:pt x="15909" y="20800"/>
                </a:lnTo>
                <a:lnTo>
                  <a:pt x="19497" y="22757"/>
                </a:lnTo>
                <a:lnTo>
                  <a:pt x="23158" y="25331"/>
                </a:lnTo>
                <a:lnTo>
                  <a:pt x="26869" y="28317"/>
                </a:lnTo>
                <a:lnTo>
                  <a:pt x="30613" y="30308"/>
                </a:lnTo>
                <a:lnTo>
                  <a:pt x="34379" y="31635"/>
                </a:lnTo>
                <a:lnTo>
                  <a:pt x="38159" y="32520"/>
                </a:lnTo>
                <a:lnTo>
                  <a:pt x="45760" y="33109"/>
                </a:lnTo>
                <a:lnTo>
                  <a:pt x="55907" y="33503"/>
                </a:lnTo>
                <a:lnTo>
                  <a:pt x="67751" y="33765"/>
                </a:lnTo>
                <a:lnTo>
                  <a:pt x="78188" y="32670"/>
                </a:lnTo>
                <a:lnTo>
                  <a:pt x="87685" y="30670"/>
                </a:lnTo>
                <a:lnTo>
                  <a:pt x="96557" y="28066"/>
                </a:lnTo>
                <a:lnTo>
                  <a:pt x="103741" y="26331"/>
                </a:lnTo>
                <a:lnTo>
                  <a:pt x="109801" y="25174"/>
                </a:lnTo>
                <a:lnTo>
                  <a:pt x="115111" y="24402"/>
                </a:lnTo>
                <a:lnTo>
                  <a:pt x="122461" y="23888"/>
                </a:lnTo>
                <a:lnTo>
                  <a:pt x="131171" y="23545"/>
                </a:lnTo>
                <a:lnTo>
                  <a:pt x="156089" y="23164"/>
                </a:lnTo>
                <a:lnTo>
                  <a:pt x="285750" y="228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53"/>
          <p:cNvSpPr/>
          <p:nvPr/>
        </p:nvSpPr>
        <p:spPr>
          <a:xfrm>
            <a:off x="6069329" y="5132069"/>
            <a:ext cx="45722" cy="404730"/>
          </a:xfrm>
          <a:custGeom>
            <a:avLst/>
            <a:gdLst/>
            <a:ahLst/>
            <a:cxnLst/>
            <a:rect l="0" t="0" r="0" b="0"/>
            <a:pathLst>
              <a:path w="45722" h="404730">
                <a:moveTo>
                  <a:pt x="0" y="0"/>
                </a:moveTo>
                <a:lnTo>
                  <a:pt x="0" y="160872"/>
                </a:lnTo>
                <a:lnTo>
                  <a:pt x="1271" y="177098"/>
                </a:lnTo>
                <a:lnTo>
                  <a:pt x="3387" y="192996"/>
                </a:lnTo>
                <a:lnTo>
                  <a:pt x="6068" y="208674"/>
                </a:lnTo>
                <a:lnTo>
                  <a:pt x="7856" y="222936"/>
                </a:lnTo>
                <a:lnTo>
                  <a:pt x="9047" y="236254"/>
                </a:lnTo>
                <a:lnTo>
                  <a:pt x="9842" y="248943"/>
                </a:lnTo>
                <a:lnTo>
                  <a:pt x="11641" y="259942"/>
                </a:lnTo>
                <a:lnTo>
                  <a:pt x="14112" y="269815"/>
                </a:lnTo>
                <a:lnTo>
                  <a:pt x="17028" y="278937"/>
                </a:lnTo>
                <a:lnTo>
                  <a:pt x="18972" y="286288"/>
                </a:lnTo>
                <a:lnTo>
                  <a:pt x="20268" y="292459"/>
                </a:lnTo>
                <a:lnTo>
                  <a:pt x="21132" y="297843"/>
                </a:lnTo>
                <a:lnTo>
                  <a:pt x="22978" y="306512"/>
                </a:lnTo>
                <a:lnTo>
                  <a:pt x="28417" y="329691"/>
                </a:lnTo>
                <a:lnTo>
                  <a:pt x="30375" y="339174"/>
                </a:lnTo>
                <a:lnTo>
                  <a:pt x="31680" y="346766"/>
                </a:lnTo>
                <a:lnTo>
                  <a:pt x="32550" y="353098"/>
                </a:lnTo>
                <a:lnTo>
                  <a:pt x="34400" y="359858"/>
                </a:lnTo>
                <a:lnTo>
                  <a:pt x="36904" y="366906"/>
                </a:lnTo>
                <a:lnTo>
                  <a:pt x="39843" y="374144"/>
                </a:lnTo>
                <a:lnTo>
                  <a:pt x="41802" y="380239"/>
                </a:lnTo>
                <a:lnTo>
                  <a:pt x="43108" y="385573"/>
                </a:lnTo>
                <a:lnTo>
                  <a:pt x="43978" y="390399"/>
                </a:lnTo>
                <a:lnTo>
                  <a:pt x="44947" y="399148"/>
                </a:lnTo>
                <a:lnTo>
                  <a:pt x="45376" y="404729"/>
                </a:lnTo>
                <a:lnTo>
                  <a:pt x="45491" y="404439"/>
                </a:lnTo>
                <a:lnTo>
                  <a:pt x="45721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54"/>
          <p:cNvSpPr/>
          <p:nvPr/>
        </p:nvSpPr>
        <p:spPr>
          <a:xfrm>
            <a:off x="6195255" y="5120639"/>
            <a:ext cx="203742" cy="432508"/>
          </a:xfrm>
          <a:custGeom>
            <a:avLst/>
            <a:gdLst/>
            <a:ahLst/>
            <a:cxnLst/>
            <a:rect l="0" t="0" r="0" b="0"/>
            <a:pathLst>
              <a:path w="203742" h="432508">
                <a:moveTo>
                  <a:pt x="125534" y="11430"/>
                </a:moveTo>
                <a:lnTo>
                  <a:pt x="115693" y="1589"/>
                </a:lnTo>
                <a:lnTo>
                  <a:pt x="111424" y="707"/>
                </a:lnTo>
                <a:lnTo>
                  <a:pt x="105293" y="314"/>
                </a:lnTo>
                <a:lnTo>
                  <a:pt x="98335" y="140"/>
                </a:lnTo>
                <a:lnTo>
                  <a:pt x="87278" y="42"/>
                </a:lnTo>
                <a:lnTo>
                  <a:pt x="80980" y="2568"/>
                </a:lnTo>
                <a:lnTo>
                  <a:pt x="72971" y="6792"/>
                </a:lnTo>
                <a:lnTo>
                  <a:pt x="63823" y="12148"/>
                </a:lnTo>
                <a:lnTo>
                  <a:pt x="56453" y="16989"/>
                </a:lnTo>
                <a:lnTo>
                  <a:pt x="50270" y="21486"/>
                </a:lnTo>
                <a:lnTo>
                  <a:pt x="44878" y="25754"/>
                </a:lnTo>
                <a:lnTo>
                  <a:pt x="41284" y="29870"/>
                </a:lnTo>
                <a:lnTo>
                  <a:pt x="38887" y="33883"/>
                </a:lnTo>
                <a:lnTo>
                  <a:pt x="37290" y="37829"/>
                </a:lnTo>
                <a:lnTo>
                  <a:pt x="32128" y="45600"/>
                </a:lnTo>
                <a:lnTo>
                  <a:pt x="28974" y="49450"/>
                </a:lnTo>
                <a:lnTo>
                  <a:pt x="25601" y="53287"/>
                </a:lnTo>
                <a:lnTo>
                  <a:pt x="22082" y="57115"/>
                </a:lnTo>
                <a:lnTo>
                  <a:pt x="14785" y="64754"/>
                </a:lnTo>
                <a:lnTo>
                  <a:pt x="7310" y="72383"/>
                </a:lnTo>
                <a:lnTo>
                  <a:pt x="4808" y="76196"/>
                </a:lnTo>
                <a:lnTo>
                  <a:pt x="2029" y="83818"/>
                </a:lnTo>
                <a:lnTo>
                  <a:pt x="793" y="94826"/>
                </a:lnTo>
                <a:lnTo>
                  <a:pt x="244" y="106915"/>
                </a:lnTo>
                <a:lnTo>
                  <a:pt x="0" y="116521"/>
                </a:lnTo>
                <a:lnTo>
                  <a:pt x="1205" y="120861"/>
                </a:lnTo>
                <a:lnTo>
                  <a:pt x="5930" y="129070"/>
                </a:lnTo>
                <a:lnTo>
                  <a:pt x="8877" y="136951"/>
                </a:lnTo>
                <a:lnTo>
                  <a:pt x="9663" y="140831"/>
                </a:lnTo>
                <a:lnTo>
                  <a:pt x="13922" y="148529"/>
                </a:lnTo>
                <a:lnTo>
                  <a:pt x="20049" y="156183"/>
                </a:lnTo>
                <a:lnTo>
                  <a:pt x="23461" y="160002"/>
                </a:lnTo>
                <a:lnTo>
                  <a:pt x="30639" y="167632"/>
                </a:lnTo>
                <a:lnTo>
                  <a:pt x="38062" y="175257"/>
                </a:lnTo>
                <a:lnTo>
                  <a:pt x="43090" y="177798"/>
                </a:lnTo>
                <a:lnTo>
                  <a:pt x="48981" y="179492"/>
                </a:lnTo>
                <a:lnTo>
                  <a:pt x="55449" y="180621"/>
                </a:lnTo>
                <a:lnTo>
                  <a:pt x="61031" y="182645"/>
                </a:lnTo>
                <a:lnTo>
                  <a:pt x="66022" y="185263"/>
                </a:lnTo>
                <a:lnTo>
                  <a:pt x="70620" y="188279"/>
                </a:lnTo>
                <a:lnTo>
                  <a:pt x="80034" y="192829"/>
                </a:lnTo>
                <a:lnTo>
                  <a:pt x="92661" y="198403"/>
                </a:lnTo>
                <a:lnTo>
                  <a:pt x="107429" y="204659"/>
                </a:lnTo>
                <a:lnTo>
                  <a:pt x="118544" y="210099"/>
                </a:lnTo>
                <a:lnTo>
                  <a:pt x="127224" y="214996"/>
                </a:lnTo>
                <a:lnTo>
                  <a:pt x="134281" y="219531"/>
                </a:lnTo>
                <a:lnTo>
                  <a:pt x="141526" y="225094"/>
                </a:lnTo>
                <a:lnTo>
                  <a:pt x="148895" y="231343"/>
                </a:lnTo>
                <a:lnTo>
                  <a:pt x="162587" y="243790"/>
                </a:lnTo>
                <a:lnTo>
                  <a:pt x="172906" y="253554"/>
                </a:lnTo>
                <a:lnTo>
                  <a:pt x="185855" y="266192"/>
                </a:lnTo>
                <a:lnTo>
                  <a:pt x="188608" y="271441"/>
                </a:lnTo>
                <a:lnTo>
                  <a:pt x="193753" y="290965"/>
                </a:lnTo>
                <a:lnTo>
                  <a:pt x="196413" y="298117"/>
                </a:lnTo>
                <a:lnTo>
                  <a:pt x="201486" y="311567"/>
                </a:lnTo>
                <a:lnTo>
                  <a:pt x="203741" y="321778"/>
                </a:lnTo>
                <a:lnTo>
                  <a:pt x="201356" y="333936"/>
                </a:lnTo>
                <a:lnTo>
                  <a:pt x="198942" y="340734"/>
                </a:lnTo>
                <a:lnTo>
                  <a:pt x="197333" y="347806"/>
                </a:lnTo>
                <a:lnTo>
                  <a:pt x="196260" y="355061"/>
                </a:lnTo>
                <a:lnTo>
                  <a:pt x="195545" y="362437"/>
                </a:lnTo>
                <a:lnTo>
                  <a:pt x="193798" y="368625"/>
                </a:lnTo>
                <a:lnTo>
                  <a:pt x="188471" y="378887"/>
                </a:lnTo>
                <a:lnTo>
                  <a:pt x="185256" y="391068"/>
                </a:lnTo>
                <a:lnTo>
                  <a:pt x="184399" y="397872"/>
                </a:lnTo>
                <a:lnTo>
                  <a:pt x="181288" y="403678"/>
                </a:lnTo>
                <a:lnTo>
                  <a:pt x="176673" y="408819"/>
                </a:lnTo>
                <a:lnTo>
                  <a:pt x="171057" y="413516"/>
                </a:lnTo>
                <a:lnTo>
                  <a:pt x="166042" y="416647"/>
                </a:lnTo>
                <a:lnTo>
                  <a:pt x="161431" y="418735"/>
                </a:lnTo>
                <a:lnTo>
                  <a:pt x="157085" y="420127"/>
                </a:lnTo>
                <a:lnTo>
                  <a:pt x="152918" y="422325"/>
                </a:lnTo>
                <a:lnTo>
                  <a:pt x="148870" y="425060"/>
                </a:lnTo>
                <a:lnTo>
                  <a:pt x="144901" y="428154"/>
                </a:lnTo>
                <a:lnTo>
                  <a:pt x="140986" y="430215"/>
                </a:lnTo>
                <a:lnTo>
                  <a:pt x="137105" y="431591"/>
                </a:lnTo>
                <a:lnTo>
                  <a:pt x="133248" y="432507"/>
                </a:lnTo>
                <a:lnTo>
                  <a:pt x="129407" y="431848"/>
                </a:lnTo>
                <a:lnTo>
                  <a:pt x="125576" y="430139"/>
                </a:lnTo>
                <a:lnTo>
                  <a:pt x="121752" y="427730"/>
                </a:lnTo>
                <a:lnTo>
                  <a:pt x="117933" y="426123"/>
                </a:lnTo>
                <a:lnTo>
                  <a:pt x="114117" y="425053"/>
                </a:lnTo>
                <a:lnTo>
                  <a:pt x="110303" y="424338"/>
                </a:lnTo>
                <a:lnTo>
                  <a:pt x="103950" y="421322"/>
                </a:lnTo>
                <a:lnTo>
                  <a:pt x="95905" y="416772"/>
                </a:lnTo>
                <a:lnTo>
                  <a:pt x="86732" y="411198"/>
                </a:lnTo>
                <a:lnTo>
                  <a:pt x="79346" y="404942"/>
                </a:lnTo>
                <a:lnTo>
                  <a:pt x="73152" y="398232"/>
                </a:lnTo>
                <a:lnTo>
                  <a:pt x="67753" y="391218"/>
                </a:lnTo>
                <a:lnTo>
                  <a:pt x="61753" y="380038"/>
                </a:lnTo>
                <a:lnTo>
                  <a:pt x="57817" y="367026"/>
                </a:lnTo>
                <a:lnTo>
                  <a:pt x="51835" y="344309"/>
                </a:lnTo>
                <a:lnTo>
                  <a:pt x="48461" y="328600"/>
                </a:lnTo>
                <a:lnTo>
                  <a:pt x="41326" y="290825"/>
                </a:lnTo>
                <a:lnTo>
                  <a:pt x="40186" y="271353"/>
                </a:lnTo>
                <a:lnTo>
                  <a:pt x="40695" y="252022"/>
                </a:lnTo>
                <a:lnTo>
                  <a:pt x="42306" y="232785"/>
                </a:lnTo>
                <a:lnTo>
                  <a:pt x="43378" y="216150"/>
                </a:lnTo>
                <a:lnTo>
                  <a:pt x="44571" y="187507"/>
                </a:lnTo>
                <a:lnTo>
                  <a:pt x="46158" y="174535"/>
                </a:lnTo>
                <a:lnTo>
                  <a:pt x="48487" y="162077"/>
                </a:lnTo>
                <a:lnTo>
                  <a:pt x="51310" y="149961"/>
                </a:lnTo>
                <a:lnTo>
                  <a:pt x="53191" y="139344"/>
                </a:lnTo>
                <a:lnTo>
                  <a:pt x="54446" y="129726"/>
                </a:lnTo>
                <a:lnTo>
                  <a:pt x="55282" y="120774"/>
                </a:lnTo>
                <a:lnTo>
                  <a:pt x="57109" y="110996"/>
                </a:lnTo>
                <a:lnTo>
                  <a:pt x="59598" y="100668"/>
                </a:lnTo>
                <a:lnTo>
                  <a:pt x="62527" y="89972"/>
                </a:lnTo>
                <a:lnTo>
                  <a:pt x="64479" y="79031"/>
                </a:lnTo>
                <a:lnTo>
                  <a:pt x="65781" y="67928"/>
                </a:lnTo>
                <a:lnTo>
                  <a:pt x="67228" y="47970"/>
                </a:lnTo>
                <a:lnTo>
                  <a:pt x="67870" y="34867"/>
                </a:lnTo>
                <a:lnTo>
                  <a:pt x="64769" y="21424"/>
                </a:lnTo>
                <a:lnTo>
                  <a:pt x="59270" y="6348"/>
                </a:lnTo>
                <a:lnTo>
                  <a:pt x="4552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066800"/>
            <a:ext cx="6255224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513"/>
          <p:cNvSpPr/>
          <p:nvPr/>
        </p:nvSpPr>
        <p:spPr>
          <a:xfrm>
            <a:off x="617920" y="3474926"/>
            <a:ext cx="1447920" cy="879846"/>
          </a:xfrm>
          <a:custGeom>
            <a:avLst/>
            <a:gdLst/>
            <a:ahLst/>
            <a:cxnLst/>
            <a:rect l="0" t="0" r="0" b="0"/>
            <a:pathLst>
              <a:path w="1447920" h="879846">
                <a:moveTo>
                  <a:pt x="1325180" y="125524"/>
                </a:moveTo>
                <a:lnTo>
                  <a:pt x="1313044" y="125524"/>
                </a:lnTo>
                <a:lnTo>
                  <a:pt x="1308199" y="124253"/>
                </a:lnTo>
                <a:lnTo>
                  <a:pt x="1295313" y="117668"/>
                </a:lnTo>
                <a:lnTo>
                  <a:pt x="1283451" y="113883"/>
                </a:lnTo>
                <a:lnTo>
                  <a:pt x="1269353" y="105282"/>
                </a:lnTo>
                <a:lnTo>
                  <a:pt x="1227047" y="87267"/>
                </a:lnTo>
                <a:lnTo>
                  <a:pt x="1211291" y="83120"/>
                </a:lnTo>
                <a:lnTo>
                  <a:pt x="1174413" y="74391"/>
                </a:lnTo>
                <a:lnTo>
                  <a:pt x="1129519" y="64088"/>
                </a:lnTo>
                <a:lnTo>
                  <a:pt x="1094204" y="52993"/>
                </a:lnTo>
                <a:lnTo>
                  <a:pt x="1047850" y="44451"/>
                </a:lnTo>
                <a:lnTo>
                  <a:pt x="1015656" y="34035"/>
                </a:lnTo>
                <a:lnTo>
                  <a:pt x="993100" y="28971"/>
                </a:lnTo>
                <a:lnTo>
                  <a:pt x="966633" y="24325"/>
                </a:lnTo>
                <a:lnTo>
                  <a:pt x="937559" y="19958"/>
                </a:lnTo>
                <a:lnTo>
                  <a:pt x="895094" y="11719"/>
                </a:lnTo>
                <a:lnTo>
                  <a:pt x="863520" y="5094"/>
                </a:lnTo>
                <a:lnTo>
                  <a:pt x="824325" y="1364"/>
                </a:lnTo>
                <a:lnTo>
                  <a:pt x="783502" y="259"/>
                </a:lnTo>
                <a:lnTo>
                  <a:pt x="741110" y="0"/>
                </a:lnTo>
                <a:lnTo>
                  <a:pt x="702797" y="3272"/>
                </a:lnTo>
                <a:lnTo>
                  <a:pt x="670105" y="7690"/>
                </a:lnTo>
                <a:lnTo>
                  <a:pt x="629010" y="10176"/>
                </a:lnTo>
                <a:lnTo>
                  <a:pt x="586495" y="12184"/>
                </a:lnTo>
                <a:lnTo>
                  <a:pt x="549203" y="18987"/>
                </a:lnTo>
                <a:lnTo>
                  <a:pt x="514024" y="21567"/>
                </a:lnTo>
                <a:lnTo>
                  <a:pt x="475661" y="24872"/>
                </a:lnTo>
                <a:lnTo>
                  <a:pt x="438346" y="34646"/>
                </a:lnTo>
                <a:lnTo>
                  <a:pt x="386633" y="48361"/>
                </a:lnTo>
                <a:lnTo>
                  <a:pt x="344591" y="66676"/>
                </a:lnTo>
                <a:lnTo>
                  <a:pt x="301352" y="87939"/>
                </a:lnTo>
                <a:lnTo>
                  <a:pt x="256860" y="108320"/>
                </a:lnTo>
                <a:lnTo>
                  <a:pt x="225756" y="129881"/>
                </a:lnTo>
                <a:lnTo>
                  <a:pt x="194244" y="152355"/>
                </a:lnTo>
                <a:lnTo>
                  <a:pt x="168257" y="176372"/>
                </a:lnTo>
                <a:lnTo>
                  <a:pt x="152285" y="196383"/>
                </a:lnTo>
                <a:lnTo>
                  <a:pt x="116878" y="241204"/>
                </a:lnTo>
                <a:lnTo>
                  <a:pt x="95583" y="266261"/>
                </a:lnTo>
                <a:lnTo>
                  <a:pt x="76382" y="289674"/>
                </a:lnTo>
                <a:lnTo>
                  <a:pt x="65928" y="304807"/>
                </a:lnTo>
                <a:lnTo>
                  <a:pt x="55149" y="321246"/>
                </a:lnTo>
                <a:lnTo>
                  <a:pt x="39785" y="346284"/>
                </a:lnTo>
                <a:lnTo>
                  <a:pt x="33910" y="356517"/>
                </a:lnTo>
                <a:lnTo>
                  <a:pt x="28723" y="370959"/>
                </a:lnTo>
                <a:lnTo>
                  <a:pt x="23995" y="388207"/>
                </a:lnTo>
                <a:lnTo>
                  <a:pt x="19573" y="407326"/>
                </a:lnTo>
                <a:lnTo>
                  <a:pt x="15355" y="423882"/>
                </a:lnTo>
                <a:lnTo>
                  <a:pt x="11274" y="438729"/>
                </a:lnTo>
                <a:lnTo>
                  <a:pt x="4621" y="464116"/>
                </a:lnTo>
                <a:lnTo>
                  <a:pt x="1665" y="483866"/>
                </a:lnTo>
                <a:lnTo>
                  <a:pt x="876" y="497768"/>
                </a:lnTo>
                <a:lnTo>
                  <a:pt x="0" y="533535"/>
                </a:lnTo>
                <a:lnTo>
                  <a:pt x="1037" y="548662"/>
                </a:lnTo>
                <a:lnTo>
                  <a:pt x="7293" y="583356"/>
                </a:lnTo>
                <a:lnTo>
                  <a:pt x="9202" y="605864"/>
                </a:lnTo>
                <a:lnTo>
                  <a:pt x="12251" y="615931"/>
                </a:lnTo>
                <a:lnTo>
                  <a:pt x="22413" y="633889"/>
                </a:lnTo>
                <a:lnTo>
                  <a:pt x="32009" y="653724"/>
                </a:lnTo>
                <a:lnTo>
                  <a:pt x="41777" y="673969"/>
                </a:lnTo>
                <a:lnTo>
                  <a:pt x="61557" y="699647"/>
                </a:lnTo>
                <a:lnTo>
                  <a:pt x="83504" y="723342"/>
                </a:lnTo>
                <a:lnTo>
                  <a:pt x="121270" y="761747"/>
                </a:lnTo>
                <a:lnTo>
                  <a:pt x="150162" y="784640"/>
                </a:lnTo>
                <a:lnTo>
                  <a:pt x="182853" y="807509"/>
                </a:lnTo>
                <a:lnTo>
                  <a:pt x="216669" y="824304"/>
                </a:lnTo>
                <a:lnTo>
                  <a:pt x="256887" y="837324"/>
                </a:lnTo>
                <a:lnTo>
                  <a:pt x="308132" y="853102"/>
                </a:lnTo>
                <a:lnTo>
                  <a:pt x="336372" y="860795"/>
                </a:lnTo>
                <a:lnTo>
                  <a:pt x="379403" y="868447"/>
                </a:lnTo>
                <a:lnTo>
                  <a:pt x="405102" y="872266"/>
                </a:lnTo>
                <a:lnTo>
                  <a:pt x="428584" y="874812"/>
                </a:lnTo>
                <a:lnTo>
                  <a:pt x="471610" y="877641"/>
                </a:lnTo>
                <a:lnTo>
                  <a:pt x="508512" y="878898"/>
                </a:lnTo>
                <a:lnTo>
                  <a:pt x="561234" y="879605"/>
                </a:lnTo>
                <a:lnTo>
                  <a:pt x="629870" y="879845"/>
                </a:lnTo>
                <a:lnTo>
                  <a:pt x="664786" y="876490"/>
                </a:lnTo>
                <a:lnTo>
                  <a:pt x="701472" y="870766"/>
                </a:lnTo>
                <a:lnTo>
                  <a:pt x="862625" y="841745"/>
                </a:lnTo>
                <a:lnTo>
                  <a:pt x="920862" y="830356"/>
                </a:lnTo>
                <a:lnTo>
                  <a:pt x="959216" y="819359"/>
                </a:lnTo>
                <a:lnTo>
                  <a:pt x="997429" y="806005"/>
                </a:lnTo>
                <a:lnTo>
                  <a:pt x="1054643" y="784207"/>
                </a:lnTo>
                <a:lnTo>
                  <a:pt x="1092758" y="769215"/>
                </a:lnTo>
                <a:lnTo>
                  <a:pt x="1130864" y="750699"/>
                </a:lnTo>
                <a:lnTo>
                  <a:pt x="1167697" y="729769"/>
                </a:lnTo>
                <a:lnTo>
                  <a:pt x="1201001" y="707767"/>
                </a:lnTo>
                <a:lnTo>
                  <a:pt x="1232736" y="685289"/>
                </a:lnTo>
                <a:lnTo>
                  <a:pt x="1294501" y="639813"/>
                </a:lnTo>
                <a:lnTo>
                  <a:pt x="1321705" y="616987"/>
                </a:lnTo>
                <a:lnTo>
                  <a:pt x="1346495" y="592871"/>
                </a:lnTo>
                <a:lnTo>
                  <a:pt x="1358440" y="579329"/>
                </a:lnTo>
                <a:lnTo>
                  <a:pt x="1370213" y="565221"/>
                </a:lnTo>
                <a:lnTo>
                  <a:pt x="1380602" y="550735"/>
                </a:lnTo>
                <a:lnTo>
                  <a:pt x="1390068" y="535998"/>
                </a:lnTo>
                <a:lnTo>
                  <a:pt x="1398918" y="521093"/>
                </a:lnTo>
                <a:lnTo>
                  <a:pt x="1415526" y="494372"/>
                </a:lnTo>
                <a:lnTo>
                  <a:pt x="1430103" y="468526"/>
                </a:lnTo>
                <a:lnTo>
                  <a:pt x="1435769" y="454522"/>
                </a:lnTo>
                <a:lnTo>
                  <a:pt x="1440816" y="440106"/>
                </a:lnTo>
                <a:lnTo>
                  <a:pt x="1444180" y="425415"/>
                </a:lnTo>
                <a:lnTo>
                  <a:pt x="1446423" y="410541"/>
                </a:lnTo>
                <a:lnTo>
                  <a:pt x="1447919" y="395545"/>
                </a:lnTo>
                <a:lnTo>
                  <a:pt x="1446194" y="368723"/>
                </a:lnTo>
                <a:lnTo>
                  <a:pt x="1441194" y="342832"/>
                </a:lnTo>
                <a:lnTo>
                  <a:pt x="1434738" y="314391"/>
                </a:lnTo>
                <a:lnTo>
                  <a:pt x="1427635" y="288205"/>
                </a:lnTo>
                <a:lnTo>
                  <a:pt x="1418976" y="262596"/>
                </a:lnTo>
                <a:lnTo>
                  <a:pt x="1413110" y="248656"/>
                </a:lnTo>
                <a:lnTo>
                  <a:pt x="1406660" y="234282"/>
                </a:lnTo>
                <a:lnTo>
                  <a:pt x="1389333" y="208150"/>
                </a:lnTo>
                <a:lnTo>
                  <a:pt x="1368932" y="185106"/>
                </a:lnTo>
                <a:lnTo>
                  <a:pt x="1336027" y="157853"/>
                </a:lnTo>
                <a:lnTo>
                  <a:pt x="1302147" y="133692"/>
                </a:lnTo>
                <a:lnTo>
                  <a:pt x="1266708" y="111716"/>
                </a:lnTo>
                <a:lnTo>
                  <a:pt x="1253179" y="106158"/>
                </a:lnTo>
                <a:lnTo>
                  <a:pt x="1165160" y="798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914400"/>
            <a:ext cx="8001686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476"/>
          <p:cNvSpPr/>
          <p:nvPr/>
        </p:nvSpPr>
        <p:spPr>
          <a:xfrm>
            <a:off x="182937" y="1705777"/>
            <a:ext cx="867963" cy="609094"/>
          </a:xfrm>
          <a:custGeom>
            <a:avLst/>
            <a:gdLst/>
            <a:ahLst/>
            <a:cxnLst/>
            <a:rect l="0" t="0" r="0" b="0"/>
            <a:pathLst>
              <a:path w="867963" h="609094">
                <a:moveTo>
                  <a:pt x="800043" y="237323"/>
                </a:moveTo>
                <a:lnTo>
                  <a:pt x="793975" y="231255"/>
                </a:lnTo>
                <a:lnTo>
                  <a:pt x="792187" y="228197"/>
                </a:lnTo>
                <a:lnTo>
                  <a:pt x="785932" y="210779"/>
                </a:lnTo>
                <a:lnTo>
                  <a:pt x="783016" y="204387"/>
                </a:lnTo>
                <a:lnTo>
                  <a:pt x="779775" y="190511"/>
                </a:lnTo>
                <a:lnTo>
                  <a:pt x="777065" y="175877"/>
                </a:lnTo>
                <a:lnTo>
                  <a:pt x="771627" y="160907"/>
                </a:lnTo>
                <a:lnTo>
                  <a:pt x="764977" y="149173"/>
                </a:lnTo>
                <a:lnTo>
                  <a:pt x="754093" y="132041"/>
                </a:lnTo>
                <a:lnTo>
                  <a:pt x="745330" y="118141"/>
                </a:lnTo>
                <a:lnTo>
                  <a:pt x="732969" y="103496"/>
                </a:lnTo>
                <a:lnTo>
                  <a:pt x="717798" y="87039"/>
                </a:lnTo>
                <a:lnTo>
                  <a:pt x="695756" y="68083"/>
                </a:lnTo>
                <a:lnTo>
                  <a:pt x="680988" y="55916"/>
                </a:lnTo>
                <a:lnTo>
                  <a:pt x="657806" y="39011"/>
                </a:lnTo>
                <a:lnTo>
                  <a:pt x="639036" y="28534"/>
                </a:lnTo>
                <a:lnTo>
                  <a:pt x="622228" y="23878"/>
                </a:lnTo>
                <a:lnTo>
                  <a:pt x="592744" y="18422"/>
                </a:lnTo>
                <a:lnTo>
                  <a:pt x="574213" y="15188"/>
                </a:lnTo>
                <a:lnTo>
                  <a:pt x="559320" y="11763"/>
                </a:lnTo>
                <a:lnTo>
                  <a:pt x="535998" y="4570"/>
                </a:lnTo>
                <a:lnTo>
                  <a:pt x="513780" y="527"/>
                </a:lnTo>
                <a:lnTo>
                  <a:pt x="489935" y="0"/>
                </a:lnTo>
                <a:lnTo>
                  <a:pt x="476464" y="1638"/>
                </a:lnTo>
                <a:lnTo>
                  <a:pt x="462403" y="3999"/>
                </a:lnTo>
                <a:lnTo>
                  <a:pt x="436621" y="6623"/>
                </a:lnTo>
                <a:lnTo>
                  <a:pt x="424411" y="7323"/>
                </a:lnTo>
                <a:lnTo>
                  <a:pt x="404842" y="11599"/>
                </a:lnTo>
                <a:lnTo>
                  <a:pt x="380365" y="18260"/>
                </a:lnTo>
                <a:lnTo>
                  <a:pt x="329039" y="33281"/>
                </a:lnTo>
                <a:lnTo>
                  <a:pt x="289295" y="44191"/>
                </a:lnTo>
                <a:lnTo>
                  <a:pt x="274124" y="50148"/>
                </a:lnTo>
                <a:lnTo>
                  <a:pt x="250494" y="63540"/>
                </a:lnTo>
                <a:lnTo>
                  <a:pt x="231526" y="74573"/>
                </a:lnTo>
                <a:lnTo>
                  <a:pt x="214628" y="84979"/>
                </a:lnTo>
                <a:lnTo>
                  <a:pt x="198652" y="98071"/>
                </a:lnTo>
                <a:lnTo>
                  <a:pt x="183084" y="112356"/>
                </a:lnTo>
                <a:lnTo>
                  <a:pt x="166429" y="127172"/>
                </a:lnTo>
                <a:lnTo>
                  <a:pt x="146327" y="142223"/>
                </a:lnTo>
                <a:lnTo>
                  <a:pt x="128079" y="157380"/>
                </a:lnTo>
                <a:lnTo>
                  <a:pt x="112772" y="172582"/>
                </a:lnTo>
                <a:lnTo>
                  <a:pt x="95745" y="195421"/>
                </a:lnTo>
                <a:lnTo>
                  <a:pt x="82315" y="210656"/>
                </a:lnTo>
                <a:lnTo>
                  <a:pt x="66541" y="227446"/>
                </a:lnTo>
                <a:lnTo>
                  <a:pt x="58312" y="238358"/>
                </a:lnTo>
                <a:lnTo>
                  <a:pt x="35621" y="270803"/>
                </a:lnTo>
                <a:lnTo>
                  <a:pt x="27538" y="285043"/>
                </a:lnTo>
                <a:lnTo>
                  <a:pt x="22150" y="297076"/>
                </a:lnTo>
                <a:lnTo>
                  <a:pt x="18557" y="307638"/>
                </a:lnTo>
                <a:lnTo>
                  <a:pt x="11179" y="326147"/>
                </a:lnTo>
                <a:lnTo>
                  <a:pt x="4937" y="342840"/>
                </a:lnTo>
                <a:lnTo>
                  <a:pt x="2162" y="358726"/>
                </a:lnTo>
                <a:lnTo>
                  <a:pt x="929" y="374253"/>
                </a:lnTo>
                <a:lnTo>
                  <a:pt x="381" y="390890"/>
                </a:lnTo>
                <a:lnTo>
                  <a:pt x="0" y="431582"/>
                </a:lnTo>
                <a:lnTo>
                  <a:pt x="3355" y="444734"/>
                </a:lnTo>
                <a:lnTo>
                  <a:pt x="9079" y="457775"/>
                </a:lnTo>
                <a:lnTo>
                  <a:pt x="19442" y="472257"/>
                </a:lnTo>
                <a:lnTo>
                  <a:pt x="34321" y="488529"/>
                </a:lnTo>
                <a:lnTo>
                  <a:pt x="38102" y="492423"/>
                </a:lnTo>
                <a:lnTo>
                  <a:pt x="62419" y="507799"/>
                </a:lnTo>
                <a:lnTo>
                  <a:pt x="86752" y="520523"/>
                </a:lnTo>
                <a:lnTo>
                  <a:pt x="111338" y="532946"/>
                </a:lnTo>
                <a:lnTo>
                  <a:pt x="127546" y="539815"/>
                </a:lnTo>
                <a:lnTo>
                  <a:pt x="145972" y="546934"/>
                </a:lnTo>
                <a:lnTo>
                  <a:pt x="185494" y="561618"/>
                </a:lnTo>
                <a:lnTo>
                  <a:pt x="240905" y="582894"/>
                </a:lnTo>
                <a:lnTo>
                  <a:pt x="269597" y="593263"/>
                </a:lnTo>
                <a:lnTo>
                  <a:pt x="295049" y="598718"/>
                </a:lnTo>
                <a:lnTo>
                  <a:pt x="321601" y="602413"/>
                </a:lnTo>
                <a:lnTo>
                  <a:pt x="354569" y="608288"/>
                </a:lnTo>
                <a:lnTo>
                  <a:pt x="369710" y="609093"/>
                </a:lnTo>
                <a:lnTo>
                  <a:pt x="396694" y="606600"/>
                </a:lnTo>
                <a:lnTo>
                  <a:pt x="421386" y="604646"/>
                </a:lnTo>
                <a:lnTo>
                  <a:pt x="433305" y="604125"/>
                </a:lnTo>
                <a:lnTo>
                  <a:pt x="448871" y="602507"/>
                </a:lnTo>
                <a:lnTo>
                  <a:pt x="486486" y="597323"/>
                </a:lnTo>
                <a:lnTo>
                  <a:pt x="503375" y="594163"/>
                </a:lnTo>
                <a:lnTo>
                  <a:pt x="518444" y="590786"/>
                </a:lnTo>
                <a:lnTo>
                  <a:pt x="545348" y="583647"/>
                </a:lnTo>
                <a:lnTo>
                  <a:pt x="570005" y="576241"/>
                </a:lnTo>
                <a:lnTo>
                  <a:pt x="628403" y="557340"/>
                </a:lnTo>
                <a:lnTo>
                  <a:pt x="674275" y="542118"/>
                </a:lnTo>
                <a:lnTo>
                  <a:pt x="697156" y="531114"/>
                </a:lnTo>
                <a:lnTo>
                  <a:pt x="721295" y="516486"/>
                </a:lnTo>
                <a:lnTo>
                  <a:pt x="734844" y="507252"/>
                </a:lnTo>
                <a:lnTo>
                  <a:pt x="760906" y="489371"/>
                </a:lnTo>
                <a:lnTo>
                  <a:pt x="780955" y="477191"/>
                </a:lnTo>
                <a:lnTo>
                  <a:pt x="794946" y="464157"/>
                </a:lnTo>
                <a:lnTo>
                  <a:pt x="806667" y="449898"/>
                </a:lnTo>
                <a:lnTo>
                  <a:pt x="820344" y="435094"/>
                </a:lnTo>
                <a:lnTo>
                  <a:pt x="825007" y="427590"/>
                </a:lnTo>
                <a:lnTo>
                  <a:pt x="830188" y="412479"/>
                </a:lnTo>
                <a:lnTo>
                  <a:pt x="835877" y="397297"/>
                </a:lnTo>
                <a:lnTo>
                  <a:pt x="842639" y="380812"/>
                </a:lnTo>
                <a:lnTo>
                  <a:pt x="849878" y="360786"/>
                </a:lnTo>
                <a:lnTo>
                  <a:pt x="853586" y="347571"/>
                </a:lnTo>
                <a:lnTo>
                  <a:pt x="857328" y="332412"/>
                </a:lnTo>
                <a:lnTo>
                  <a:pt x="861093" y="315955"/>
                </a:lnTo>
                <a:lnTo>
                  <a:pt x="863603" y="298634"/>
                </a:lnTo>
                <a:lnTo>
                  <a:pt x="865276" y="280737"/>
                </a:lnTo>
                <a:lnTo>
                  <a:pt x="866392" y="262455"/>
                </a:lnTo>
                <a:lnTo>
                  <a:pt x="867631" y="231983"/>
                </a:lnTo>
                <a:lnTo>
                  <a:pt x="867962" y="218523"/>
                </a:lnTo>
                <a:lnTo>
                  <a:pt x="866912" y="207009"/>
                </a:lnTo>
                <a:lnTo>
                  <a:pt x="864942" y="196794"/>
                </a:lnTo>
                <a:lnTo>
                  <a:pt x="859367" y="178669"/>
                </a:lnTo>
                <a:lnTo>
                  <a:pt x="852656" y="162148"/>
                </a:lnTo>
                <a:lnTo>
                  <a:pt x="847818" y="155456"/>
                </a:lnTo>
                <a:lnTo>
                  <a:pt x="835669" y="144634"/>
                </a:lnTo>
                <a:lnTo>
                  <a:pt x="814550" y="131401"/>
                </a:lnTo>
                <a:lnTo>
                  <a:pt x="796330" y="123360"/>
                </a:lnTo>
                <a:lnTo>
                  <a:pt x="775533" y="116822"/>
                </a:lnTo>
                <a:lnTo>
                  <a:pt x="753589" y="113917"/>
                </a:lnTo>
                <a:lnTo>
                  <a:pt x="734523" y="112625"/>
                </a:lnTo>
                <a:lnTo>
                  <a:pt x="709509" y="111899"/>
                </a:lnTo>
                <a:lnTo>
                  <a:pt x="662883" y="1115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77"/>
          <p:cNvSpPr/>
          <p:nvPr/>
        </p:nvSpPr>
        <p:spPr>
          <a:xfrm>
            <a:off x="4994909" y="2057400"/>
            <a:ext cx="536467" cy="1108512"/>
          </a:xfrm>
          <a:custGeom>
            <a:avLst/>
            <a:gdLst/>
            <a:ahLst/>
            <a:cxnLst/>
            <a:rect l="0" t="0" r="0" b="0"/>
            <a:pathLst>
              <a:path w="536467" h="1108512">
                <a:moveTo>
                  <a:pt x="274320" y="0"/>
                </a:moveTo>
                <a:lnTo>
                  <a:pt x="274320" y="61351"/>
                </a:lnTo>
                <a:lnTo>
                  <a:pt x="277707" y="78490"/>
                </a:lnTo>
                <a:lnTo>
                  <a:pt x="282175" y="94574"/>
                </a:lnTo>
                <a:lnTo>
                  <a:pt x="285045" y="125596"/>
                </a:lnTo>
                <a:lnTo>
                  <a:pt x="285279" y="133261"/>
                </a:lnTo>
                <a:lnTo>
                  <a:pt x="288928" y="148550"/>
                </a:lnTo>
                <a:lnTo>
                  <a:pt x="293513" y="163812"/>
                </a:lnTo>
                <a:lnTo>
                  <a:pt x="296456" y="194306"/>
                </a:lnTo>
                <a:lnTo>
                  <a:pt x="296698" y="201927"/>
                </a:lnTo>
                <a:lnTo>
                  <a:pt x="303739" y="227328"/>
                </a:lnTo>
                <a:lnTo>
                  <a:pt x="312796" y="254705"/>
                </a:lnTo>
                <a:lnTo>
                  <a:pt x="319164" y="277256"/>
                </a:lnTo>
                <a:lnTo>
                  <a:pt x="325155" y="287478"/>
                </a:lnTo>
                <a:lnTo>
                  <a:pt x="339348" y="304388"/>
                </a:lnTo>
                <a:lnTo>
                  <a:pt x="346825" y="312237"/>
                </a:lnTo>
                <a:lnTo>
                  <a:pt x="357768" y="319958"/>
                </a:lnTo>
                <a:lnTo>
                  <a:pt x="369829" y="326353"/>
                </a:lnTo>
                <a:lnTo>
                  <a:pt x="379422" y="329196"/>
                </a:lnTo>
                <a:lnTo>
                  <a:pt x="383758" y="328684"/>
                </a:lnTo>
                <a:lnTo>
                  <a:pt x="387919" y="327072"/>
                </a:lnTo>
                <a:lnTo>
                  <a:pt x="391963" y="324728"/>
                </a:lnTo>
                <a:lnTo>
                  <a:pt x="399843" y="322123"/>
                </a:lnTo>
                <a:lnTo>
                  <a:pt x="403722" y="321429"/>
                </a:lnTo>
                <a:lnTo>
                  <a:pt x="411419" y="317270"/>
                </a:lnTo>
                <a:lnTo>
                  <a:pt x="426708" y="304252"/>
                </a:lnTo>
                <a:lnTo>
                  <a:pt x="443228" y="279056"/>
                </a:lnTo>
                <a:lnTo>
                  <a:pt x="455647" y="259915"/>
                </a:lnTo>
                <a:lnTo>
                  <a:pt x="470851" y="239854"/>
                </a:lnTo>
                <a:lnTo>
                  <a:pt x="473921" y="233562"/>
                </a:lnTo>
                <a:lnTo>
                  <a:pt x="482234" y="205215"/>
                </a:lnTo>
                <a:lnTo>
                  <a:pt x="487377" y="190266"/>
                </a:lnTo>
                <a:lnTo>
                  <a:pt x="494065" y="159973"/>
                </a:lnTo>
                <a:lnTo>
                  <a:pt x="500297" y="140532"/>
                </a:lnTo>
                <a:lnTo>
                  <a:pt x="501172" y="135598"/>
                </a:lnTo>
                <a:lnTo>
                  <a:pt x="498757" y="123342"/>
                </a:lnTo>
                <a:lnTo>
                  <a:pt x="493643" y="105549"/>
                </a:lnTo>
                <a:lnTo>
                  <a:pt x="490504" y="76317"/>
                </a:lnTo>
                <a:lnTo>
                  <a:pt x="482500" y="57925"/>
                </a:lnTo>
                <a:lnTo>
                  <a:pt x="481687" y="53857"/>
                </a:lnTo>
                <a:lnTo>
                  <a:pt x="477396" y="45949"/>
                </a:lnTo>
                <a:lnTo>
                  <a:pt x="474474" y="42063"/>
                </a:lnTo>
                <a:lnTo>
                  <a:pt x="472527" y="36932"/>
                </a:lnTo>
                <a:lnTo>
                  <a:pt x="470362" y="24457"/>
                </a:lnTo>
                <a:lnTo>
                  <a:pt x="469400" y="37539"/>
                </a:lnTo>
                <a:lnTo>
                  <a:pt x="468783" y="77688"/>
                </a:lnTo>
                <a:lnTo>
                  <a:pt x="474743" y="111636"/>
                </a:lnTo>
                <a:lnTo>
                  <a:pt x="477697" y="135976"/>
                </a:lnTo>
                <a:lnTo>
                  <a:pt x="480280" y="158223"/>
                </a:lnTo>
                <a:lnTo>
                  <a:pt x="487604" y="186298"/>
                </a:lnTo>
                <a:lnTo>
                  <a:pt x="491609" y="218183"/>
                </a:lnTo>
                <a:lnTo>
                  <a:pt x="499004" y="251760"/>
                </a:lnTo>
                <a:lnTo>
                  <a:pt x="501180" y="274453"/>
                </a:lnTo>
                <a:lnTo>
                  <a:pt x="504300" y="290918"/>
                </a:lnTo>
                <a:lnTo>
                  <a:pt x="508920" y="310786"/>
                </a:lnTo>
                <a:lnTo>
                  <a:pt x="514540" y="332920"/>
                </a:lnTo>
                <a:lnTo>
                  <a:pt x="518287" y="352757"/>
                </a:lnTo>
                <a:lnTo>
                  <a:pt x="520785" y="371061"/>
                </a:lnTo>
                <a:lnTo>
                  <a:pt x="523560" y="403676"/>
                </a:lnTo>
                <a:lnTo>
                  <a:pt x="524794" y="430871"/>
                </a:lnTo>
                <a:lnTo>
                  <a:pt x="528729" y="459045"/>
                </a:lnTo>
                <a:lnTo>
                  <a:pt x="533441" y="488500"/>
                </a:lnTo>
                <a:lnTo>
                  <a:pt x="535535" y="518524"/>
                </a:lnTo>
                <a:lnTo>
                  <a:pt x="536466" y="548801"/>
                </a:lnTo>
                <a:lnTo>
                  <a:pt x="535610" y="583002"/>
                </a:lnTo>
                <a:lnTo>
                  <a:pt x="533603" y="604567"/>
                </a:lnTo>
                <a:lnTo>
                  <a:pt x="530995" y="627835"/>
                </a:lnTo>
                <a:lnTo>
                  <a:pt x="527987" y="648426"/>
                </a:lnTo>
                <a:lnTo>
                  <a:pt x="524712" y="667234"/>
                </a:lnTo>
                <a:lnTo>
                  <a:pt x="521258" y="684853"/>
                </a:lnTo>
                <a:lnTo>
                  <a:pt x="516416" y="705488"/>
                </a:lnTo>
                <a:lnTo>
                  <a:pt x="489207" y="810155"/>
                </a:lnTo>
                <a:lnTo>
                  <a:pt x="480739" y="840129"/>
                </a:lnTo>
                <a:lnTo>
                  <a:pt x="471472" y="866150"/>
                </a:lnTo>
                <a:lnTo>
                  <a:pt x="458887" y="890415"/>
                </a:lnTo>
                <a:lnTo>
                  <a:pt x="444827" y="913900"/>
                </a:lnTo>
                <a:lnTo>
                  <a:pt x="437521" y="925496"/>
                </a:lnTo>
                <a:lnTo>
                  <a:pt x="427571" y="939577"/>
                </a:lnTo>
                <a:lnTo>
                  <a:pt x="402968" y="972156"/>
                </a:lnTo>
                <a:lnTo>
                  <a:pt x="390566" y="985924"/>
                </a:lnTo>
                <a:lnTo>
                  <a:pt x="378487" y="997643"/>
                </a:lnTo>
                <a:lnTo>
                  <a:pt x="366625" y="1007995"/>
                </a:lnTo>
                <a:lnTo>
                  <a:pt x="346671" y="1026271"/>
                </a:lnTo>
                <a:lnTo>
                  <a:pt x="337794" y="1034700"/>
                </a:lnTo>
                <a:lnTo>
                  <a:pt x="321158" y="1047453"/>
                </a:lnTo>
                <a:lnTo>
                  <a:pt x="313165" y="1052632"/>
                </a:lnTo>
                <a:lnTo>
                  <a:pt x="304027" y="1057355"/>
                </a:lnTo>
                <a:lnTo>
                  <a:pt x="294125" y="1061773"/>
                </a:lnTo>
                <a:lnTo>
                  <a:pt x="283714" y="1065988"/>
                </a:lnTo>
                <a:lnTo>
                  <a:pt x="274232" y="1070069"/>
                </a:lnTo>
                <a:lnTo>
                  <a:pt x="256925" y="1077989"/>
                </a:lnTo>
                <a:lnTo>
                  <a:pt x="225118" y="1093422"/>
                </a:lnTo>
                <a:lnTo>
                  <a:pt x="209696" y="1101068"/>
                </a:lnTo>
                <a:lnTo>
                  <a:pt x="194375" y="1105313"/>
                </a:lnTo>
                <a:lnTo>
                  <a:pt x="179099" y="1107200"/>
                </a:lnTo>
                <a:lnTo>
                  <a:pt x="163843" y="1108039"/>
                </a:lnTo>
                <a:lnTo>
                  <a:pt x="148596" y="1108411"/>
                </a:lnTo>
                <a:lnTo>
                  <a:pt x="140974" y="1108511"/>
                </a:lnTo>
                <a:lnTo>
                  <a:pt x="125732" y="1105235"/>
                </a:lnTo>
                <a:lnTo>
                  <a:pt x="110491" y="1099545"/>
                </a:lnTo>
                <a:lnTo>
                  <a:pt x="95251" y="1092783"/>
                </a:lnTo>
                <a:lnTo>
                  <a:pt x="83398" y="1085544"/>
                </a:lnTo>
                <a:lnTo>
                  <a:pt x="69584" y="1074329"/>
                </a:lnTo>
                <a:lnTo>
                  <a:pt x="53539" y="1059162"/>
                </a:lnTo>
                <a:lnTo>
                  <a:pt x="41969" y="1047744"/>
                </a:lnTo>
                <a:lnTo>
                  <a:pt x="22868" y="1019652"/>
                </a:lnTo>
                <a:lnTo>
                  <a:pt x="19056" y="1015048"/>
                </a:lnTo>
                <a:lnTo>
                  <a:pt x="11433" y="996385"/>
                </a:lnTo>
                <a:lnTo>
                  <a:pt x="0" y="9372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78"/>
          <p:cNvSpPr/>
          <p:nvPr/>
        </p:nvSpPr>
        <p:spPr>
          <a:xfrm>
            <a:off x="5577840" y="2114735"/>
            <a:ext cx="320040" cy="79825"/>
          </a:xfrm>
          <a:custGeom>
            <a:avLst/>
            <a:gdLst/>
            <a:ahLst/>
            <a:cxnLst/>
            <a:rect l="0" t="0" r="0" b="0"/>
            <a:pathLst>
              <a:path w="320040" h="79825">
                <a:moveTo>
                  <a:pt x="0" y="79824"/>
                </a:moveTo>
                <a:lnTo>
                  <a:pt x="15908" y="63916"/>
                </a:lnTo>
                <a:lnTo>
                  <a:pt x="20765" y="61599"/>
                </a:lnTo>
                <a:lnTo>
                  <a:pt x="26544" y="60054"/>
                </a:lnTo>
                <a:lnTo>
                  <a:pt x="32936" y="59024"/>
                </a:lnTo>
                <a:lnTo>
                  <a:pt x="42277" y="57068"/>
                </a:lnTo>
                <a:lnTo>
                  <a:pt x="66203" y="51507"/>
                </a:lnTo>
                <a:lnTo>
                  <a:pt x="78425" y="48246"/>
                </a:lnTo>
                <a:lnTo>
                  <a:pt x="102166" y="41236"/>
                </a:lnTo>
                <a:lnTo>
                  <a:pt x="136951" y="30150"/>
                </a:lnTo>
                <a:lnTo>
                  <a:pt x="148450" y="27658"/>
                </a:lnTo>
                <a:lnTo>
                  <a:pt x="159927" y="25997"/>
                </a:lnTo>
                <a:lnTo>
                  <a:pt x="171387" y="24890"/>
                </a:lnTo>
                <a:lnTo>
                  <a:pt x="181568" y="22881"/>
                </a:lnTo>
                <a:lnTo>
                  <a:pt x="190895" y="20272"/>
                </a:lnTo>
                <a:lnTo>
                  <a:pt x="199653" y="17263"/>
                </a:lnTo>
                <a:lnTo>
                  <a:pt x="213112" y="13987"/>
                </a:lnTo>
                <a:lnTo>
                  <a:pt x="229705" y="10533"/>
                </a:lnTo>
                <a:lnTo>
                  <a:pt x="248386" y="6960"/>
                </a:lnTo>
                <a:lnTo>
                  <a:pt x="263380" y="4578"/>
                </a:lnTo>
                <a:lnTo>
                  <a:pt x="275917" y="2990"/>
                </a:lnTo>
                <a:lnTo>
                  <a:pt x="286815" y="1932"/>
                </a:lnTo>
                <a:lnTo>
                  <a:pt x="295349" y="1226"/>
                </a:lnTo>
                <a:lnTo>
                  <a:pt x="302310" y="755"/>
                </a:lnTo>
                <a:lnTo>
                  <a:pt x="316537" y="0"/>
                </a:lnTo>
                <a:lnTo>
                  <a:pt x="317705" y="1208"/>
                </a:lnTo>
                <a:lnTo>
                  <a:pt x="318483" y="3284"/>
                </a:lnTo>
                <a:lnTo>
                  <a:pt x="320039" y="112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79"/>
          <p:cNvSpPr/>
          <p:nvPr/>
        </p:nvSpPr>
        <p:spPr>
          <a:xfrm>
            <a:off x="5554979" y="2274569"/>
            <a:ext cx="331472" cy="75167"/>
          </a:xfrm>
          <a:custGeom>
            <a:avLst/>
            <a:gdLst/>
            <a:ahLst/>
            <a:cxnLst/>
            <a:rect l="0" t="0" r="0" b="0"/>
            <a:pathLst>
              <a:path w="331472" h="75167">
                <a:moveTo>
                  <a:pt x="0" y="68581"/>
                </a:moveTo>
                <a:lnTo>
                  <a:pt x="12136" y="74648"/>
                </a:lnTo>
                <a:lnTo>
                  <a:pt x="16981" y="75166"/>
                </a:lnTo>
                <a:lnTo>
                  <a:pt x="21481" y="74240"/>
                </a:lnTo>
                <a:lnTo>
                  <a:pt x="25751" y="72354"/>
                </a:lnTo>
                <a:lnTo>
                  <a:pt x="32407" y="71096"/>
                </a:lnTo>
                <a:lnTo>
                  <a:pt x="40655" y="70258"/>
                </a:lnTo>
                <a:lnTo>
                  <a:pt x="49964" y="69699"/>
                </a:lnTo>
                <a:lnTo>
                  <a:pt x="58709" y="68056"/>
                </a:lnTo>
                <a:lnTo>
                  <a:pt x="67080" y="65691"/>
                </a:lnTo>
                <a:lnTo>
                  <a:pt x="104832" y="52770"/>
                </a:lnTo>
                <a:lnTo>
                  <a:pt x="180216" y="29606"/>
                </a:lnTo>
                <a:lnTo>
                  <a:pt x="202694" y="23547"/>
                </a:lnTo>
                <a:lnTo>
                  <a:pt x="220220" y="19508"/>
                </a:lnTo>
                <a:lnTo>
                  <a:pt x="234443" y="16816"/>
                </a:lnTo>
                <a:lnTo>
                  <a:pt x="263794" y="10437"/>
                </a:lnTo>
                <a:lnTo>
                  <a:pt x="278733" y="6958"/>
                </a:lnTo>
                <a:lnTo>
                  <a:pt x="289962" y="4639"/>
                </a:lnTo>
                <a:lnTo>
                  <a:pt x="298718" y="3093"/>
                </a:lnTo>
                <a:lnTo>
                  <a:pt x="305826" y="2062"/>
                </a:lnTo>
                <a:lnTo>
                  <a:pt x="311834" y="1375"/>
                </a:lnTo>
                <a:lnTo>
                  <a:pt x="317110" y="917"/>
                </a:lnTo>
                <a:lnTo>
                  <a:pt x="33147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80"/>
          <p:cNvSpPr/>
          <p:nvPr/>
        </p:nvSpPr>
        <p:spPr>
          <a:xfrm>
            <a:off x="5977890" y="2034539"/>
            <a:ext cx="365761" cy="480062"/>
          </a:xfrm>
          <a:custGeom>
            <a:avLst/>
            <a:gdLst/>
            <a:ahLst/>
            <a:cxnLst/>
            <a:rect l="0" t="0" r="0" b="0"/>
            <a:pathLst>
              <a:path w="365761" h="480062">
                <a:moveTo>
                  <a:pt x="0" y="0"/>
                </a:moveTo>
                <a:lnTo>
                  <a:pt x="6068" y="12136"/>
                </a:lnTo>
                <a:lnTo>
                  <a:pt x="9046" y="21481"/>
                </a:lnTo>
                <a:lnTo>
                  <a:pt x="9841" y="25751"/>
                </a:lnTo>
                <a:lnTo>
                  <a:pt x="14110" y="33882"/>
                </a:lnTo>
                <a:lnTo>
                  <a:pt x="21511" y="42999"/>
                </a:lnTo>
                <a:lnTo>
                  <a:pt x="27040" y="48986"/>
                </a:lnTo>
                <a:lnTo>
                  <a:pt x="33267" y="55517"/>
                </a:lnTo>
                <a:lnTo>
                  <a:pt x="39958" y="64952"/>
                </a:lnTo>
                <a:lnTo>
                  <a:pt x="46958" y="76321"/>
                </a:lnTo>
                <a:lnTo>
                  <a:pt x="60240" y="99961"/>
                </a:lnTo>
                <a:lnTo>
                  <a:pt x="70376" y="118934"/>
                </a:lnTo>
                <a:lnTo>
                  <a:pt x="83223" y="143896"/>
                </a:lnTo>
                <a:lnTo>
                  <a:pt x="89772" y="154351"/>
                </a:lnTo>
                <a:lnTo>
                  <a:pt x="97948" y="166400"/>
                </a:lnTo>
                <a:lnTo>
                  <a:pt x="117192" y="193336"/>
                </a:lnTo>
                <a:lnTo>
                  <a:pt x="138445" y="222241"/>
                </a:lnTo>
                <a:lnTo>
                  <a:pt x="148176" y="234521"/>
                </a:lnTo>
                <a:lnTo>
                  <a:pt x="157204" y="245247"/>
                </a:lnTo>
                <a:lnTo>
                  <a:pt x="165762" y="254938"/>
                </a:lnTo>
                <a:lnTo>
                  <a:pt x="172738" y="263939"/>
                </a:lnTo>
                <a:lnTo>
                  <a:pt x="178659" y="272480"/>
                </a:lnTo>
                <a:lnTo>
                  <a:pt x="183876" y="280713"/>
                </a:lnTo>
                <a:lnTo>
                  <a:pt x="189893" y="288742"/>
                </a:lnTo>
                <a:lnTo>
                  <a:pt x="196445" y="296635"/>
                </a:lnTo>
                <a:lnTo>
                  <a:pt x="203354" y="304437"/>
                </a:lnTo>
                <a:lnTo>
                  <a:pt x="209229" y="312178"/>
                </a:lnTo>
                <a:lnTo>
                  <a:pt x="214416" y="319879"/>
                </a:lnTo>
                <a:lnTo>
                  <a:pt x="219144" y="327553"/>
                </a:lnTo>
                <a:lnTo>
                  <a:pt x="224836" y="335209"/>
                </a:lnTo>
                <a:lnTo>
                  <a:pt x="231170" y="342853"/>
                </a:lnTo>
                <a:lnTo>
                  <a:pt x="237934" y="350489"/>
                </a:lnTo>
                <a:lnTo>
                  <a:pt x="252221" y="365746"/>
                </a:lnTo>
                <a:lnTo>
                  <a:pt x="281805" y="396003"/>
                </a:lnTo>
                <a:lnTo>
                  <a:pt x="365760" y="4800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81"/>
          <p:cNvSpPr/>
          <p:nvPr/>
        </p:nvSpPr>
        <p:spPr>
          <a:xfrm>
            <a:off x="5932170" y="2114550"/>
            <a:ext cx="297181" cy="468630"/>
          </a:xfrm>
          <a:custGeom>
            <a:avLst/>
            <a:gdLst/>
            <a:ahLst/>
            <a:cxnLst/>
            <a:rect l="0" t="0" r="0" b="0"/>
            <a:pathLst>
              <a:path w="297181" h="468630">
                <a:moveTo>
                  <a:pt x="297180" y="0"/>
                </a:moveTo>
                <a:lnTo>
                  <a:pt x="285044" y="6067"/>
                </a:lnTo>
                <a:lnTo>
                  <a:pt x="280199" y="9125"/>
                </a:lnTo>
                <a:lnTo>
                  <a:pt x="271429" y="15908"/>
                </a:lnTo>
                <a:lnTo>
                  <a:pt x="268583" y="20765"/>
                </a:lnTo>
                <a:lnTo>
                  <a:pt x="265420" y="32935"/>
                </a:lnTo>
                <a:lnTo>
                  <a:pt x="260628" y="46811"/>
                </a:lnTo>
                <a:lnTo>
                  <a:pt x="257571" y="54067"/>
                </a:lnTo>
                <a:lnTo>
                  <a:pt x="251724" y="65255"/>
                </a:lnTo>
                <a:lnTo>
                  <a:pt x="225291" y="112609"/>
                </a:lnTo>
                <a:lnTo>
                  <a:pt x="204270" y="152918"/>
                </a:lnTo>
                <a:lnTo>
                  <a:pt x="192060" y="174335"/>
                </a:lnTo>
                <a:lnTo>
                  <a:pt x="178839" y="196233"/>
                </a:lnTo>
                <a:lnTo>
                  <a:pt x="164946" y="218452"/>
                </a:lnTo>
                <a:lnTo>
                  <a:pt x="153144" y="238344"/>
                </a:lnTo>
                <a:lnTo>
                  <a:pt x="142735" y="256686"/>
                </a:lnTo>
                <a:lnTo>
                  <a:pt x="133257" y="273994"/>
                </a:lnTo>
                <a:lnTo>
                  <a:pt x="124398" y="289342"/>
                </a:lnTo>
                <a:lnTo>
                  <a:pt x="107781" y="316556"/>
                </a:lnTo>
                <a:lnTo>
                  <a:pt x="84146" y="353298"/>
                </a:lnTo>
                <a:lnTo>
                  <a:pt x="8198" y="467741"/>
                </a:lnTo>
                <a:lnTo>
                  <a:pt x="0" y="4686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82"/>
          <p:cNvSpPr/>
          <p:nvPr/>
        </p:nvSpPr>
        <p:spPr>
          <a:xfrm>
            <a:off x="6309359" y="1851846"/>
            <a:ext cx="365761" cy="280216"/>
          </a:xfrm>
          <a:custGeom>
            <a:avLst/>
            <a:gdLst/>
            <a:ahLst/>
            <a:cxnLst/>
            <a:rect l="0" t="0" r="0" b="0"/>
            <a:pathLst>
              <a:path w="365761" h="280216">
                <a:moveTo>
                  <a:pt x="0" y="91254"/>
                </a:moveTo>
                <a:lnTo>
                  <a:pt x="6069" y="79118"/>
                </a:lnTo>
                <a:lnTo>
                  <a:pt x="7856" y="74273"/>
                </a:lnTo>
                <a:lnTo>
                  <a:pt x="9047" y="69773"/>
                </a:lnTo>
                <a:lnTo>
                  <a:pt x="10371" y="61387"/>
                </a:lnTo>
                <a:lnTo>
                  <a:pt x="10959" y="53426"/>
                </a:lnTo>
                <a:lnTo>
                  <a:pt x="11221" y="45655"/>
                </a:lnTo>
                <a:lnTo>
                  <a:pt x="11291" y="41804"/>
                </a:lnTo>
                <a:lnTo>
                  <a:pt x="12607" y="37967"/>
                </a:lnTo>
                <a:lnTo>
                  <a:pt x="17457" y="30317"/>
                </a:lnTo>
                <a:lnTo>
                  <a:pt x="20528" y="27769"/>
                </a:lnTo>
                <a:lnTo>
                  <a:pt x="23845" y="26071"/>
                </a:lnTo>
                <a:lnTo>
                  <a:pt x="27327" y="24938"/>
                </a:lnTo>
                <a:lnTo>
                  <a:pt x="34583" y="20293"/>
                </a:lnTo>
                <a:lnTo>
                  <a:pt x="38296" y="17277"/>
                </a:lnTo>
                <a:lnTo>
                  <a:pt x="44581" y="13996"/>
                </a:lnTo>
                <a:lnTo>
                  <a:pt x="52580" y="10538"/>
                </a:lnTo>
                <a:lnTo>
                  <a:pt x="61723" y="6963"/>
                </a:lnTo>
                <a:lnTo>
                  <a:pt x="70359" y="4580"/>
                </a:lnTo>
                <a:lnTo>
                  <a:pt x="78656" y="2991"/>
                </a:lnTo>
                <a:lnTo>
                  <a:pt x="86728" y="1932"/>
                </a:lnTo>
                <a:lnTo>
                  <a:pt x="98459" y="1226"/>
                </a:lnTo>
                <a:lnTo>
                  <a:pt x="128426" y="441"/>
                </a:lnTo>
                <a:lnTo>
                  <a:pt x="162795" y="0"/>
                </a:lnTo>
                <a:lnTo>
                  <a:pt x="170760" y="1207"/>
                </a:lnTo>
                <a:lnTo>
                  <a:pt x="177341" y="3283"/>
                </a:lnTo>
                <a:lnTo>
                  <a:pt x="182997" y="5936"/>
                </a:lnTo>
                <a:lnTo>
                  <a:pt x="191848" y="8975"/>
                </a:lnTo>
                <a:lnTo>
                  <a:pt x="202829" y="12271"/>
                </a:lnTo>
                <a:lnTo>
                  <a:pt x="215230" y="15739"/>
                </a:lnTo>
                <a:lnTo>
                  <a:pt x="224766" y="19320"/>
                </a:lnTo>
                <a:lnTo>
                  <a:pt x="232395" y="22978"/>
                </a:lnTo>
                <a:lnTo>
                  <a:pt x="238749" y="26687"/>
                </a:lnTo>
                <a:lnTo>
                  <a:pt x="249198" y="34194"/>
                </a:lnTo>
                <a:lnTo>
                  <a:pt x="258075" y="41764"/>
                </a:lnTo>
                <a:lnTo>
                  <a:pt x="266254" y="49361"/>
                </a:lnTo>
                <a:lnTo>
                  <a:pt x="277998" y="60779"/>
                </a:lnTo>
                <a:lnTo>
                  <a:pt x="280582" y="65857"/>
                </a:lnTo>
                <a:lnTo>
                  <a:pt x="282305" y="71783"/>
                </a:lnTo>
                <a:lnTo>
                  <a:pt x="283454" y="78273"/>
                </a:lnTo>
                <a:lnTo>
                  <a:pt x="284219" y="83870"/>
                </a:lnTo>
                <a:lnTo>
                  <a:pt x="284729" y="88871"/>
                </a:lnTo>
                <a:lnTo>
                  <a:pt x="285071" y="93475"/>
                </a:lnTo>
                <a:lnTo>
                  <a:pt x="285297" y="99085"/>
                </a:lnTo>
                <a:lnTo>
                  <a:pt x="285549" y="112091"/>
                </a:lnTo>
                <a:lnTo>
                  <a:pt x="284346" y="119115"/>
                </a:lnTo>
                <a:lnTo>
                  <a:pt x="282274" y="126338"/>
                </a:lnTo>
                <a:lnTo>
                  <a:pt x="279623" y="133693"/>
                </a:lnTo>
                <a:lnTo>
                  <a:pt x="276586" y="141137"/>
                </a:lnTo>
                <a:lnTo>
                  <a:pt x="273291" y="148639"/>
                </a:lnTo>
                <a:lnTo>
                  <a:pt x="269823" y="156180"/>
                </a:lnTo>
                <a:lnTo>
                  <a:pt x="266242" y="162478"/>
                </a:lnTo>
                <a:lnTo>
                  <a:pt x="262586" y="167946"/>
                </a:lnTo>
                <a:lnTo>
                  <a:pt x="258877" y="172862"/>
                </a:lnTo>
                <a:lnTo>
                  <a:pt x="255135" y="178679"/>
                </a:lnTo>
                <a:lnTo>
                  <a:pt x="251370" y="185097"/>
                </a:lnTo>
                <a:lnTo>
                  <a:pt x="247590" y="191916"/>
                </a:lnTo>
                <a:lnTo>
                  <a:pt x="242530" y="197732"/>
                </a:lnTo>
                <a:lnTo>
                  <a:pt x="236617" y="202879"/>
                </a:lnTo>
                <a:lnTo>
                  <a:pt x="196740" y="232401"/>
                </a:lnTo>
                <a:lnTo>
                  <a:pt x="185771" y="239962"/>
                </a:lnTo>
                <a:lnTo>
                  <a:pt x="175918" y="246272"/>
                </a:lnTo>
                <a:lnTo>
                  <a:pt x="166808" y="251749"/>
                </a:lnTo>
                <a:lnTo>
                  <a:pt x="156926" y="256671"/>
                </a:lnTo>
                <a:lnTo>
                  <a:pt x="146527" y="261222"/>
                </a:lnTo>
                <a:lnTo>
                  <a:pt x="135785" y="265526"/>
                </a:lnTo>
                <a:lnTo>
                  <a:pt x="127354" y="268395"/>
                </a:lnTo>
                <a:lnTo>
                  <a:pt x="120463" y="270308"/>
                </a:lnTo>
                <a:lnTo>
                  <a:pt x="114598" y="271583"/>
                </a:lnTo>
                <a:lnTo>
                  <a:pt x="106879" y="273703"/>
                </a:lnTo>
                <a:lnTo>
                  <a:pt x="88142" y="279446"/>
                </a:lnTo>
                <a:lnTo>
                  <a:pt x="80352" y="280215"/>
                </a:lnTo>
                <a:lnTo>
                  <a:pt x="73888" y="279458"/>
                </a:lnTo>
                <a:lnTo>
                  <a:pt x="60456" y="275185"/>
                </a:lnTo>
                <a:lnTo>
                  <a:pt x="52062" y="274445"/>
                </a:lnTo>
                <a:lnTo>
                  <a:pt x="41532" y="274226"/>
                </a:lnTo>
                <a:lnTo>
                  <a:pt x="39118" y="272925"/>
                </a:lnTo>
                <a:lnTo>
                  <a:pt x="37509" y="270788"/>
                </a:lnTo>
                <a:lnTo>
                  <a:pt x="34926" y="264300"/>
                </a:lnTo>
                <a:lnTo>
                  <a:pt x="37960" y="260027"/>
                </a:lnTo>
                <a:lnTo>
                  <a:pt x="40547" y="257109"/>
                </a:lnTo>
                <a:lnTo>
                  <a:pt x="43541" y="255164"/>
                </a:lnTo>
                <a:lnTo>
                  <a:pt x="53823" y="251156"/>
                </a:lnTo>
                <a:lnTo>
                  <a:pt x="61175" y="245718"/>
                </a:lnTo>
                <a:lnTo>
                  <a:pt x="66184" y="243760"/>
                </a:lnTo>
                <a:lnTo>
                  <a:pt x="72062" y="242454"/>
                </a:lnTo>
                <a:lnTo>
                  <a:pt x="78522" y="241584"/>
                </a:lnTo>
                <a:lnTo>
                  <a:pt x="85368" y="239734"/>
                </a:lnTo>
                <a:lnTo>
                  <a:pt x="92472" y="237230"/>
                </a:lnTo>
                <a:lnTo>
                  <a:pt x="99749" y="234291"/>
                </a:lnTo>
                <a:lnTo>
                  <a:pt x="108409" y="232332"/>
                </a:lnTo>
                <a:lnTo>
                  <a:pt x="117993" y="231026"/>
                </a:lnTo>
                <a:lnTo>
                  <a:pt x="128192" y="230155"/>
                </a:lnTo>
                <a:lnTo>
                  <a:pt x="140072" y="228304"/>
                </a:lnTo>
                <a:lnTo>
                  <a:pt x="153071" y="225801"/>
                </a:lnTo>
                <a:lnTo>
                  <a:pt x="166817" y="222862"/>
                </a:lnTo>
                <a:lnTo>
                  <a:pt x="178522" y="220902"/>
                </a:lnTo>
                <a:lnTo>
                  <a:pt x="188865" y="219596"/>
                </a:lnTo>
                <a:lnTo>
                  <a:pt x="198300" y="218725"/>
                </a:lnTo>
                <a:lnTo>
                  <a:pt x="208400" y="216875"/>
                </a:lnTo>
                <a:lnTo>
                  <a:pt x="218944" y="214371"/>
                </a:lnTo>
                <a:lnTo>
                  <a:pt x="229782" y="211432"/>
                </a:lnTo>
                <a:lnTo>
                  <a:pt x="238279" y="209472"/>
                </a:lnTo>
                <a:lnTo>
                  <a:pt x="245213" y="208166"/>
                </a:lnTo>
                <a:lnTo>
                  <a:pt x="251105" y="207295"/>
                </a:lnTo>
                <a:lnTo>
                  <a:pt x="257574" y="207985"/>
                </a:lnTo>
                <a:lnTo>
                  <a:pt x="264426" y="209714"/>
                </a:lnTo>
                <a:lnTo>
                  <a:pt x="271534" y="212137"/>
                </a:lnTo>
                <a:lnTo>
                  <a:pt x="278814" y="213753"/>
                </a:lnTo>
                <a:lnTo>
                  <a:pt x="286205" y="214830"/>
                </a:lnTo>
                <a:lnTo>
                  <a:pt x="293674" y="215547"/>
                </a:lnTo>
                <a:lnTo>
                  <a:pt x="299923" y="216026"/>
                </a:lnTo>
                <a:lnTo>
                  <a:pt x="310253" y="216558"/>
                </a:lnTo>
                <a:lnTo>
                  <a:pt x="314785" y="217970"/>
                </a:lnTo>
                <a:lnTo>
                  <a:pt x="323209" y="222925"/>
                </a:lnTo>
                <a:lnTo>
                  <a:pt x="331185" y="229361"/>
                </a:lnTo>
                <a:lnTo>
                  <a:pt x="338963" y="236455"/>
                </a:lnTo>
                <a:lnTo>
                  <a:pt x="350483" y="247588"/>
                </a:lnTo>
                <a:lnTo>
                  <a:pt x="365760" y="2627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83"/>
          <p:cNvSpPr/>
          <p:nvPr/>
        </p:nvSpPr>
        <p:spPr>
          <a:xfrm>
            <a:off x="6697980" y="2263139"/>
            <a:ext cx="308611" cy="80012"/>
          </a:xfrm>
          <a:custGeom>
            <a:avLst/>
            <a:gdLst/>
            <a:ahLst/>
            <a:cxnLst/>
            <a:rect l="0" t="0" r="0" b="0"/>
            <a:pathLst>
              <a:path w="308611" h="80012">
                <a:moveTo>
                  <a:pt x="0" y="80011"/>
                </a:moveTo>
                <a:lnTo>
                  <a:pt x="15908" y="64102"/>
                </a:lnTo>
                <a:lnTo>
                  <a:pt x="23305" y="60515"/>
                </a:lnTo>
                <a:lnTo>
                  <a:pt x="33317" y="56853"/>
                </a:lnTo>
                <a:lnTo>
                  <a:pt x="45071" y="53142"/>
                </a:lnTo>
                <a:lnTo>
                  <a:pt x="57987" y="50668"/>
                </a:lnTo>
                <a:lnTo>
                  <a:pt x="71678" y="49019"/>
                </a:lnTo>
                <a:lnTo>
                  <a:pt x="85885" y="47920"/>
                </a:lnTo>
                <a:lnTo>
                  <a:pt x="102977" y="44646"/>
                </a:lnTo>
                <a:lnTo>
                  <a:pt x="121991" y="39925"/>
                </a:lnTo>
                <a:lnTo>
                  <a:pt x="142287" y="34237"/>
                </a:lnTo>
                <a:lnTo>
                  <a:pt x="158358" y="30445"/>
                </a:lnTo>
                <a:lnTo>
                  <a:pt x="171612" y="27917"/>
                </a:lnTo>
                <a:lnTo>
                  <a:pt x="182988" y="26231"/>
                </a:lnTo>
                <a:lnTo>
                  <a:pt x="193111" y="25107"/>
                </a:lnTo>
                <a:lnTo>
                  <a:pt x="202401" y="24359"/>
                </a:lnTo>
                <a:lnTo>
                  <a:pt x="211133" y="23859"/>
                </a:lnTo>
                <a:lnTo>
                  <a:pt x="218226" y="22256"/>
                </a:lnTo>
                <a:lnTo>
                  <a:pt x="224224" y="19918"/>
                </a:lnTo>
                <a:lnTo>
                  <a:pt x="229492" y="17089"/>
                </a:lnTo>
                <a:lnTo>
                  <a:pt x="235544" y="15202"/>
                </a:lnTo>
                <a:lnTo>
                  <a:pt x="242120" y="13945"/>
                </a:lnTo>
                <a:lnTo>
                  <a:pt x="249043" y="13107"/>
                </a:lnTo>
                <a:lnTo>
                  <a:pt x="254928" y="12548"/>
                </a:lnTo>
                <a:lnTo>
                  <a:pt x="260122" y="12175"/>
                </a:lnTo>
                <a:lnTo>
                  <a:pt x="264855" y="11927"/>
                </a:lnTo>
                <a:lnTo>
                  <a:pt x="271819" y="10492"/>
                </a:lnTo>
                <a:lnTo>
                  <a:pt x="280273" y="8264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84"/>
          <p:cNvSpPr/>
          <p:nvPr/>
        </p:nvSpPr>
        <p:spPr>
          <a:xfrm>
            <a:off x="7063740" y="2080260"/>
            <a:ext cx="377191" cy="445770"/>
          </a:xfrm>
          <a:custGeom>
            <a:avLst/>
            <a:gdLst/>
            <a:ahLst/>
            <a:cxnLst/>
            <a:rect l="0" t="0" r="0" b="0"/>
            <a:pathLst>
              <a:path w="377191" h="445770">
                <a:moveTo>
                  <a:pt x="0" y="0"/>
                </a:moveTo>
                <a:lnTo>
                  <a:pt x="12135" y="6067"/>
                </a:lnTo>
                <a:lnTo>
                  <a:pt x="21480" y="12433"/>
                </a:lnTo>
                <a:lnTo>
                  <a:pt x="29867" y="19495"/>
                </a:lnTo>
                <a:lnTo>
                  <a:pt x="37827" y="26868"/>
                </a:lnTo>
                <a:lnTo>
                  <a:pt x="49449" y="38158"/>
                </a:lnTo>
                <a:lnTo>
                  <a:pt x="57114" y="49132"/>
                </a:lnTo>
                <a:lnTo>
                  <a:pt x="64754" y="62476"/>
                </a:lnTo>
                <a:lnTo>
                  <a:pt x="72382" y="76874"/>
                </a:lnTo>
                <a:lnTo>
                  <a:pt x="129069" y="189563"/>
                </a:lnTo>
                <a:lnTo>
                  <a:pt x="134305" y="197495"/>
                </a:lnTo>
                <a:lnTo>
                  <a:pt x="140337" y="205323"/>
                </a:lnTo>
                <a:lnTo>
                  <a:pt x="146898" y="213082"/>
                </a:lnTo>
                <a:lnTo>
                  <a:pt x="153812" y="223335"/>
                </a:lnTo>
                <a:lnTo>
                  <a:pt x="160961" y="235250"/>
                </a:lnTo>
                <a:lnTo>
                  <a:pt x="168267" y="248273"/>
                </a:lnTo>
                <a:lnTo>
                  <a:pt x="175678" y="259495"/>
                </a:lnTo>
                <a:lnTo>
                  <a:pt x="183158" y="269517"/>
                </a:lnTo>
                <a:lnTo>
                  <a:pt x="190685" y="278738"/>
                </a:lnTo>
                <a:lnTo>
                  <a:pt x="196974" y="287425"/>
                </a:lnTo>
                <a:lnTo>
                  <a:pt x="202435" y="295756"/>
                </a:lnTo>
                <a:lnTo>
                  <a:pt x="207347" y="303851"/>
                </a:lnTo>
                <a:lnTo>
                  <a:pt x="213161" y="311787"/>
                </a:lnTo>
                <a:lnTo>
                  <a:pt x="219577" y="319618"/>
                </a:lnTo>
                <a:lnTo>
                  <a:pt x="226395" y="327378"/>
                </a:lnTo>
                <a:lnTo>
                  <a:pt x="233479" y="335092"/>
                </a:lnTo>
                <a:lnTo>
                  <a:pt x="248126" y="350436"/>
                </a:lnTo>
                <a:lnTo>
                  <a:pt x="256857" y="358084"/>
                </a:lnTo>
                <a:lnTo>
                  <a:pt x="266488" y="365722"/>
                </a:lnTo>
                <a:lnTo>
                  <a:pt x="276718" y="373355"/>
                </a:lnTo>
                <a:lnTo>
                  <a:pt x="286079" y="380983"/>
                </a:lnTo>
                <a:lnTo>
                  <a:pt x="294859" y="388608"/>
                </a:lnTo>
                <a:lnTo>
                  <a:pt x="310119" y="402585"/>
                </a:lnTo>
                <a:lnTo>
                  <a:pt x="321134" y="413030"/>
                </a:lnTo>
                <a:lnTo>
                  <a:pt x="329659" y="418863"/>
                </a:lnTo>
                <a:lnTo>
                  <a:pt x="340422" y="425292"/>
                </a:lnTo>
                <a:lnTo>
                  <a:pt x="377190" y="4457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85"/>
          <p:cNvSpPr/>
          <p:nvPr/>
        </p:nvSpPr>
        <p:spPr>
          <a:xfrm>
            <a:off x="7052309" y="2148839"/>
            <a:ext cx="308611" cy="422912"/>
          </a:xfrm>
          <a:custGeom>
            <a:avLst/>
            <a:gdLst/>
            <a:ahLst/>
            <a:cxnLst/>
            <a:rect l="0" t="0" r="0" b="0"/>
            <a:pathLst>
              <a:path w="308611" h="422912">
                <a:moveTo>
                  <a:pt x="308610" y="0"/>
                </a:moveTo>
                <a:lnTo>
                  <a:pt x="302543" y="6068"/>
                </a:lnTo>
                <a:lnTo>
                  <a:pt x="300755" y="9126"/>
                </a:lnTo>
                <a:lnTo>
                  <a:pt x="296970" y="19497"/>
                </a:lnTo>
                <a:lnTo>
                  <a:pt x="288370" y="31883"/>
                </a:lnTo>
                <a:lnTo>
                  <a:pt x="281411" y="44227"/>
                </a:lnTo>
                <a:lnTo>
                  <a:pt x="272698" y="57425"/>
                </a:lnTo>
                <a:lnTo>
                  <a:pt x="175756" y="199459"/>
                </a:lnTo>
                <a:lnTo>
                  <a:pt x="155270" y="226953"/>
                </a:lnTo>
                <a:lnTo>
                  <a:pt x="81990" y="320963"/>
                </a:lnTo>
                <a:lnTo>
                  <a:pt x="67361" y="340976"/>
                </a:lnTo>
                <a:lnTo>
                  <a:pt x="56337" y="356857"/>
                </a:lnTo>
                <a:lnTo>
                  <a:pt x="47718" y="368715"/>
                </a:lnTo>
                <a:lnTo>
                  <a:pt x="40703" y="377890"/>
                </a:lnTo>
                <a:lnTo>
                  <a:pt x="34755" y="385277"/>
                </a:lnTo>
                <a:lnTo>
                  <a:pt x="28251" y="392742"/>
                </a:lnTo>
                <a:lnTo>
                  <a:pt x="21373" y="400258"/>
                </a:lnTo>
                <a:lnTo>
                  <a:pt x="0" y="4229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86"/>
          <p:cNvSpPr/>
          <p:nvPr/>
        </p:nvSpPr>
        <p:spPr>
          <a:xfrm>
            <a:off x="7463790" y="2263139"/>
            <a:ext cx="400051" cy="45721"/>
          </a:xfrm>
          <a:custGeom>
            <a:avLst/>
            <a:gdLst/>
            <a:ahLst/>
            <a:cxnLst/>
            <a:rect l="0" t="0" r="0" b="0"/>
            <a:pathLst>
              <a:path w="400051" h="45721">
                <a:moveTo>
                  <a:pt x="0" y="45720"/>
                </a:moveTo>
                <a:lnTo>
                  <a:pt x="178119" y="45720"/>
                </a:lnTo>
                <a:lnTo>
                  <a:pt x="187326" y="44450"/>
                </a:lnTo>
                <a:lnTo>
                  <a:pt x="197274" y="42334"/>
                </a:lnTo>
                <a:lnTo>
                  <a:pt x="207716" y="39653"/>
                </a:lnTo>
                <a:lnTo>
                  <a:pt x="217217" y="37865"/>
                </a:lnTo>
                <a:lnTo>
                  <a:pt x="226091" y="36674"/>
                </a:lnTo>
                <a:lnTo>
                  <a:pt x="234547" y="35879"/>
                </a:lnTo>
                <a:lnTo>
                  <a:pt x="251615" y="32810"/>
                </a:lnTo>
                <a:lnTo>
                  <a:pt x="301058" y="22626"/>
                </a:lnTo>
                <a:lnTo>
                  <a:pt x="321356" y="18894"/>
                </a:lnTo>
                <a:lnTo>
                  <a:pt x="337427" y="16406"/>
                </a:lnTo>
                <a:lnTo>
                  <a:pt x="4000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87"/>
          <p:cNvSpPr/>
          <p:nvPr/>
        </p:nvSpPr>
        <p:spPr>
          <a:xfrm>
            <a:off x="8035290" y="1908810"/>
            <a:ext cx="102870" cy="617220"/>
          </a:xfrm>
          <a:custGeom>
            <a:avLst/>
            <a:gdLst/>
            <a:ahLst/>
            <a:cxnLst/>
            <a:rect l="0" t="0" r="0" b="0"/>
            <a:pathLst>
              <a:path w="102870" h="617220">
                <a:moveTo>
                  <a:pt x="0" y="0"/>
                </a:moveTo>
                <a:lnTo>
                  <a:pt x="0" y="12135"/>
                </a:lnTo>
                <a:lnTo>
                  <a:pt x="1270" y="16980"/>
                </a:lnTo>
                <a:lnTo>
                  <a:pt x="3386" y="21480"/>
                </a:lnTo>
                <a:lnTo>
                  <a:pt x="6068" y="25750"/>
                </a:lnTo>
                <a:lnTo>
                  <a:pt x="9046" y="33881"/>
                </a:lnTo>
                <a:lnTo>
                  <a:pt x="10723" y="48985"/>
                </a:lnTo>
                <a:lnTo>
                  <a:pt x="10959" y="55516"/>
                </a:lnTo>
                <a:lnTo>
                  <a:pt x="12386" y="62411"/>
                </a:lnTo>
                <a:lnTo>
                  <a:pt x="14607" y="69547"/>
                </a:lnTo>
                <a:lnTo>
                  <a:pt x="17358" y="76844"/>
                </a:lnTo>
                <a:lnTo>
                  <a:pt x="20414" y="91726"/>
                </a:lnTo>
                <a:lnTo>
                  <a:pt x="21773" y="108077"/>
                </a:lnTo>
                <a:lnTo>
                  <a:pt x="22377" y="128044"/>
                </a:lnTo>
                <a:lnTo>
                  <a:pt x="22818" y="212716"/>
                </a:lnTo>
                <a:lnTo>
                  <a:pt x="22856" y="301853"/>
                </a:lnTo>
                <a:lnTo>
                  <a:pt x="24127" y="320615"/>
                </a:lnTo>
                <a:lnTo>
                  <a:pt x="26245" y="342013"/>
                </a:lnTo>
                <a:lnTo>
                  <a:pt x="28926" y="365169"/>
                </a:lnTo>
                <a:lnTo>
                  <a:pt x="31984" y="384415"/>
                </a:lnTo>
                <a:lnTo>
                  <a:pt x="35293" y="401057"/>
                </a:lnTo>
                <a:lnTo>
                  <a:pt x="38768" y="415961"/>
                </a:lnTo>
                <a:lnTo>
                  <a:pt x="41086" y="429707"/>
                </a:lnTo>
                <a:lnTo>
                  <a:pt x="42630" y="442681"/>
                </a:lnTo>
                <a:lnTo>
                  <a:pt x="43660" y="455141"/>
                </a:lnTo>
                <a:lnTo>
                  <a:pt x="44347" y="465987"/>
                </a:lnTo>
                <a:lnTo>
                  <a:pt x="45109" y="484812"/>
                </a:lnTo>
                <a:lnTo>
                  <a:pt x="46582" y="494658"/>
                </a:lnTo>
                <a:lnTo>
                  <a:pt x="48835" y="505032"/>
                </a:lnTo>
                <a:lnTo>
                  <a:pt x="51607" y="515758"/>
                </a:lnTo>
                <a:lnTo>
                  <a:pt x="54686" y="534449"/>
                </a:lnTo>
                <a:lnTo>
                  <a:pt x="56055" y="551222"/>
                </a:lnTo>
                <a:lnTo>
                  <a:pt x="56663" y="567144"/>
                </a:lnTo>
                <a:lnTo>
                  <a:pt x="58095" y="573676"/>
                </a:lnTo>
                <a:lnTo>
                  <a:pt x="60320" y="579301"/>
                </a:lnTo>
                <a:lnTo>
                  <a:pt x="63073" y="584320"/>
                </a:lnTo>
                <a:lnTo>
                  <a:pt x="66179" y="588937"/>
                </a:lnTo>
                <a:lnTo>
                  <a:pt x="69519" y="593284"/>
                </a:lnTo>
                <a:lnTo>
                  <a:pt x="73015" y="597453"/>
                </a:lnTo>
                <a:lnTo>
                  <a:pt x="76617" y="601502"/>
                </a:lnTo>
                <a:lnTo>
                  <a:pt x="89237" y="614899"/>
                </a:lnTo>
                <a:lnTo>
                  <a:pt x="91241" y="615672"/>
                </a:lnTo>
                <a:lnTo>
                  <a:pt x="93847" y="616188"/>
                </a:lnTo>
                <a:lnTo>
                  <a:pt x="102869" y="6172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88"/>
          <p:cNvSpPr/>
          <p:nvPr/>
        </p:nvSpPr>
        <p:spPr>
          <a:xfrm>
            <a:off x="5326379" y="3186705"/>
            <a:ext cx="399509" cy="767364"/>
          </a:xfrm>
          <a:custGeom>
            <a:avLst/>
            <a:gdLst/>
            <a:ahLst/>
            <a:cxnLst/>
            <a:rect l="0" t="0" r="0" b="0"/>
            <a:pathLst>
              <a:path w="399509" h="767364">
                <a:moveTo>
                  <a:pt x="114300" y="47984"/>
                </a:moveTo>
                <a:lnTo>
                  <a:pt x="124142" y="67667"/>
                </a:lnTo>
                <a:lnTo>
                  <a:pt x="135812" y="81882"/>
                </a:lnTo>
                <a:lnTo>
                  <a:pt x="147568" y="98610"/>
                </a:lnTo>
                <a:lnTo>
                  <a:pt x="157873" y="111971"/>
                </a:lnTo>
                <a:lnTo>
                  <a:pt x="165416" y="122143"/>
                </a:lnTo>
                <a:lnTo>
                  <a:pt x="170933" y="135010"/>
                </a:lnTo>
                <a:lnTo>
                  <a:pt x="202023" y="179686"/>
                </a:lnTo>
                <a:lnTo>
                  <a:pt x="204532" y="181505"/>
                </a:lnTo>
                <a:lnTo>
                  <a:pt x="210707" y="183527"/>
                </a:lnTo>
                <a:lnTo>
                  <a:pt x="221323" y="184665"/>
                </a:lnTo>
                <a:lnTo>
                  <a:pt x="223749" y="183555"/>
                </a:lnTo>
                <a:lnTo>
                  <a:pt x="225366" y="181545"/>
                </a:lnTo>
                <a:lnTo>
                  <a:pt x="226444" y="178935"/>
                </a:lnTo>
                <a:lnTo>
                  <a:pt x="228433" y="177195"/>
                </a:lnTo>
                <a:lnTo>
                  <a:pt x="231029" y="176035"/>
                </a:lnTo>
                <a:lnTo>
                  <a:pt x="234030" y="175261"/>
                </a:lnTo>
                <a:lnTo>
                  <a:pt x="240750" y="171015"/>
                </a:lnTo>
                <a:lnTo>
                  <a:pt x="244320" y="168105"/>
                </a:lnTo>
                <a:lnTo>
                  <a:pt x="246700" y="164895"/>
                </a:lnTo>
                <a:lnTo>
                  <a:pt x="251320" y="154309"/>
                </a:lnTo>
                <a:lnTo>
                  <a:pt x="256901" y="146887"/>
                </a:lnTo>
                <a:lnTo>
                  <a:pt x="258898" y="141859"/>
                </a:lnTo>
                <a:lnTo>
                  <a:pt x="262978" y="121378"/>
                </a:lnTo>
                <a:lnTo>
                  <a:pt x="268433" y="102194"/>
                </a:lnTo>
                <a:lnTo>
                  <a:pt x="275090" y="84354"/>
                </a:lnTo>
                <a:lnTo>
                  <a:pt x="282592" y="63417"/>
                </a:lnTo>
                <a:lnTo>
                  <a:pt x="283645" y="58273"/>
                </a:lnTo>
                <a:lnTo>
                  <a:pt x="283077" y="53573"/>
                </a:lnTo>
                <a:lnTo>
                  <a:pt x="281428" y="49170"/>
                </a:lnTo>
                <a:lnTo>
                  <a:pt x="277480" y="40892"/>
                </a:lnTo>
                <a:lnTo>
                  <a:pt x="275256" y="29090"/>
                </a:lnTo>
                <a:lnTo>
                  <a:pt x="274736" y="21384"/>
                </a:lnTo>
                <a:lnTo>
                  <a:pt x="267817" y="773"/>
                </a:lnTo>
                <a:lnTo>
                  <a:pt x="268715" y="0"/>
                </a:lnTo>
                <a:lnTo>
                  <a:pt x="270584" y="755"/>
                </a:lnTo>
                <a:lnTo>
                  <a:pt x="271829" y="2528"/>
                </a:lnTo>
                <a:lnTo>
                  <a:pt x="274852" y="11092"/>
                </a:lnTo>
                <a:lnTo>
                  <a:pt x="281957" y="21672"/>
                </a:lnTo>
                <a:lnTo>
                  <a:pt x="285897" y="32850"/>
                </a:lnTo>
                <a:lnTo>
                  <a:pt x="291319" y="40412"/>
                </a:lnTo>
                <a:lnTo>
                  <a:pt x="297083" y="46746"/>
                </a:lnTo>
                <a:lnTo>
                  <a:pt x="313647" y="63944"/>
                </a:lnTo>
                <a:lnTo>
                  <a:pt x="320858" y="72594"/>
                </a:lnTo>
                <a:lnTo>
                  <a:pt x="332257" y="88979"/>
                </a:lnTo>
                <a:lnTo>
                  <a:pt x="341557" y="104727"/>
                </a:lnTo>
                <a:lnTo>
                  <a:pt x="351193" y="124004"/>
                </a:lnTo>
                <a:lnTo>
                  <a:pt x="363943" y="153738"/>
                </a:lnTo>
                <a:lnTo>
                  <a:pt x="369629" y="168016"/>
                </a:lnTo>
                <a:lnTo>
                  <a:pt x="379333" y="194042"/>
                </a:lnTo>
                <a:lnTo>
                  <a:pt x="382429" y="206316"/>
                </a:lnTo>
                <a:lnTo>
                  <a:pt x="385869" y="230114"/>
                </a:lnTo>
                <a:lnTo>
                  <a:pt x="393873" y="307406"/>
                </a:lnTo>
                <a:lnTo>
                  <a:pt x="395932" y="331422"/>
                </a:lnTo>
                <a:lnTo>
                  <a:pt x="397305" y="351243"/>
                </a:lnTo>
                <a:lnTo>
                  <a:pt x="398830" y="383426"/>
                </a:lnTo>
                <a:lnTo>
                  <a:pt x="399508" y="410430"/>
                </a:lnTo>
                <a:lnTo>
                  <a:pt x="398419" y="422964"/>
                </a:lnTo>
                <a:lnTo>
                  <a:pt x="396423" y="435131"/>
                </a:lnTo>
                <a:lnTo>
                  <a:pt x="393822" y="447053"/>
                </a:lnTo>
                <a:lnTo>
                  <a:pt x="392088" y="460080"/>
                </a:lnTo>
                <a:lnTo>
                  <a:pt x="390932" y="473845"/>
                </a:lnTo>
                <a:lnTo>
                  <a:pt x="390161" y="488101"/>
                </a:lnTo>
                <a:lnTo>
                  <a:pt x="387108" y="503956"/>
                </a:lnTo>
                <a:lnTo>
                  <a:pt x="382532" y="520875"/>
                </a:lnTo>
                <a:lnTo>
                  <a:pt x="376942" y="538505"/>
                </a:lnTo>
                <a:lnTo>
                  <a:pt x="370675" y="554068"/>
                </a:lnTo>
                <a:lnTo>
                  <a:pt x="363957" y="568253"/>
                </a:lnTo>
                <a:lnTo>
                  <a:pt x="356938" y="581520"/>
                </a:lnTo>
                <a:lnTo>
                  <a:pt x="349719" y="594175"/>
                </a:lnTo>
                <a:lnTo>
                  <a:pt x="342366" y="606421"/>
                </a:lnTo>
                <a:lnTo>
                  <a:pt x="334924" y="618396"/>
                </a:lnTo>
                <a:lnTo>
                  <a:pt x="327423" y="628919"/>
                </a:lnTo>
                <a:lnTo>
                  <a:pt x="319882" y="638474"/>
                </a:lnTo>
                <a:lnTo>
                  <a:pt x="312315" y="647384"/>
                </a:lnTo>
                <a:lnTo>
                  <a:pt x="304730" y="655864"/>
                </a:lnTo>
                <a:lnTo>
                  <a:pt x="289530" y="672060"/>
                </a:lnTo>
                <a:lnTo>
                  <a:pt x="254556" y="707593"/>
                </a:lnTo>
                <a:lnTo>
                  <a:pt x="242094" y="717594"/>
                </a:lnTo>
                <a:lnTo>
                  <a:pt x="229976" y="725531"/>
                </a:lnTo>
                <a:lnTo>
                  <a:pt x="207622" y="737736"/>
                </a:lnTo>
                <a:lnTo>
                  <a:pt x="180757" y="751748"/>
                </a:lnTo>
                <a:lnTo>
                  <a:pt x="164580" y="759971"/>
                </a:lnTo>
                <a:lnTo>
                  <a:pt x="156710" y="762672"/>
                </a:lnTo>
                <a:lnTo>
                  <a:pt x="148924" y="764473"/>
                </a:lnTo>
                <a:lnTo>
                  <a:pt x="141193" y="765673"/>
                </a:lnTo>
                <a:lnTo>
                  <a:pt x="133498" y="766474"/>
                </a:lnTo>
                <a:lnTo>
                  <a:pt x="125829" y="767007"/>
                </a:lnTo>
                <a:lnTo>
                  <a:pt x="118176" y="767363"/>
                </a:lnTo>
                <a:lnTo>
                  <a:pt x="110534" y="766330"/>
                </a:lnTo>
                <a:lnTo>
                  <a:pt x="102900" y="764372"/>
                </a:lnTo>
                <a:lnTo>
                  <a:pt x="95270" y="761796"/>
                </a:lnTo>
                <a:lnTo>
                  <a:pt x="83406" y="758934"/>
                </a:lnTo>
                <a:lnTo>
                  <a:pt x="73899" y="757662"/>
                </a:lnTo>
                <a:lnTo>
                  <a:pt x="65441" y="757097"/>
                </a:lnTo>
                <a:lnTo>
                  <a:pt x="61408" y="755676"/>
                </a:lnTo>
                <a:lnTo>
                  <a:pt x="53539" y="750711"/>
                </a:lnTo>
                <a:lnTo>
                  <a:pt x="41970" y="740775"/>
                </a:lnTo>
                <a:lnTo>
                  <a:pt x="30498" y="729788"/>
                </a:lnTo>
                <a:lnTo>
                  <a:pt x="26682" y="727310"/>
                </a:lnTo>
                <a:lnTo>
                  <a:pt x="19056" y="724557"/>
                </a:lnTo>
                <a:lnTo>
                  <a:pt x="16514" y="722553"/>
                </a:lnTo>
                <a:lnTo>
                  <a:pt x="14820" y="719947"/>
                </a:lnTo>
                <a:lnTo>
                  <a:pt x="9048" y="706824"/>
                </a:lnTo>
                <a:lnTo>
                  <a:pt x="0" y="6880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89"/>
          <p:cNvSpPr/>
          <p:nvPr/>
        </p:nvSpPr>
        <p:spPr>
          <a:xfrm>
            <a:off x="5760720" y="3166109"/>
            <a:ext cx="240031" cy="45721"/>
          </a:xfrm>
          <a:custGeom>
            <a:avLst/>
            <a:gdLst/>
            <a:ahLst/>
            <a:cxnLst/>
            <a:rect l="0" t="0" r="0" b="0"/>
            <a:pathLst>
              <a:path w="240031" h="45721">
                <a:moveTo>
                  <a:pt x="0" y="45720"/>
                </a:moveTo>
                <a:lnTo>
                  <a:pt x="31818" y="45720"/>
                </a:lnTo>
                <a:lnTo>
                  <a:pt x="37722" y="44450"/>
                </a:lnTo>
                <a:lnTo>
                  <a:pt x="42928" y="42334"/>
                </a:lnTo>
                <a:lnTo>
                  <a:pt x="47668" y="39653"/>
                </a:lnTo>
                <a:lnTo>
                  <a:pt x="53369" y="37865"/>
                </a:lnTo>
                <a:lnTo>
                  <a:pt x="59709" y="36673"/>
                </a:lnTo>
                <a:lnTo>
                  <a:pt x="66476" y="35879"/>
                </a:lnTo>
                <a:lnTo>
                  <a:pt x="73527" y="34080"/>
                </a:lnTo>
                <a:lnTo>
                  <a:pt x="80768" y="31610"/>
                </a:lnTo>
                <a:lnTo>
                  <a:pt x="88135" y="28693"/>
                </a:lnTo>
                <a:lnTo>
                  <a:pt x="95587" y="26749"/>
                </a:lnTo>
                <a:lnTo>
                  <a:pt x="103094" y="25453"/>
                </a:lnTo>
                <a:lnTo>
                  <a:pt x="110639" y="24589"/>
                </a:lnTo>
                <a:lnTo>
                  <a:pt x="119479" y="22743"/>
                </a:lnTo>
                <a:lnTo>
                  <a:pt x="129183" y="20242"/>
                </a:lnTo>
                <a:lnTo>
                  <a:pt x="139462" y="17305"/>
                </a:lnTo>
                <a:lnTo>
                  <a:pt x="148854" y="15347"/>
                </a:lnTo>
                <a:lnTo>
                  <a:pt x="157656" y="14041"/>
                </a:lnTo>
                <a:lnTo>
                  <a:pt x="166064" y="13171"/>
                </a:lnTo>
                <a:lnTo>
                  <a:pt x="172939" y="11321"/>
                </a:lnTo>
                <a:lnTo>
                  <a:pt x="178793" y="8817"/>
                </a:lnTo>
                <a:lnTo>
                  <a:pt x="183965" y="5879"/>
                </a:lnTo>
                <a:lnTo>
                  <a:pt x="189953" y="3919"/>
                </a:lnTo>
                <a:lnTo>
                  <a:pt x="196485" y="2613"/>
                </a:lnTo>
                <a:lnTo>
                  <a:pt x="203380" y="1742"/>
                </a:lnTo>
                <a:lnTo>
                  <a:pt x="209246" y="1162"/>
                </a:lnTo>
                <a:lnTo>
                  <a:pt x="214428" y="775"/>
                </a:lnTo>
                <a:lnTo>
                  <a:pt x="225801" y="154"/>
                </a:lnTo>
                <a:lnTo>
                  <a:pt x="230742" y="68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90"/>
          <p:cNvSpPr/>
          <p:nvPr/>
        </p:nvSpPr>
        <p:spPr>
          <a:xfrm>
            <a:off x="5783579" y="3223259"/>
            <a:ext cx="251462" cy="91442"/>
          </a:xfrm>
          <a:custGeom>
            <a:avLst/>
            <a:gdLst/>
            <a:ahLst/>
            <a:cxnLst/>
            <a:rect l="0" t="0" r="0" b="0"/>
            <a:pathLst>
              <a:path w="251462" h="91442">
                <a:moveTo>
                  <a:pt x="0" y="91441"/>
                </a:moveTo>
                <a:lnTo>
                  <a:pt x="25751" y="91441"/>
                </a:lnTo>
                <a:lnTo>
                  <a:pt x="29867" y="90170"/>
                </a:lnTo>
                <a:lnTo>
                  <a:pt x="33882" y="88054"/>
                </a:lnTo>
                <a:lnTo>
                  <a:pt x="37828" y="85373"/>
                </a:lnTo>
                <a:lnTo>
                  <a:pt x="42999" y="83585"/>
                </a:lnTo>
                <a:lnTo>
                  <a:pt x="48986" y="82393"/>
                </a:lnTo>
                <a:lnTo>
                  <a:pt x="55518" y="81599"/>
                </a:lnTo>
                <a:lnTo>
                  <a:pt x="62412" y="79800"/>
                </a:lnTo>
                <a:lnTo>
                  <a:pt x="69548" y="77330"/>
                </a:lnTo>
                <a:lnTo>
                  <a:pt x="76845" y="74413"/>
                </a:lnTo>
                <a:lnTo>
                  <a:pt x="84251" y="71199"/>
                </a:lnTo>
                <a:lnTo>
                  <a:pt x="99252" y="64241"/>
                </a:lnTo>
                <a:lnTo>
                  <a:pt x="152412" y="38069"/>
                </a:lnTo>
                <a:lnTo>
                  <a:pt x="167646" y="30467"/>
                </a:lnTo>
                <a:lnTo>
                  <a:pt x="175264" y="27931"/>
                </a:lnTo>
                <a:lnTo>
                  <a:pt x="182883" y="26241"/>
                </a:lnTo>
                <a:lnTo>
                  <a:pt x="190502" y="25114"/>
                </a:lnTo>
                <a:lnTo>
                  <a:pt x="196852" y="23093"/>
                </a:lnTo>
                <a:lnTo>
                  <a:pt x="202355" y="20476"/>
                </a:lnTo>
                <a:lnTo>
                  <a:pt x="207294" y="17460"/>
                </a:lnTo>
                <a:lnTo>
                  <a:pt x="213126" y="15451"/>
                </a:lnTo>
                <a:lnTo>
                  <a:pt x="219554" y="14110"/>
                </a:lnTo>
                <a:lnTo>
                  <a:pt x="25146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91"/>
          <p:cNvSpPr/>
          <p:nvPr/>
        </p:nvSpPr>
        <p:spPr>
          <a:xfrm>
            <a:off x="6149526" y="2868929"/>
            <a:ext cx="216984" cy="640081"/>
          </a:xfrm>
          <a:custGeom>
            <a:avLst/>
            <a:gdLst/>
            <a:ahLst/>
            <a:cxnLst/>
            <a:rect l="0" t="0" r="0" b="0"/>
            <a:pathLst>
              <a:path w="216984" h="640081">
                <a:moveTo>
                  <a:pt x="125544" y="0"/>
                </a:moveTo>
                <a:lnTo>
                  <a:pt x="119476" y="6068"/>
                </a:lnTo>
                <a:lnTo>
                  <a:pt x="113110" y="15821"/>
                </a:lnTo>
                <a:lnTo>
                  <a:pt x="109634" y="21977"/>
                </a:lnTo>
                <a:lnTo>
                  <a:pt x="106047" y="27352"/>
                </a:lnTo>
                <a:lnTo>
                  <a:pt x="102386" y="32204"/>
                </a:lnTo>
                <a:lnTo>
                  <a:pt x="98675" y="36710"/>
                </a:lnTo>
                <a:lnTo>
                  <a:pt x="92391" y="49873"/>
                </a:lnTo>
                <a:lnTo>
                  <a:pt x="84392" y="68809"/>
                </a:lnTo>
                <a:lnTo>
                  <a:pt x="67884" y="110592"/>
                </a:lnTo>
                <a:lnTo>
                  <a:pt x="56314" y="141862"/>
                </a:lnTo>
                <a:lnTo>
                  <a:pt x="51450" y="154265"/>
                </a:lnTo>
                <a:lnTo>
                  <a:pt x="46938" y="165074"/>
                </a:lnTo>
                <a:lnTo>
                  <a:pt x="42660" y="174819"/>
                </a:lnTo>
                <a:lnTo>
                  <a:pt x="38538" y="185126"/>
                </a:lnTo>
                <a:lnTo>
                  <a:pt x="30571" y="206739"/>
                </a:lnTo>
                <a:lnTo>
                  <a:pt x="27938" y="217836"/>
                </a:lnTo>
                <a:lnTo>
                  <a:pt x="26183" y="229044"/>
                </a:lnTo>
                <a:lnTo>
                  <a:pt x="25013" y="240326"/>
                </a:lnTo>
                <a:lnTo>
                  <a:pt x="22964" y="251658"/>
                </a:lnTo>
                <a:lnTo>
                  <a:pt x="20327" y="263022"/>
                </a:lnTo>
                <a:lnTo>
                  <a:pt x="17299" y="274408"/>
                </a:lnTo>
                <a:lnTo>
                  <a:pt x="10549" y="293833"/>
                </a:lnTo>
                <a:lnTo>
                  <a:pt x="4585" y="312202"/>
                </a:lnTo>
                <a:lnTo>
                  <a:pt x="2994" y="322435"/>
                </a:lnTo>
                <a:lnTo>
                  <a:pt x="1934" y="333067"/>
                </a:lnTo>
                <a:lnTo>
                  <a:pt x="1227" y="346505"/>
                </a:lnTo>
                <a:lnTo>
                  <a:pt x="442" y="378369"/>
                </a:lnTo>
                <a:lnTo>
                  <a:pt x="0" y="419873"/>
                </a:lnTo>
                <a:lnTo>
                  <a:pt x="2478" y="434856"/>
                </a:lnTo>
                <a:lnTo>
                  <a:pt x="6670" y="451194"/>
                </a:lnTo>
                <a:lnTo>
                  <a:pt x="12004" y="468436"/>
                </a:lnTo>
                <a:lnTo>
                  <a:pt x="16831" y="482471"/>
                </a:lnTo>
                <a:lnTo>
                  <a:pt x="21318" y="494368"/>
                </a:lnTo>
                <a:lnTo>
                  <a:pt x="25580" y="504839"/>
                </a:lnTo>
                <a:lnTo>
                  <a:pt x="29692" y="516899"/>
                </a:lnTo>
                <a:lnTo>
                  <a:pt x="33702" y="530020"/>
                </a:lnTo>
                <a:lnTo>
                  <a:pt x="37646" y="543847"/>
                </a:lnTo>
                <a:lnTo>
                  <a:pt x="41545" y="554334"/>
                </a:lnTo>
                <a:lnTo>
                  <a:pt x="45415" y="562597"/>
                </a:lnTo>
                <a:lnTo>
                  <a:pt x="49265" y="569374"/>
                </a:lnTo>
                <a:lnTo>
                  <a:pt x="53101" y="575163"/>
                </a:lnTo>
                <a:lnTo>
                  <a:pt x="56928" y="580292"/>
                </a:lnTo>
                <a:lnTo>
                  <a:pt x="60750" y="584981"/>
                </a:lnTo>
                <a:lnTo>
                  <a:pt x="65838" y="589378"/>
                </a:lnTo>
                <a:lnTo>
                  <a:pt x="71770" y="593579"/>
                </a:lnTo>
                <a:lnTo>
                  <a:pt x="78264" y="597649"/>
                </a:lnTo>
                <a:lnTo>
                  <a:pt x="85134" y="602903"/>
                </a:lnTo>
                <a:lnTo>
                  <a:pt x="92254" y="608945"/>
                </a:lnTo>
                <a:lnTo>
                  <a:pt x="99541" y="615514"/>
                </a:lnTo>
                <a:lnTo>
                  <a:pt x="106938" y="619893"/>
                </a:lnTo>
                <a:lnTo>
                  <a:pt x="114410" y="622812"/>
                </a:lnTo>
                <a:lnTo>
                  <a:pt x="121931" y="624758"/>
                </a:lnTo>
                <a:lnTo>
                  <a:pt x="129485" y="627326"/>
                </a:lnTo>
                <a:lnTo>
                  <a:pt x="137061" y="630307"/>
                </a:lnTo>
                <a:lnTo>
                  <a:pt x="144652" y="633565"/>
                </a:lnTo>
                <a:lnTo>
                  <a:pt x="153522" y="635736"/>
                </a:lnTo>
                <a:lnTo>
                  <a:pt x="163246" y="637184"/>
                </a:lnTo>
                <a:lnTo>
                  <a:pt x="216983" y="6400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92"/>
          <p:cNvSpPr/>
          <p:nvPr/>
        </p:nvSpPr>
        <p:spPr>
          <a:xfrm>
            <a:off x="6286500" y="3188969"/>
            <a:ext cx="205740" cy="52307"/>
          </a:xfrm>
          <a:custGeom>
            <a:avLst/>
            <a:gdLst/>
            <a:ahLst/>
            <a:cxnLst/>
            <a:rect l="0" t="0" r="0" b="0"/>
            <a:pathLst>
              <a:path w="205740" h="52307">
                <a:moveTo>
                  <a:pt x="0" y="45720"/>
                </a:moveTo>
                <a:lnTo>
                  <a:pt x="12136" y="51789"/>
                </a:lnTo>
                <a:lnTo>
                  <a:pt x="16980" y="52306"/>
                </a:lnTo>
                <a:lnTo>
                  <a:pt x="21480" y="51381"/>
                </a:lnTo>
                <a:lnTo>
                  <a:pt x="25750" y="49494"/>
                </a:lnTo>
                <a:lnTo>
                  <a:pt x="33676" y="46966"/>
                </a:lnTo>
                <a:lnTo>
                  <a:pt x="56031" y="40771"/>
                </a:lnTo>
                <a:lnTo>
                  <a:pt x="65294" y="38610"/>
                </a:lnTo>
                <a:lnTo>
                  <a:pt x="72739" y="37171"/>
                </a:lnTo>
                <a:lnTo>
                  <a:pt x="78972" y="36211"/>
                </a:lnTo>
                <a:lnTo>
                  <a:pt x="85668" y="34301"/>
                </a:lnTo>
                <a:lnTo>
                  <a:pt x="92672" y="31757"/>
                </a:lnTo>
                <a:lnTo>
                  <a:pt x="99881" y="28792"/>
                </a:lnTo>
                <a:lnTo>
                  <a:pt x="108497" y="25545"/>
                </a:lnTo>
                <a:lnTo>
                  <a:pt x="128230" y="18550"/>
                </a:lnTo>
                <a:lnTo>
                  <a:pt x="137557" y="14907"/>
                </a:lnTo>
                <a:lnTo>
                  <a:pt x="146315" y="11208"/>
                </a:lnTo>
                <a:lnTo>
                  <a:pt x="154693" y="7472"/>
                </a:lnTo>
                <a:lnTo>
                  <a:pt x="161548" y="4981"/>
                </a:lnTo>
                <a:lnTo>
                  <a:pt x="167389" y="3321"/>
                </a:lnTo>
                <a:lnTo>
                  <a:pt x="172553" y="2214"/>
                </a:lnTo>
                <a:lnTo>
                  <a:pt x="177265" y="1476"/>
                </a:lnTo>
                <a:lnTo>
                  <a:pt x="181677" y="984"/>
                </a:lnTo>
                <a:lnTo>
                  <a:pt x="190567" y="292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93"/>
          <p:cNvSpPr/>
          <p:nvPr/>
        </p:nvSpPr>
        <p:spPr>
          <a:xfrm>
            <a:off x="6481438" y="2948999"/>
            <a:ext cx="280237" cy="525722"/>
          </a:xfrm>
          <a:custGeom>
            <a:avLst/>
            <a:gdLst/>
            <a:ahLst/>
            <a:cxnLst/>
            <a:rect l="0" t="0" r="0" b="0"/>
            <a:pathLst>
              <a:path w="280237" h="525722">
                <a:moveTo>
                  <a:pt x="10801" y="57090"/>
                </a:moveTo>
                <a:lnTo>
                  <a:pt x="4734" y="44955"/>
                </a:lnTo>
                <a:lnTo>
                  <a:pt x="4216" y="40110"/>
                </a:lnTo>
                <a:lnTo>
                  <a:pt x="5142" y="35610"/>
                </a:lnTo>
                <a:lnTo>
                  <a:pt x="9556" y="27224"/>
                </a:lnTo>
                <a:lnTo>
                  <a:pt x="15751" y="19263"/>
                </a:lnTo>
                <a:lnTo>
                  <a:pt x="21721" y="15362"/>
                </a:lnTo>
                <a:lnTo>
                  <a:pt x="29511" y="11492"/>
                </a:lnTo>
                <a:lnTo>
                  <a:pt x="38515" y="7641"/>
                </a:lnTo>
                <a:lnTo>
                  <a:pt x="45787" y="5074"/>
                </a:lnTo>
                <a:lnTo>
                  <a:pt x="51905" y="3363"/>
                </a:lnTo>
                <a:lnTo>
                  <a:pt x="57254" y="2222"/>
                </a:lnTo>
                <a:lnTo>
                  <a:pt x="65900" y="1462"/>
                </a:lnTo>
                <a:lnTo>
                  <a:pt x="76743" y="955"/>
                </a:lnTo>
                <a:lnTo>
                  <a:pt x="109503" y="241"/>
                </a:lnTo>
                <a:lnTo>
                  <a:pt x="149396" y="0"/>
                </a:lnTo>
                <a:lnTo>
                  <a:pt x="159078" y="1250"/>
                </a:lnTo>
                <a:lnTo>
                  <a:pt x="168073" y="3354"/>
                </a:lnTo>
                <a:lnTo>
                  <a:pt x="176609" y="6026"/>
                </a:lnTo>
                <a:lnTo>
                  <a:pt x="183570" y="9077"/>
                </a:lnTo>
                <a:lnTo>
                  <a:pt x="189481" y="12382"/>
                </a:lnTo>
                <a:lnTo>
                  <a:pt x="194691" y="15855"/>
                </a:lnTo>
                <a:lnTo>
                  <a:pt x="199434" y="19440"/>
                </a:lnTo>
                <a:lnTo>
                  <a:pt x="208092" y="26810"/>
                </a:lnTo>
                <a:lnTo>
                  <a:pt x="213448" y="29284"/>
                </a:lnTo>
                <a:lnTo>
                  <a:pt x="219559" y="30933"/>
                </a:lnTo>
                <a:lnTo>
                  <a:pt x="226174" y="32032"/>
                </a:lnTo>
                <a:lnTo>
                  <a:pt x="231853" y="35305"/>
                </a:lnTo>
                <a:lnTo>
                  <a:pt x="236909" y="40027"/>
                </a:lnTo>
                <a:lnTo>
                  <a:pt x="241550" y="45714"/>
                </a:lnTo>
                <a:lnTo>
                  <a:pt x="250093" y="55421"/>
                </a:lnTo>
                <a:lnTo>
                  <a:pt x="258123" y="65238"/>
                </a:lnTo>
                <a:lnTo>
                  <a:pt x="265926" y="78069"/>
                </a:lnTo>
                <a:lnTo>
                  <a:pt x="270240" y="88851"/>
                </a:lnTo>
                <a:lnTo>
                  <a:pt x="272157" y="99146"/>
                </a:lnTo>
                <a:lnTo>
                  <a:pt x="273010" y="112188"/>
                </a:lnTo>
                <a:lnTo>
                  <a:pt x="273389" y="126452"/>
                </a:lnTo>
                <a:lnTo>
                  <a:pt x="273489" y="133811"/>
                </a:lnTo>
                <a:lnTo>
                  <a:pt x="274827" y="143798"/>
                </a:lnTo>
                <a:lnTo>
                  <a:pt x="276989" y="155535"/>
                </a:lnTo>
                <a:lnTo>
                  <a:pt x="279699" y="168440"/>
                </a:lnTo>
                <a:lnTo>
                  <a:pt x="280236" y="179584"/>
                </a:lnTo>
                <a:lnTo>
                  <a:pt x="279325" y="189553"/>
                </a:lnTo>
                <a:lnTo>
                  <a:pt x="277447" y="198739"/>
                </a:lnTo>
                <a:lnTo>
                  <a:pt x="276196" y="207403"/>
                </a:lnTo>
                <a:lnTo>
                  <a:pt x="274804" y="223802"/>
                </a:lnTo>
                <a:lnTo>
                  <a:pt x="273163" y="235542"/>
                </a:lnTo>
                <a:lnTo>
                  <a:pt x="267953" y="265519"/>
                </a:lnTo>
                <a:lnTo>
                  <a:pt x="263516" y="281133"/>
                </a:lnTo>
                <a:lnTo>
                  <a:pt x="258018" y="296622"/>
                </a:lnTo>
                <a:lnTo>
                  <a:pt x="251813" y="312028"/>
                </a:lnTo>
                <a:lnTo>
                  <a:pt x="243866" y="327379"/>
                </a:lnTo>
                <a:lnTo>
                  <a:pt x="234757" y="342693"/>
                </a:lnTo>
                <a:lnTo>
                  <a:pt x="224875" y="357982"/>
                </a:lnTo>
                <a:lnTo>
                  <a:pt x="217017" y="370715"/>
                </a:lnTo>
                <a:lnTo>
                  <a:pt x="210509" y="381743"/>
                </a:lnTo>
                <a:lnTo>
                  <a:pt x="204900" y="391636"/>
                </a:lnTo>
                <a:lnTo>
                  <a:pt x="197350" y="403311"/>
                </a:lnTo>
                <a:lnTo>
                  <a:pt x="188508" y="416174"/>
                </a:lnTo>
                <a:lnTo>
                  <a:pt x="178801" y="429830"/>
                </a:lnTo>
                <a:lnTo>
                  <a:pt x="169792" y="441473"/>
                </a:lnTo>
                <a:lnTo>
                  <a:pt x="161245" y="451775"/>
                </a:lnTo>
                <a:lnTo>
                  <a:pt x="146245" y="468726"/>
                </a:lnTo>
                <a:lnTo>
                  <a:pt x="135345" y="480493"/>
                </a:lnTo>
                <a:lnTo>
                  <a:pt x="122069" y="494257"/>
                </a:lnTo>
                <a:lnTo>
                  <a:pt x="116730" y="498395"/>
                </a:lnTo>
                <a:lnTo>
                  <a:pt x="110630" y="502424"/>
                </a:lnTo>
                <a:lnTo>
                  <a:pt x="104024" y="506379"/>
                </a:lnTo>
                <a:lnTo>
                  <a:pt x="98350" y="509016"/>
                </a:lnTo>
                <a:lnTo>
                  <a:pt x="93297" y="510774"/>
                </a:lnTo>
                <a:lnTo>
                  <a:pt x="88659" y="511946"/>
                </a:lnTo>
                <a:lnTo>
                  <a:pt x="80118" y="516635"/>
                </a:lnTo>
                <a:lnTo>
                  <a:pt x="76063" y="519664"/>
                </a:lnTo>
                <a:lnTo>
                  <a:pt x="70819" y="521682"/>
                </a:lnTo>
                <a:lnTo>
                  <a:pt x="64784" y="523028"/>
                </a:lnTo>
                <a:lnTo>
                  <a:pt x="58220" y="523926"/>
                </a:lnTo>
                <a:lnTo>
                  <a:pt x="52574" y="524524"/>
                </a:lnTo>
                <a:lnTo>
                  <a:pt x="47540" y="524923"/>
                </a:lnTo>
                <a:lnTo>
                  <a:pt x="42914" y="525189"/>
                </a:lnTo>
                <a:lnTo>
                  <a:pt x="38560" y="524096"/>
                </a:lnTo>
                <a:lnTo>
                  <a:pt x="30335" y="519495"/>
                </a:lnTo>
                <a:lnTo>
                  <a:pt x="22562" y="514049"/>
                </a:lnTo>
                <a:lnTo>
                  <a:pt x="16875" y="508680"/>
                </a:lnTo>
                <a:lnTo>
                  <a:pt x="13581" y="506740"/>
                </a:lnTo>
                <a:lnTo>
                  <a:pt x="6533" y="504585"/>
                </a:lnTo>
                <a:lnTo>
                  <a:pt x="4146" y="502740"/>
                </a:lnTo>
                <a:lnTo>
                  <a:pt x="2555" y="500240"/>
                </a:lnTo>
                <a:lnTo>
                  <a:pt x="786" y="494076"/>
                </a:lnTo>
                <a:lnTo>
                  <a:pt x="0" y="487103"/>
                </a:lnTo>
                <a:lnTo>
                  <a:pt x="1060" y="483465"/>
                </a:lnTo>
                <a:lnTo>
                  <a:pt x="5626" y="476037"/>
                </a:lnTo>
                <a:lnTo>
                  <a:pt x="11888" y="468502"/>
                </a:lnTo>
                <a:lnTo>
                  <a:pt x="18904" y="460920"/>
                </a:lnTo>
                <a:lnTo>
                  <a:pt x="29995" y="449511"/>
                </a:lnTo>
                <a:lnTo>
                  <a:pt x="37536" y="441897"/>
                </a:lnTo>
                <a:lnTo>
                  <a:pt x="42594" y="438088"/>
                </a:lnTo>
                <a:lnTo>
                  <a:pt x="48506" y="434278"/>
                </a:lnTo>
                <a:lnTo>
                  <a:pt x="54988" y="430469"/>
                </a:lnTo>
                <a:lnTo>
                  <a:pt x="63119" y="426660"/>
                </a:lnTo>
                <a:lnTo>
                  <a:pt x="72350" y="422850"/>
                </a:lnTo>
                <a:lnTo>
                  <a:pt x="82314" y="419040"/>
                </a:lnTo>
                <a:lnTo>
                  <a:pt x="91497" y="416500"/>
                </a:lnTo>
                <a:lnTo>
                  <a:pt x="100158" y="414807"/>
                </a:lnTo>
                <a:lnTo>
                  <a:pt x="108472" y="413678"/>
                </a:lnTo>
                <a:lnTo>
                  <a:pt x="116556" y="412926"/>
                </a:lnTo>
                <a:lnTo>
                  <a:pt x="124484" y="412424"/>
                </a:lnTo>
                <a:lnTo>
                  <a:pt x="132310" y="412090"/>
                </a:lnTo>
                <a:lnTo>
                  <a:pt x="140067" y="413136"/>
                </a:lnTo>
                <a:lnTo>
                  <a:pt x="147779" y="415104"/>
                </a:lnTo>
                <a:lnTo>
                  <a:pt x="184473" y="427388"/>
                </a:lnTo>
                <a:lnTo>
                  <a:pt x="192622" y="430955"/>
                </a:lnTo>
                <a:lnTo>
                  <a:pt x="199325" y="434604"/>
                </a:lnTo>
                <a:lnTo>
                  <a:pt x="205065" y="438306"/>
                </a:lnTo>
                <a:lnTo>
                  <a:pt x="210160" y="442044"/>
                </a:lnTo>
                <a:lnTo>
                  <a:pt x="214827" y="445806"/>
                </a:lnTo>
                <a:lnTo>
                  <a:pt x="223400" y="453373"/>
                </a:lnTo>
                <a:lnTo>
                  <a:pt x="231443" y="460969"/>
                </a:lnTo>
                <a:lnTo>
                  <a:pt x="234096" y="464773"/>
                </a:lnTo>
                <a:lnTo>
                  <a:pt x="239099" y="476194"/>
                </a:lnTo>
                <a:lnTo>
                  <a:pt x="244770" y="483812"/>
                </a:lnTo>
                <a:lnTo>
                  <a:pt x="251524" y="491431"/>
                </a:lnTo>
                <a:lnTo>
                  <a:pt x="255103" y="495241"/>
                </a:lnTo>
                <a:lnTo>
                  <a:pt x="257490" y="499051"/>
                </a:lnTo>
                <a:lnTo>
                  <a:pt x="260141" y="506671"/>
                </a:lnTo>
                <a:lnTo>
                  <a:pt x="262118" y="509211"/>
                </a:lnTo>
                <a:lnTo>
                  <a:pt x="264706" y="510904"/>
                </a:lnTo>
                <a:lnTo>
                  <a:pt x="267701" y="512033"/>
                </a:lnTo>
                <a:lnTo>
                  <a:pt x="269697" y="514055"/>
                </a:lnTo>
                <a:lnTo>
                  <a:pt x="271029" y="516674"/>
                </a:lnTo>
                <a:lnTo>
                  <a:pt x="273692" y="5257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94"/>
          <p:cNvSpPr/>
          <p:nvPr/>
        </p:nvSpPr>
        <p:spPr>
          <a:xfrm>
            <a:off x="6720840" y="2908064"/>
            <a:ext cx="228278" cy="635237"/>
          </a:xfrm>
          <a:custGeom>
            <a:avLst/>
            <a:gdLst/>
            <a:ahLst/>
            <a:cxnLst/>
            <a:rect l="0" t="0" r="0" b="0"/>
            <a:pathLst>
              <a:path w="228278" h="635237">
                <a:moveTo>
                  <a:pt x="0" y="6586"/>
                </a:moveTo>
                <a:lnTo>
                  <a:pt x="12135" y="518"/>
                </a:lnTo>
                <a:lnTo>
                  <a:pt x="16980" y="0"/>
                </a:lnTo>
                <a:lnTo>
                  <a:pt x="21480" y="925"/>
                </a:lnTo>
                <a:lnTo>
                  <a:pt x="25750" y="2812"/>
                </a:lnTo>
                <a:lnTo>
                  <a:pt x="29867" y="4070"/>
                </a:lnTo>
                <a:lnTo>
                  <a:pt x="33881" y="4908"/>
                </a:lnTo>
                <a:lnTo>
                  <a:pt x="37827" y="5467"/>
                </a:lnTo>
                <a:lnTo>
                  <a:pt x="41727" y="8380"/>
                </a:lnTo>
                <a:lnTo>
                  <a:pt x="45598" y="12862"/>
                </a:lnTo>
                <a:lnTo>
                  <a:pt x="49449" y="18390"/>
                </a:lnTo>
                <a:lnTo>
                  <a:pt x="55826" y="25885"/>
                </a:lnTo>
                <a:lnTo>
                  <a:pt x="63887" y="34692"/>
                </a:lnTo>
                <a:lnTo>
                  <a:pt x="73071" y="44373"/>
                </a:lnTo>
                <a:lnTo>
                  <a:pt x="100209" y="75450"/>
                </a:lnTo>
                <a:lnTo>
                  <a:pt x="116336" y="94405"/>
                </a:lnTo>
                <a:lnTo>
                  <a:pt x="130897" y="113392"/>
                </a:lnTo>
                <a:lnTo>
                  <a:pt x="144415" y="132400"/>
                </a:lnTo>
                <a:lnTo>
                  <a:pt x="157237" y="151422"/>
                </a:lnTo>
                <a:lnTo>
                  <a:pt x="181643" y="189491"/>
                </a:lnTo>
                <a:lnTo>
                  <a:pt x="193485" y="208532"/>
                </a:lnTo>
                <a:lnTo>
                  <a:pt x="202649" y="228847"/>
                </a:lnTo>
                <a:lnTo>
                  <a:pt x="210030" y="250010"/>
                </a:lnTo>
                <a:lnTo>
                  <a:pt x="216219" y="271738"/>
                </a:lnTo>
                <a:lnTo>
                  <a:pt x="220347" y="293844"/>
                </a:lnTo>
                <a:lnTo>
                  <a:pt x="223097" y="316201"/>
                </a:lnTo>
                <a:lnTo>
                  <a:pt x="224932" y="338726"/>
                </a:lnTo>
                <a:lnTo>
                  <a:pt x="226154" y="357552"/>
                </a:lnTo>
                <a:lnTo>
                  <a:pt x="227513" y="388630"/>
                </a:lnTo>
                <a:lnTo>
                  <a:pt x="228277" y="427547"/>
                </a:lnTo>
                <a:lnTo>
                  <a:pt x="227115" y="442167"/>
                </a:lnTo>
                <a:lnTo>
                  <a:pt x="225070" y="458263"/>
                </a:lnTo>
                <a:lnTo>
                  <a:pt x="222436" y="475344"/>
                </a:lnTo>
                <a:lnTo>
                  <a:pt x="218141" y="490541"/>
                </a:lnTo>
                <a:lnTo>
                  <a:pt x="212737" y="504483"/>
                </a:lnTo>
                <a:lnTo>
                  <a:pt x="206595" y="517587"/>
                </a:lnTo>
                <a:lnTo>
                  <a:pt x="202500" y="528863"/>
                </a:lnTo>
                <a:lnTo>
                  <a:pt x="195466" y="556869"/>
                </a:lnTo>
                <a:lnTo>
                  <a:pt x="189321" y="573313"/>
                </a:lnTo>
                <a:lnTo>
                  <a:pt x="182355" y="585701"/>
                </a:lnTo>
                <a:lnTo>
                  <a:pt x="178721" y="590782"/>
                </a:lnTo>
                <a:lnTo>
                  <a:pt x="174681" y="603202"/>
                </a:lnTo>
                <a:lnTo>
                  <a:pt x="173604" y="610070"/>
                </a:lnTo>
                <a:lnTo>
                  <a:pt x="171616" y="614648"/>
                </a:lnTo>
                <a:lnTo>
                  <a:pt x="169020" y="617701"/>
                </a:lnTo>
                <a:lnTo>
                  <a:pt x="166021" y="619736"/>
                </a:lnTo>
                <a:lnTo>
                  <a:pt x="164020" y="622362"/>
                </a:lnTo>
                <a:lnTo>
                  <a:pt x="162687" y="625383"/>
                </a:lnTo>
                <a:lnTo>
                  <a:pt x="161798" y="628667"/>
                </a:lnTo>
                <a:lnTo>
                  <a:pt x="159935" y="630857"/>
                </a:lnTo>
                <a:lnTo>
                  <a:pt x="157423" y="632316"/>
                </a:lnTo>
                <a:lnTo>
                  <a:pt x="148590" y="6352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95"/>
          <p:cNvSpPr/>
          <p:nvPr/>
        </p:nvSpPr>
        <p:spPr>
          <a:xfrm>
            <a:off x="6893878" y="2846116"/>
            <a:ext cx="375603" cy="216583"/>
          </a:xfrm>
          <a:custGeom>
            <a:avLst/>
            <a:gdLst/>
            <a:ahLst/>
            <a:cxnLst/>
            <a:rect l="0" t="0" r="0" b="0"/>
            <a:pathLst>
              <a:path w="375603" h="216583">
                <a:moveTo>
                  <a:pt x="9841" y="57103"/>
                </a:moveTo>
                <a:lnTo>
                  <a:pt x="3774" y="44968"/>
                </a:lnTo>
                <a:lnTo>
                  <a:pt x="1986" y="40123"/>
                </a:lnTo>
                <a:lnTo>
                  <a:pt x="794" y="35623"/>
                </a:lnTo>
                <a:lnTo>
                  <a:pt x="0" y="31353"/>
                </a:lnTo>
                <a:lnTo>
                  <a:pt x="741" y="27237"/>
                </a:lnTo>
                <a:lnTo>
                  <a:pt x="2504" y="23222"/>
                </a:lnTo>
                <a:lnTo>
                  <a:pt x="8392" y="13722"/>
                </a:lnTo>
                <a:lnTo>
                  <a:pt x="12584" y="9036"/>
                </a:lnTo>
                <a:lnTo>
                  <a:pt x="15480" y="6009"/>
                </a:lnTo>
                <a:lnTo>
                  <a:pt x="18680" y="3990"/>
                </a:lnTo>
                <a:lnTo>
                  <a:pt x="25623" y="1748"/>
                </a:lnTo>
                <a:lnTo>
                  <a:pt x="31793" y="1149"/>
                </a:lnTo>
                <a:lnTo>
                  <a:pt x="39715" y="751"/>
                </a:lnTo>
                <a:lnTo>
                  <a:pt x="58679" y="308"/>
                </a:lnTo>
                <a:lnTo>
                  <a:pt x="107055" y="0"/>
                </a:lnTo>
                <a:lnTo>
                  <a:pt x="115290" y="1254"/>
                </a:lnTo>
                <a:lnTo>
                  <a:pt x="123320" y="3361"/>
                </a:lnTo>
                <a:lnTo>
                  <a:pt x="131214" y="6035"/>
                </a:lnTo>
                <a:lnTo>
                  <a:pt x="139016" y="7818"/>
                </a:lnTo>
                <a:lnTo>
                  <a:pt x="146758" y="9007"/>
                </a:lnTo>
                <a:lnTo>
                  <a:pt x="154459" y="9799"/>
                </a:lnTo>
                <a:lnTo>
                  <a:pt x="163403" y="12867"/>
                </a:lnTo>
                <a:lnTo>
                  <a:pt x="173176" y="17453"/>
                </a:lnTo>
                <a:lnTo>
                  <a:pt x="183501" y="23050"/>
                </a:lnTo>
                <a:lnTo>
                  <a:pt x="191655" y="28051"/>
                </a:lnTo>
                <a:lnTo>
                  <a:pt x="198361" y="32655"/>
                </a:lnTo>
                <a:lnTo>
                  <a:pt x="204101" y="36995"/>
                </a:lnTo>
                <a:lnTo>
                  <a:pt x="207928" y="41157"/>
                </a:lnTo>
                <a:lnTo>
                  <a:pt x="210479" y="45203"/>
                </a:lnTo>
                <a:lnTo>
                  <a:pt x="212180" y="49170"/>
                </a:lnTo>
                <a:lnTo>
                  <a:pt x="213314" y="54354"/>
                </a:lnTo>
                <a:lnTo>
                  <a:pt x="214070" y="60351"/>
                </a:lnTo>
                <a:lnTo>
                  <a:pt x="214574" y="66888"/>
                </a:lnTo>
                <a:lnTo>
                  <a:pt x="214909" y="72517"/>
                </a:lnTo>
                <a:lnTo>
                  <a:pt x="215283" y="82157"/>
                </a:lnTo>
                <a:lnTo>
                  <a:pt x="214112" y="86506"/>
                </a:lnTo>
                <a:lnTo>
                  <a:pt x="212062" y="90675"/>
                </a:lnTo>
                <a:lnTo>
                  <a:pt x="209426" y="94725"/>
                </a:lnTo>
                <a:lnTo>
                  <a:pt x="206397" y="98694"/>
                </a:lnTo>
                <a:lnTo>
                  <a:pt x="203109" y="102611"/>
                </a:lnTo>
                <a:lnTo>
                  <a:pt x="199647" y="106492"/>
                </a:lnTo>
                <a:lnTo>
                  <a:pt x="197338" y="111619"/>
                </a:lnTo>
                <a:lnTo>
                  <a:pt x="195800" y="117577"/>
                </a:lnTo>
                <a:lnTo>
                  <a:pt x="194773" y="124089"/>
                </a:lnTo>
                <a:lnTo>
                  <a:pt x="191549" y="129701"/>
                </a:lnTo>
                <a:lnTo>
                  <a:pt x="186860" y="134711"/>
                </a:lnTo>
                <a:lnTo>
                  <a:pt x="181194" y="139322"/>
                </a:lnTo>
                <a:lnTo>
                  <a:pt x="176147" y="143666"/>
                </a:lnTo>
                <a:lnTo>
                  <a:pt x="171511" y="147832"/>
                </a:lnTo>
                <a:lnTo>
                  <a:pt x="162975" y="155847"/>
                </a:lnTo>
                <a:lnTo>
                  <a:pt x="154948" y="163643"/>
                </a:lnTo>
                <a:lnTo>
                  <a:pt x="151029" y="168770"/>
                </a:lnTo>
                <a:lnTo>
                  <a:pt x="147147" y="174728"/>
                </a:lnTo>
                <a:lnTo>
                  <a:pt x="143288" y="181240"/>
                </a:lnTo>
                <a:lnTo>
                  <a:pt x="139446" y="186851"/>
                </a:lnTo>
                <a:lnTo>
                  <a:pt x="135615" y="191862"/>
                </a:lnTo>
                <a:lnTo>
                  <a:pt x="126408" y="202961"/>
                </a:lnTo>
                <a:lnTo>
                  <a:pt x="125653" y="205142"/>
                </a:lnTo>
                <a:lnTo>
                  <a:pt x="124812" y="210952"/>
                </a:lnTo>
                <a:lnTo>
                  <a:pt x="125859" y="213009"/>
                </a:lnTo>
                <a:lnTo>
                  <a:pt x="127826" y="214380"/>
                </a:lnTo>
                <a:lnTo>
                  <a:pt x="133400" y="215904"/>
                </a:lnTo>
                <a:lnTo>
                  <a:pt x="140109" y="216582"/>
                </a:lnTo>
                <a:lnTo>
                  <a:pt x="143676" y="215492"/>
                </a:lnTo>
                <a:lnTo>
                  <a:pt x="154766" y="209161"/>
                </a:lnTo>
                <a:lnTo>
                  <a:pt x="162306" y="207235"/>
                </a:lnTo>
                <a:lnTo>
                  <a:pt x="173276" y="206379"/>
                </a:lnTo>
                <a:lnTo>
                  <a:pt x="179758" y="206150"/>
                </a:lnTo>
                <a:lnTo>
                  <a:pt x="186620" y="204728"/>
                </a:lnTo>
                <a:lnTo>
                  <a:pt x="193734" y="202510"/>
                </a:lnTo>
                <a:lnTo>
                  <a:pt x="201016" y="199761"/>
                </a:lnTo>
                <a:lnTo>
                  <a:pt x="208411" y="197929"/>
                </a:lnTo>
                <a:lnTo>
                  <a:pt x="215881" y="196707"/>
                </a:lnTo>
                <a:lnTo>
                  <a:pt x="223402" y="195892"/>
                </a:lnTo>
                <a:lnTo>
                  <a:pt x="230955" y="194079"/>
                </a:lnTo>
                <a:lnTo>
                  <a:pt x="238531" y="191601"/>
                </a:lnTo>
                <a:lnTo>
                  <a:pt x="246121" y="188678"/>
                </a:lnTo>
                <a:lnTo>
                  <a:pt x="253721" y="185460"/>
                </a:lnTo>
                <a:lnTo>
                  <a:pt x="268939" y="178497"/>
                </a:lnTo>
                <a:lnTo>
                  <a:pt x="276553" y="176133"/>
                </a:lnTo>
                <a:lnTo>
                  <a:pt x="284169" y="174556"/>
                </a:lnTo>
                <a:lnTo>
                  <a:pt x="291787" y="173505"/>
                </a:lnTo>
                <a:lnTo>
                  <a:pt x="299406" y="172805"/>
                </a:lnTo>
                <a:lnTo>
                  <a:pt x="307025" y="172338"/>
                </a:lnTo>
                <a:lnTo>
                  <a:pt x="320993" y="171818"/>
                </a:lnTo>
                <a:lnTo>
                  <a:pt x="331435" y="171588"/>
                </a:lnTo>
                <a:lnTo>
                  <a:pt x="375602" y="1714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96"/>
          <p:cNvSpPr/>
          <p:nvPr/>
        </p:nvSpPr>
        <p:spPr>
          <a:xfrm>
            <a:off x="7132319" y="3234689"/>
            <a:ext cx="365762" cy="102871"/>
          </a:xfrm>
          <a:custGeom>
            <a:avLst/>
            <a:gdLst/>
            <a:ahLst/>
            <a:cxnLst/>
            <a:rect l="0" t="0" r="0" b="0"/>
            <a:pathLst>
              <a:path w="365762" h="102871">
                <a:moveTo>
                  <a:pt x="0" y="102870"/>
                </a:moveTo>
                <a:lnTo>
                  <a:pt x="18204" y="96803"/>
                </a:lnTo>
                <a:lnTo>
                  <a:pt x="24836" y="95015"/>
                </a:lnTo>
                <a:lnTo>
                  <a:pt x="35593" y="93029"/>
                </a:lnTo>
                <a:lnTo>
                  <a:pt x="41509" y="91230"/>
                </a:lnTo>
                <a:lnTo>
                  <a:pt x="47993" y="88760"/>
                </a:lnTo>
                <a:lnTo>
                  <a:pt x="54854" y="85843"/>
                </a:lnTo>
                <a:lnTo>
                  <a:pt x="61970" y="83899"/>
                </a:lnTo>
                <a:lnTo>
                  <a:pt x="69253" y="82603"/>
                </a:lnTo>
                <a:lnTo>
                  <a:pt x="76649" y="81739"/>
                </a:lnTo>
                <a:lnTo>
                  <a:pt x="84120" y="79893"/>
                </a:lnTo>
                <a:lnTo>
                  <a:pt x="91640" y="77392"/>
                </a:lnTo>
                <a:lnTo>
                  <a:pt x="99194" y="74455"/>
                </a:lnTo>
                <a:lnTo>
                  <a:pt x="106770" y="72497"/>
                </a:lnTo>
                <a:lnTo>
                  <a:pt x="114360" y="71191"/>
                </a:lnTo>
                <a:lnTo>
                  <a:pt x="121959" y="70321"/>
                </a:lnTo>
                <a:lnTo>
                  <a:pt x="129567" y="68471"/>
                </a:lnTo>
                <a:lnTo>
                  <a:pt x="137178" y="65968"/>
                </a:lnTo>
                <a:lnTo>
                  <a:pt x="144792" y="63029"/>
                </a:lnTo>
                <a:lnTo>
                  <a:pt x="153678" y="61069"/>
                </a:lnTo>
                <a:lnTo>
                  <a:pt x="163413" y="59763"/>
                </a:lnTo>
                <a:lnTo>
                  <a:pt x="173712" y="58892"/>
                </a:lnTo>
                <a:lnTo>
                  <a:pt x="183118" y="57042"/>
                </a:lnTo>
                <a:lnTo>
                  <a:pt x="191929" y="54538"/>
                </a:lnTo>
                <a:lnTo>
                  <a:pt x="200343" y="51599"/>
                </a:lnTo>
                <a:lnTo>
                  <a:pt x="208492" y="48369"/>
                </a:lnTo>
                <a:lnTo>
                  <a:pt x="216465" y="44946"/>
                </a:lnTo>
                <a:lnTo>
                  <a:pt x="224320" y="41394"/>
                </a:lnTo>
                <a:lnTo>
                  <a:pt x="232097" y="39026"/>
                </a:lnTo>
                <a:lnTo>
                  <a:pt x="239821" y="37448"/>
                </a:lnTo>
                <a:lnTo>
                  <a:pt x="247511" y="36395"/>
                </a:lnTo>
                <a:lnTo>
                  <a:pt x="255178" y="34424"/>
                </a:lnTo>
                <a:lnTo>
                  <a:pt x="262828" y="31839"/>
                </a:lnTo>
                <a:lnTo>
                  <a:pt x="270469" y="28847"/>
                </a:lnTo>
                <a:lnTo>
                  <a:pt x="278103" y="26851"/>
                </a:lnTo>
                <a:lnTo>
                  <a:pt x="285732" y="25521"/>
                </a:lnTo>
                <a:lnTo>
                  <a:pt x="293358" y="24634"/>
                </a:lnTo>
                <a:lnTo>
                  <a:pt x="300983" y="22773"/>
                </a:lnTo>
                <a:lnTo>
                  <a:pt x="308605" y="20262"/>
                </a:lnTo>
                <a:lnTo>
                  <a:pt x="316227" y="17318"/>
                </a:lnTo>
                <a:lnTo>
                  <a:pt x="322577" y="15356"/>
                </a:lnTo>
                <a:lnTo>
                  <a:pt x="333021" y="13175"/>
                </a:lnTo>
                <a:lnTo>
                  <a:pt x="337584" y="11324"/>
                </a:lnTo>
                <a:lnTo>
                  <a:pt x="341896" y="8819"/>
                </a:lnTo>
                <a:lnTo>
                  <a:pt x="36576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97"/>
          <p:cNvSpPr/>
          <p:nvPr/>
        </p:nvSpPr>
        <p:spPr>
          <a:xfrm>
            <a:off x="7475219" y="3018159"/>
            <a:ext cx="468632" cy="490317"/>
          </a:xfrm>
          <a:custGeom>
            <a:avLst/>
            <a:gdLst/>
            <a:ahLst/>
            <a:cxnLst/>
            <a:rect l="0" t="0" r="0" b="0"/>
            <a:pathLst>
              <a:path w="468632" h="490317">
                <a:moveTo>
                  <a:pt x="0" y="67941"/>
                </a:moveTo>
                <a:lnTo>
                  <a:pt x="6069" y="61873"/>
                </a:lnTo>
                <a:lnTo>
                  <a:pt x="7856" y="58815"/>
                </a:lnTo>
                <a:lnTo>
                  <a:pt x="9842" y="52032"/>
                </a:lnTo>
                <a:lnTo>
                  <a:pt x="20885" y="41397"/>
                </a:lnTo>
                <a:lnTo>
                  <a:pt x="29163" y="35005"/>
                </a:lnTo>
                <a:lnTo>
                  <a:pt x="37222" y="30743"/>
                </a:lnTo>
                <a:lnTo>
                  <a:pt x="45135" y="27902"/>
                </a:lnTo>
                <a:lnTo>
                  <a:pt x="52950" y="26008"/>
                </a:lnTo>
                <a:lnTo>
                  <a:pt x="60700" y="23476"/>
                </a:lnTo>
                <a:lnTo>
                  <a:pt x="68408" y="20517"/>
                </a:lnTo>
                <a:lnTo>
                  <a:pt x="76085" y="17275"/>
                </a:lnTo>
                <a:lnTo>
                  <a:pt x="83743" y="13844"/>
                </a:lnTo>
                <a:lnTo>
                  <a:pt x="99027" y="6644"/>
                </a:lnTo>
                <a:lnTo>
                  <a:pt x="110899" y="2598"/>
                </a:lnTo>
                <a:lnTo>
                  <a:pt x="121679" y="799"/>
                </a:lnTo>
                <a:lnTo>
                  <a:pt x="134936" y="0"/>
                </a:lnTo>
                <a:lnTo>
                  <a:pt x="149295" y="3031"/>
                </a:lnTo>
                <a:lnTo>
                  <a:pt x="156681" y="5618"/>
                </a:lnTo>
                <a:lnTo>
                  <a:pt x="164144" y="7342"/>
                </a:lnTo>
                <a:lnTo>
                  <a:pt x="171659" y="8491"/>
                </a:lnTo>
                <a:lnTo>
                  <a:pt x="179209" y="9258"/>
                </a:lnTo>
                <a:lnTo>
                  <a:pt x="186783" y="11039"/>
                </a:lnTo>
                <a:lnTo>
                  <a:pt x="194373" y="13496"/>
                </a:lnTo>
                <a:lnTo>
                  <a:pt x="201972" y="16404"/>
                </a:lnTo>
                <a:lnTo>
                  <a:pt x="209578" y="19613"/>
                </a:lnTo>
                <a:lnTo>
                  <a:pt x="217189" y="23022"/>
                </a:lnTo>
                <a:lnTo>
                  <a:pt x="231149" y="30197"/>
                </a:lnTo>
                <a:lnTo>
                  <a:pt x="241587" y="37619"/>
                </a:lnTo>
                <a:lnTo>
                  <a:pt x="254602" y="48937"/>
                </a:lnTo>
                <a:lnTo>
                  <a:pt x="266503" y="60334"/>
                </a:lnTo>
                <a:lnTo>
                  <a:pt x="274232" y="71333"/>
                </a:lnTo>
                <a:lnTo>
                  <a:pt x="281902" y="84689"/>
                </a:lnTo>
                <a:lnTo>
                  <a:pt x="289544" y="99091"/>
                </a:lnTo>
                <a:lnTo>
                  <a:pt x="293786" y="113958"/>
                </a:lnTo>
                <a:lnTo>
                  <a:pt x="295672" y="127763"/>
                </a:lnTo>
                <a:lnTo>
                  <a:pt x="296510" y="138132"/>
                </a:lnTo>
                <a:lnTo>
                  <a:pt x="296883" y="150360"/>
                </a:lnTo>
                <a:lnTo>
                  <a:pt x="296982" y="157177"/>
                </a:lnTo>
                <a:lnTo>
                  <a:pt x="293706" y="171524"/>
                </a:lnTo>
                <a:lnTo>
                  <a:pt x="289286" y="186368"/>
                </a:lnTo>
                <a:lnTo>
                  <a:pt x="287322" y="201432"/>
                </a:lnTo>
                <a:lnTo>
                  <a:pt x="283063" y="216593"/>
                </a:lnTo>
                <a:lnTo>
                  <a:pt x="280148" y="224192"/>
                </a:lnTo>
                <a:lnTo>
                  <a:pt x="275666" y="234338"/>
                </a:lnTo>
                <a:lnTo>
                  <a:pt x="263912" y="259158"/>
                </a:lnTo>
                <a:lnTo>
                  <a:pt x="249082" y="289556"/>
                </a:lnTo>
                <a:lnTo>
                  <a:pt x="242255" y="300774"/>
                </a:lnTo>
                <a:lnTo>
                  <a:pt x="233894" y="313333"/>
                </a:lnTo>
                <a:lnTo>
                  <a:pt x="224510" y="326786"/>
                </a:lnTo>
                <a:lnTo>
                  <a:pt x="215713" y="338294"/>
                </a:lnTo>
                <a:lnTo>
                  <a:pt x="207308" y="348506"/>
                </a:lnTo>
                <a:lnTo>
                  <a:pt x="199166" y="357854"/>
                </a:lnTo>
                <a:lnTo>
                  <a:pt x="192468" y="366626"/>
                </a:lnTo>
                <a:lnTo>
                  <a:pt x="186732" y="375014"/>
                </a:lnTo>
                <a:lnTo>
                  <a:pt x="181638" y="383146"/>
                </a:lnTo>
                <a:lnTo>
                  <a:pt x="169205" y="395569"/>
                </a:lnTo>
                <a:lnTo>
                  <a:pt x="162334" y="400659"/>
                </a:lnTo>
                <a:lnTo>
                  <a:pt x="151312" y="413089"/>
                </a:lnTo>
                <a:lnTo>
                  <a:pt x="142180" y="427080"/>
                </a:lnTo>
                <a:lnTo>
                  <a:pt x="133888" y="441765"/>
                </a:lnTo>
                <a:lnTo>
                  <a:pt x="125970" y="453371"/>
                </a:lnTo>
                <a:lnTo>
                  <a:pt x="122080" y="458244"/>
                </a:lnTo>
                <a:lnTo>
                  <a:pt x="117758" y="467046"/>
                </a:lnTo>
                <a:lnTo>
                  <a:pt x="114983" y="476976"/>
                </a:lnTo>
                <a:lnTo>
                  <a:pt x="114503" y="484764"/>
                </a:lnTo>
                <a:lnTo>
                  <a:pt x="115706" y="486792"/>
                </a:lnTo>
                <a:lnTo>
                  <a:pt x="117777" y="488145"/>
                </a:lnTo>
                <a:lnTo>
                  <a:pt x="120428" y="489047"/>
                </a:lnTo>
                <a:lnTo>
                  <a:pt x="127275" y="489648"/>
                </a:lnTo>
                <a:lnTo>
                  <a:pt x="136921" y="490049"/>
                </a:lnTo>
                <a:lnTo>
                  <a:pt x="148431" y="490316"/>
                </a:lnTo>
                <a:lnTo>
                  <a:pt x="161184" y="489224"/>
                </a:lnTo>
                <a:lnTo>
                  <a:pt x="174766" y="487226"/>
                </a:lnTo>
                <a:lnTo>
                  <a:pt x="188901" y="484624"/>
                </a:lnTo>
                <a:lnTo>
                  <a:pt x="200864" y="481620"/>
                </a:lnTo>
                <a:lnTo>
                  <a:pt x="211380" y="478347"/>
                </a:lnTo>
                <a:lnTo>
                  <a:pt x="220930" y="474894"/>
                </a:lnTo>
                <a:lnTo>
                  <a:pt x="229837" y="472593"/>
                </a:lnTo>
                <a:lnTo>
                  <a:pt x="238315" y="471059"/>
                </a:lnTo>
                <a:lnTo>
                  <a:pt x="246507" y="470036"/>
                </a:lnTo>
                <a:lnTo>
                  <a:pt x="258318" y="466814"/>
                </a:lnTo>
                <a:lnTo>
                  <a:pt x="272542" y="462127"/>
                </a:lnTo>
                <a:lnTo>
                  <a:pt x="288375" y="456461"/>
                </a:lnTo>
                <a:lnTo>
                  <a:pt x="302740" y="452684"/>
                </a:lnTo>
                <a:lnTo>
                  <a:pt x="316127" y="450166"/>
                </a:lnTo>
                <a:lnTo>
                  <a:pt x="328862" y="448488"/>
                </a:lnTo>
                <a:lnTo>
                  <a:pt x="339891" y="446099"/>
                </a:lnTo>
                <a:lnTo>
                  <a:pt x="349784" y="443236"/>
                </a:lnTo>
                <a:lnTo>
                  <a:pt x="358919" y="440058"/>
                </a:lnTo>
                <a:lnTo>
                  <a:pt x="367550" y="437938"/>
                </a:lnTo>
                <a:lnTo>
                  <a:pt x="375843" y="436526"/>
                </a:lnTo>
                <a:lnTo>
                  <a:pt x="383912" y="435584"/>
                </a:lnTo>
                <a:lnTo>
                  <a:pt x="391831" y="433686"/>
                </a:lnTo>
                <a:lnTo>
                  <a:pt x="399651" y="431151"/>
                </a:lnTo>
                <a:lnTo>
                  <a:pt x="413843" y="426217"/>
                </a:lnTo>
                <a:lnTo>
                  <a:pt x="424384" y="424025"/>
                </a:lnTo>
                <a:lnTo>
                  <a:pt x="436688" y="423050"/>
                </a:lnTo>
                <a:lnTo>
                  <a:pt x="443526" y="422790"/>
                </a:lnTo>
                <a:lnTo>
                  <a:pt x="449354" y="421347"/>
                </a:lnTo>
                <a:lnTo>
                  <a:pt x="454510" y="419115"/>
                </a:lnTo>
                <a:lnTo>
                  <a:pt x="468631" y="4108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98"/>
          <p:cNvSpPr/>
          <p:nvPr/>
        </p:nvSpPr>
        <p:spPr>
          <a:xfrm>
            <a:off x="8046719" y="3143250"/>
            <a:ext cx="320041" cy="45679"/>
          </a:xfrm>
          <a:custGeom>
            <a:avLst/>
            <a:gdLst/>
            <a:ahLst/>
            <a:cxnLst/>
            <a:rect l="0" t="0" r="0" b="0"/>
            <a:pathLst>
              <a:path w="320041" h="45679">
                <a:moveTo>
                  <a:pt x="0" y="34289"/>
                </a:moveTo>
                <a:lnTo>
                  <a:pt x="6068" y="34289"/>
                </a:lnTo>
                <a:lnTo>
                  <a:pt x="9125" y="35560"/>
                </a:lnTo>
                <a:lnTo>
                  <a:pt x="12434" y="37676"/>
                </a:lnTo>
                <a:lnTo>
                  <a:pt x="15909" y="40358"/>
                </a:lnTo>
                <a:lnTo>
                  <a:pt x="19497" y="42145"/>
                </a:lnTo>
                <a:lnTo>
                  <a:pt x="23158" y="43336"/>
                </a:lnTo>
                <a:lnTo>
                  <a:pt x="31883" y="44660"/>
                </a:lnTo>
                <a:lnTo>
                  <a:pt x="37765" y="45013"/>
                </a:lnTo>
                <a:lnTo>
                  <a:pt x="44228" y="45249"/>
                </a:lnTo>
                <a:lnTo>
                  <a:pt x="98409" y="45657"/>
                </a:lnTo>
                <a:lnTo>
                  <a:pt x="107517" y="45678"/>
                </a:lnTo>
                <a:lnTo>
                  <a:pt x="116127" y="44422"/>
                </a:lnTo>
                <a:lnTo>
                  <a:pt x="124408" y="42314"/>
                </a:lnTo>
                <a:lnTo>
                  <a:pt x="132470" y="39640"/>
                </a:lnTo>
                <a:lnTo>
                  <a:pt x="140383" y="37856"/>
                </a:lnTo>
                <a:lnTo>
                  <a:pt x="148199" y="36667"/>
                </a:lnTo>
                <a:lnTo>
                  <a:pt x="155950" y="35875"/>
                </a:lnTo>
                <a:lnTo>
                  <a:pt x="163656" y="35346"/>
                </a:lnTo>
                <a:lnTo>
                  <a:pt x="171335" y="34994"/>
                </a:lnTo>
                <a:lnTo>
                  <a:pt x="178993" y="34759"/>
                </a:lnTo>
                <a:lnTo>
                  <a:pt x="195529" y="32063"/>
                </a:lnTo>
                <a:lnTo>
                  <a:pt x="244382" y="22293"/>
                </a:lnTo>
                <a:lnTo>
                  <a:pt x="264521" y="17402"/>
                </a:lnTo>
                <a:lnTo>
                  <a:pt x="280488" y="12871"/>
                </a:lnTo>
                <a:lnTo>
                  <a:pt x="3200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99"/>
          <p:cNvSpPr/>
          <p:nvPr/>
        </p:nvSpPr>
        <p:spPr>
          <a:xfrm>
            <a:off x="8401050" y="2880359"/>
            <a:ext cx="45720" cy="536543"/>
          </a:xfrm>
          <a:custGeom>
            <a:avLst/>
            <a:gdLst/>
            <a:ahLst/>
            <a:cxnLst/>
            <a:rect l="0" t="0" r="0" b="0"/>
            <a:pathLst>
              <a:path w="45720" h="536543">
                <a:moveTo>
                  <a:pt x="0" y="0"/>
                </a:moveTo>
                <a:lnTo>
                  <a:pt x="0" y="63578"/>
                </a:lnTo>
                <a:lnTo>
                  <a:pt x="1270" y="74135"/>
                </a:lnTo>
                <a:lnTo>
                  <a:pt x="3386" y="86254"/>
                </a:lnTo>
                <a:lnTo>
                  <a:pt x="6067" y="99413"/>
                </a:lnTo>
                <a:lnTo>
                  <a:pt x="7855" y="111995"/>
                </a:lnTo>
                <a:lnTo>
                  <a:pt x="9046" y="124194"/>
                </a:lnTo>
                <a:lnTo>
                  <a:pt x="9841" y="136136"/>
                </a:lnTo>
                <a:lnTo>
                  <a:pt x="10370" y="150448"/>
                </a:lnTo>
                <a:lnTo>
                  <a:pt x="11115" y="198388"/>
                </a:lnTo>
                <a:lnTo>
                  <a:pt x="11290" y="225333"/>
                </a:lnTo>
                <a:lnTo>
                  <a:pt x="12606" y="237852"/>
                </a:lnTo>
                <a:lnTo>
                  <a:pt x="14754" y="250008"/>
                </a:lnTo>
                <a:lnTo>
                  <a:pt x="17457" y="261922"/>
                </a:lnTo>
                <a:lnTo>
                  <a:pt x="19257" y="272405"/>
                </a:lnTo>
                <a:lnTo>
                  <a:pt x="20458" y="281933"/>
                </a:lnTo>
                <a:lnTo>
                  <a:pt x="21259" y="290826"/>
                </a:lnTo>
                <a:lnTo>
                  <a:pt x="21792" y="300564"/>
                </a:lnTo>
                <a:lnTo>
                  <a:pt x="22385" y="321544"/>
                </a:lnTo>
                <a:lnTo>
                  <a:pt x="22847" y="407041"/>
                </a:lnTo>
                <a:lnTo>
                  <a:pt x="24121" y="419951"/>
                </a:lnTo>
                <a:lnTo>
                  <a:pt x="26241" y="436177"/>
                </a:lnTo>
                <a:lnTo>
                  <a:pt x="28924" y="454615"/>
                </a:lnTo>
                <a:lnTo>
                  <a:pt x="30712" y="469446"/>
                </a:lnTo>
                <a:lnTo>
                  <a:pt x="31905" y="481874"/>
                </a:lnTo>
                <a:lnTo>
                  <a:pt x="32700" y="492700"/>
                </a:lnTo>
                <a:lnTo>
                  <a:pt x="34500" y="502457"/>
                </a:lnTo>
                <a:lnTo>
                  <a:pt x="36969" y="511501"/>
                </a:lnTo>
                <a:lnTo>
                  <a:pt x="45492" y="536542"/>
                </a:lnTo>
                <a:lnTo>
                  <a:pt x="45719" y="5257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00"/>
          <p:cNvSpPr/>
          <p:nvPr/>
        </p:nvSpPr>
        <p:spPr>
          <a:xfrm>
            <a:off x="7200900" y="3188969"/>
            <a:ext cx="57151" cy="308611"/>
          </a:xfrm>
          <a:custGeom>
            <a:avLst/>
            <a:gdLst/>
            <a:ahLst/>
            <a:cxnLst/>
            <a:rect l="0" t="0" r="0" b="0"/>
            <a:pathLst>
              <a:path w="57151" h="308611">
                <a:moveTo>
                  <a:pt x="0" y="0"/>
                </a:moveTo>
                <a:lnTo>
                  <a:pt x="0" y="12136"/>
                </a:lnTo>
                <a:lnTo>
                  <a:pt x="1270" y="20791"/>
                </a:lnTo>
                <a:lnTo>
                  <a:pt x="3386" y="31641"/>
                </a:lnTo>
                <a:lnTo>
                  <a:pt x="6067" y="43954"/>
                </a:lnTo>
                <a:lnTo>
                  <a:pt x="7855" y="53433"/>
                </a:lnTo>
                <a:lnTo>
                  <a:pt x="9046" y="61022"/>
                </a:lnTo>
                <a:lnTo>
                  <a:pt x="9841" y="67352"/>
                </a:lnTo>
                <a:lnTo>
                  <a:pt x="11640" y="74111"/>
                </a:lnTo>
                <a:lnTo>
                  <a:pt x="14110" y="81158"/>
                </a:lnTo>
                <a:lnTo>
                  <a:pt x="17026" y="88395"/>
                </a:lnTo>
                <a:lnTo>
                  <a:pt x="20241" y="99570"/>
                </a:lnTo>
                <a:lnTo>
                  <a:pt x="23654" y="113370"/>
                </a:lnTo>
                <a:lnTo>
                  <a:pt x="34525" y="159745"/>
                </a:lnTo>
                <a:lnTo>
                  <a:pt x="38257" y="175077"/>
                </a:lnTo>
                <a:lnTo>
                  <a:pt x="40744" y="187838"/>
                </a:lnTo>
                <a:lnTo>
                  <a:pt x="42403" y="198885"/>
                </a:lnTo>
                <a:lnTo>
                  <a:pt x="43508" y="208791"/>
                </a:lnTo>
                <a:lnTo>
                  <a:pt x="44246" y="217934"/>
                </a:lnTo>
                <a:lnTo>
                  <a:pt x="44736" y="226569"/>
                </a:lnTo>
                <a:lnTo>
                  <a:pt x="45283" y="241668"/>
                </a:lnTo>
                <a:lnTo>
                  <a:pt x="45525" y="252612"/>
                </a:lnTo>
                <a:lnTo>
                  <a:pt x="46860" y="258578"/>
                </a:lnTo>
                <a:lnTo>
                  <a:pt x="49020" y="265095"/>
                </a:lnTo>
                <a:lnTo>
                  <a:pt x="51730" y="271980"/>
                </a:lnTo>
                <a:lnTo>
                  <a:pt x="53537" y="277840"/>
                </a:lnTo>
                <a:lnTo>
                  <a:pt x="54740" y="283017"/>
                </a:lnTo>
                <a:lnTo>
                  <a:pt x="56079" y="292156"/>
                </a:lnTo>
                <a:lnTo>
                  <a:pt x="56436" y="296370"/>
                </a:lnTo>
                <a:lnTo>
                  <a:pt x="5715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01"/>
          <p:cNvSpPr/>
          <p:nvPr/>
        </p:nvSpPr>
        <p:spPr>
          <a:xfrm>
            <a:off x="5589270" y="4172436"/>
            <a:ext cx="297181" cy="56525"/>
          </a:xfrm>
          <a:custGeom>
            <a:avLst/>
            <a:gdLst/>
            <a:ahLst/>
            <a:cxnLst/>
            <a:rect l="0" t="0" r="0" b="0"/>
            <a:pathLst>
              <a:path w="297181" h="56525">
                <a:moveTo>
                  <a:pt x="0" y="45234"/>
                </a:moveTo>
                <a:lnTo>
                  <a:pt x="6067" y="51301"/>
                </a:lnTo>
                <a:lnTo>
                  <a:pt x="9125" y="53089"/>
                </a:lnTo>
                <a:lnTo>
                  <a:pt x="12433" y="54280"/>
                </a:lnTo>
                <a:lnTo>
                  <a:pt x="20765" y="55604"/>
                </a:lnTo>
                <a:lnTo>
                  <a:pt x="26544" y="55957"/>
                </a:lnTo>
                <a:lnTo>
                  <a:pt x="38467" y="56350"/>
                </a:lnTo>
                <a:lnTo>
                  <a:pt x="47999" y="56524"/>
                </a:lnTo>
                <a:lnTo>
                  <a:pt x="53589" y="55300"/>
                </a:lnTo>
                <a:lnTo>
                  <a:pt x="59856" y="53214"/>
                </a:lnTo>
                <a:lnTo>
                  <a:pt x="66574" y="50554"/>
                </a:lnTo>
                <a:lnTo>
                  <a:pt x="73593" y="48781"/>
                </a:lnTo>
                <a:lnTo>
                  <a:pt x="80812" y="47599"/>
                </a:lnTo>
                <a:lnTo>
                  <a:pt x="88164" y="46810"/>
                </a:lnTo>
                <a:lnTo>
                  <a:pt x="94336" y="45014"/>
                </a:lnTo>
                <a:lnTo>
                  <a:pt x="99720" y="42548"/>
                </a:lnTo>
                <a:lnTo>
                  <a:pt x="104580" y="39633"/>
                </a:lnTo>
                <a:lnTo>
                  <a:pt x="110360" y="37689"/>
                </a:lnTo>
                <a:lnTo>
                  <a:pt x="116753" y="36395"/>
                </a:lnTo>
                <a:lnTo>
                  <a:pt x="123555" y="35531"/>
                </a:lnTo>
                <a:lnTo>
                  <a:pt x="130630" y="33685"/>
                </a:lnTo>
                <a:lnTo>
                  <a:pt x="137887" y="31184"/>
                </a:lnTo>
                <a:lnTo>
                  <a:pt x="145265" y="28247"/>
                </a:lnTo>
                <a:lnTo>
                  <a:pt x="152723" y="25020"/>
                </a:lnTo>
                <a:lnTo>
                  <a:pt x="167784" y="18046"/>
                </a:lnTo>
                <a:lnTo>
                  <a:pt x="175356" y="15678"/>
                </a:lnTo>
                <a:lnTo>
                  <a:pt x="182944" y="14100"/>
                </a:lnTo>
                <a:lnTo>
                  <a:pt x="190542" y="13048"/>
                </a:lnTo>
                <a:lnTo>
                  <a:pt x="196878" y="12346"/>
                </a:lnTo>
                <a:lnTo>
                  <a:pt x="202372" y="11879"/>
                </a:lnTo>
                <a:lnTo>
                  <a:pt x="207304" y="11567"/>
                </a:lnTo>
                <a:lnTo>
                  <a:pt x="213133" y="10089"/>
                </a:lnTo>
                <a:lnTo>
                  <a:pt x="219559" y="7834"/>
                </a:lnTo>
                <a:lnTo>
                  <a:pt x="226382" y="5060"/>
                </a:lnTo>
                <a:lnTo>
                  <a:pt x="233471" y="3212"/>
                </a:lnTo>
                <a:lnTo>
                  <a:pt x="240737" y="1979"/>
                </a:lnTo>
                <a:lnTo>
                  <a:pt x="248121" y="1157"/>
                </a:lnTo>
                <a:lnTo>
                  <a:pt x="255584" y="609"/>
                </a:lnTo>
                <a:lnTo>
                  <a:pt x="263099" y="244"/>
                </a:lnTo>
                <a:lnTo>
                  <a:pt x="270649" y="0"/>
                </a:lnTo>
                <a:lnTo>
                  <a:pt x="276952" y="1108"/>
                </a:lnTo>
                <a:lnTo>
                  <a:pt x="282425" y="3117"/>
                </a:lnTo>
                <a:lnTo>
                  <a:pt x="297180" y="109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02"/>
          <p:cNvSpPr/>
          <p:nvPr/>
        </p:nvSpPr>
        <p:spPr>
          <a:xfrm>
            <a:off x="5577840" y="4274820"/>
            <a:ext cx="274320" cy="57151"/>
          </a:xfrm>
          <a:custGeom>
            <a:avLst/>
            <a:gdLst/>
            <a:ahLst/>
            <a:cxnLst/>
            <a:rect l="0" t="0" r="0" b="0"/>
            <a:pathLst>
              <a:path w="274320" h="57151">
                <a:moveTo>
                  <a:pt x="0" y="57150"/>
                </a:moveTo>
                <a:lnTo>
                  <a:pt x="26867" y="57150"/>
                </a:lnTo>
                <a:lnTo>
                  <a:pt x="30612" y="55880"/>
                </a:lnTo>
                <a:lnTo>
                  <a:pt x="34378" y="53763"/>
                </a:lnTo>
                <a:lnTo>
                  <a:pt x="38158" y="51082"/>
                </a:lnTo>
                <a:lnTo>
                  <a:pt x="41949" y="49294"/>
                </a:lnTo>
                <a:lnTo>
                  <a:pt x="45746" y="48102"/>
                </a:lnTo>
                <a:lnTo>
                  <a:pt x="49547" y="47308"/>
                </a:lnTo>
                <a:lnTo>
                  <a:pt x="54621" y="45509"/>
                </a:lnTo>
                <a:lnTo>
                  <a:pt x="60544" y="43039"/>
                </a:lnTo>
                <a:lnTo>
                  <a:pt x="67032" y="40122"/>
                </a:lnTo>
                <a:lnTo>
                  <a:pt x="73898" y="38178"/>
                </a:lnTo>
                <a:lnTo>
                  <a:pt x="81016" y="36882"/>
                </a:lnTo>
                <a:lnTo>
                  <a:pt x="88300" y="36018"/>
                </a:lnTo>
                <a:lnTo>
                  <a:pt x="95697" y="34172"/>
                </a:lnTo>
                <a:lnTo>
                  <a:pt x="103168" y="31671"/>
                </a:lnTo>
                <a:lnTo>
                  <a:pt x="110689" y="28734"/>
                </a:lnTo>
                <a:lnTo>
                  <a:pt x="118242" y="26775"/>
                </a:lnTo>
                <a:lnTo>
                  <a:pt x="125818" y="25470"/>
                </a:lnTo>
                <a:lnTo>
                  <a:pt x="133409" y="24600"/>
                </a:lnTo>
                <a:lnTo>
                  <a:pt x="141009" y="22750"/>
                </a:lnTo>
                <a:lnTo>
                  <a:pt x="148616" y="20246"/>
                </a:lnTo>
                <a:lnTo>
                  <a:pt x="156227" y="17308"/>
                </a:lnTo>
                <a:lnTo>
                  <a:pt x="165111" y="15348"/>
                </a:lnTo>
                <a:lnTo>
                  <a:pt x="174844" y="14042"/>
                </a:lnTo>
                <a:lnTo>
                  <a:pt x="185143" y="13171"/>
                </a:lnTo>
                <a:lnTo>
                  <a:pt x="194548" y="11321"/>
                </a:lnTo>
                <a:lnTo>
                  <a:pt x="203359" y="8817"/>
                </a:lnTo>
                <a:lnTo>
                  <a:pt x="211773" y="5878"/>
                </a:lnTo>
                <a:lnTo>
                  <a:pt x="219922" y="3918"/>
                </a:lnTo>
                <a:lnTo>
                  <a:pt x="227894" y="2612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03"/>
          <p:cNvSpPr/>
          <p:nvPr/>
        </p:nvSpPr>
        <p:spPr>
          <a:xfrm>
            <a:off x="6080764" y="3897629"/>
            <a:ext cx="365757" cy="297167"/>
          </a:xfrm>
          <a:custGeom>
            <a:avLst/>
            <a:gdLst/>
            <a:ahLst/>
            <a:cxnLst/>
            <a:rect l="0" t="0" r="0" b="0"/>
            <a:pathLst>
              <a:path w="365757" h="297167">
                <a:moveTo>
                  <a:pt x="11425" y="0"/>
                </a:moveTo>
                <a:lnTo>
                  <a:pt x="27334" y="15910"/>
                </a:lnTo>
                <a:lnTo>
                  <a:pt x="29651" y="19497"/>
                </a:lnTo>
                <a:lnTo>
                  <a:pt x="32226" y="26869"/>
                </a:lnTo>
                <a:lnTo>
                  <a:pt x="32912" y="31883"/>
                </a:lnTo>
                <a:lnTo>
                  <a:pt x="33370" y="37765"/>
                </a:lnTo>
                <a:lnTo>
                  <a:pt x="33675" y="44227"/>
                </a:lnTo>
                <a:lnTo>
                  <a:pt x="34014" y="64953"/>
                </a:lnTo>
                <a:lnTo>
                  <a:pt x="34232" y="107516"/>
                </a:lnTo>
                <a:lnTo>
                  <a:pt x="32980" y="118668"/>
                </a:lnTo>
                <a:lnTo>
                  <a:pt x="30875" y="131182"/>
                </a:lnTo>
                <a:lnTo>
                  <a:pt x="28202" y="144605"/>
                </a:lnTo>
                <a:lnTo>
                  <a:pt x="25150" y="156094"/>
                </a:lnTo>
                <a:lnTo>
                  <a:pt x="21845" y="166293"/>
                </a:lnTo>
                <a:lnTo>
                  <a:pt x="18372" y="175632"/>
                </a:lnTo>
                <a:lnTo>
                  <a:pt x="16056" y="184398"/>
                </a:lnTo>
                <a:lnTo>
                  <a:pt x="14513" y="192782"/>
                </a:lnTo>
                <a:lnTo>
                  <a:pt x="13484" y="200912"/>
                </a:lnTo>
                <a:lnTo>
                  <a:pt x="11528" y="207601"/>
                </a:lnTo>
                <a:lnTo>
                  <a:pt x="8954" y="213331"/>
                </a:lnTo>
                <a:lnTo>
                  <a:pt x="5968" y="218421"/>
                </a:lnTo>
                <a:lnTo>
                  <a:pt x="2650" y="227463"/>
                </a:lnTo>
                <a:lnTo>
                  <a:pt x="1765" y="231652"/>
                </a:lnTo>
                <a:lnTo>
                  <a:pt x="1175" y="236985"/>
                </a:lnTo>
                <a:lnTo>
                  <a:pt x="782" y="243080"/>
                </a:lnTo>
                <a:lnTo>
                  <a:pt x="345" y="255356"/>
                </a:lnTo>
                <a:lnTo>
                  <a:pt x="99" y="269407"/>
                </a:lnTo>
                <a:lnTo>
                  <a:pt x="0" y="291106"/>
                </a:lnTo>
                <a:lnTo>
                  <a:pt x="1268" y="293131"/>
                </a:lnTo>
                <a:lnTo>
                  <a:pt x="3384" y="294481"/>
                </a:lnTo>
                <a:lnTo>
                  <a:pt x="9837" y="296647"/>
                </a:lnTo>
                <a:lnTo>
                  <a:pt x="20237" y="297075"/>
                </a:lnTo>
                <a:lnTo>
                  <a:pt x="38253" y="297166"/>
                </a:lnTo>
                <a:lnTo>
                  <a:pt x="49172" y="293788"/>
                </a:lnTo>
                <a:lnTo>
                  <a:pt x="55640" y="291109"/>
                </a:lnTo>
                <a:lnTo>
                  <a:pt x="62492" y="289323"/>
                </a:lnTo>
                <a:lnTo>
                  <a:pt x="69600" y="288132"/>
                </a:lnTo>
                <a:lnTo>
                  <a:pt x="76879" y="287338"/>
                </a:lnTo>
                <a:lnTo>
                  <a:pt x="83001" y="285539"/>
                </a:lnTo>
                <a:lnTo>
                  <a:pt x="100225" y="276939"/>
                </a:lnTo>
                <a:lnTo>
                  <a:pt x="108726" y="273526"/>
                </a:lnTo>
                <a:lnTo>
                  <a:pt x="118202" y="269981"/>
                </a:lnTo>
                <a:lnTo>
                  <a:pt x="129600" y="265078"/>
                </a:lnTo>
                <a:lnTo>
                  <a:pt x="155811" y="252856"/>
                </a:lnTo>
                <a:lnTo>
                  <a:pt x="167372" y="248581"/>
                </a:lnTo>
                <a:lnTo>
                  <a:pt x="177620" y="245731"/>
                </a:lnTo>
                <a:lnTo>
                  <a:pt x="186992" y="243831"/>
                </a:lnTo>
                <a:lnTo>
                  <a:pt x="197050" y="241294"/>
                </a:lnTo>
                <a:lnTo>
                  <a:pt x="207565" y="238333"/>
                </a:lnTo>
                <a:lnTo>
                  <a:pt x="218385" y="235089"/>
                </a:lnTo>
                <a:lnTo>
                  <a:pt x="228138" y="231656"/>
                </a:lnTo>
                <a:lnTo>
                  <a:pt x="237181" y="228097"/>
                </a:lnTo>
                <a:lnTo>
                  <a:pt x="245749" y="224455"/>
                </a:lnTo>
                <a:lnTo>
                  <a:pt x="254001" y="222027"/>
                </a:lnTo>
                <a:lnTo>
                  <a:pt x="262043" y="220408"/>
                </a:lnTo>
                <a:lnTo>
                  <a:pt x="269943" y="219329"/>
                </a:lnTo>
                <a:lnTo>
                  <a:pt x="276481" y="217339"/>
                </a:lnTo>
                <a:lnTo>
                  <a:pt x="287131" y="211742"/>
                </a:lnTo>
                <a:lnTo>
                  <a:pt x="296098" y="208408"/>
                </a:lnTo>
                <a:lnTo>
                  <a:pt x="304317" y="206926"/>
                </a:lnTo>
                <a:lnTo>
                  <a:pt x="312202" y="206267"/>
                </a:lnTo>
                <a:lnTo>
                  <a:pt x="323328" y="205975"/>
                </a:lnTo>
                <a:lnTo>
                  <a:pt x="365756" y="2057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04"/>
          <p:cNvSpPr/>
          <p:nvPr/>
        </p:nvSpPr>
        <p:spPr>
          <a:xfrm>
            <a:off x="6297929" y="3920489"/>
            <a:ext cx="80011" cy="594362"/>
          </a:xfrm>
          <a:custGeom>
            <a:avLst/>
            <a:gdLst/>
            <a:ahLst/>
            <a:cxnLst/>
            <a:rect l="0" t="0" r="0" b="0"/>
            <a:pathLst>
              <a:path w="80011" h="594362">
                <a:moveTo>
                  <a:pt x="0" y="0"/>
                </a:moveTo>
                <a:lnTo>
                  <a:pt x="6068" y="18204"/>
                </a:lnTo>
                <a:lnTo>
                  <a:pt x="7856" y="27376"/>
                </a:lnTo>
                <a:lnTo>
                  <a:pt x="9047" y="37301"/>
                </a:lnTo>
                <a:lnTo>
                  <a:pt x="9842" y="47728"/>
                </a:lnTo>
                <a:lnTo>
                  <a:pt x="11641" y="57218"/>
                </a:lnTo>
                <a:lnTo>
                  <a:pt x="14112" y="66086"/>
                </a:lnTo>
                <a:lnTo>
                  <a:pt x="17028" y="74537"/>
                </a:lnTo>
                <a:lnTo>
                  <a:pt x="18972" y="82711"/>
                </a:lnTo>
                <a:lnTo>
                  <a:pt x="21132" y="98568"/>
                </a:lnTo>
                <a:lnTo>
                  <a:pt x="22978" y="106352"/>
                </a:lnTo>
                <a:lnTo>
                  <a:pt x="25479" y="114081"/>
                </a:lnTo>
                <a:lnTo>
                  <a:pt x="28417" y="121775"/>
                </a:lnTo>
                <a:lnTo>
                  <a:pt x="30375" y="130713"/>
                </a:lnTo>
                <a:lnTo>
                  <a:pt x="31680" y="140482"/>
                </a:lnTo>
                <a:lnTo>
                  <a:pt x="32550" y="150805"/>
                </a:lnTo>
                <a:lnTo>
                  <a:pt x="34400" y="161497"/>
                </a:lnTo>
                <a:lnTo>
                  <a:pt x="36904" y="172435"/>
                </a:lnTo>
                <a:lnTo>
                  <a:pt x="39843" y="183537"/>
                </a:lnTo>
                <a:lnTo>
                  <a:pt x="43072" y="193478"/>
                </a:lnTo>
                <a:lnTo>
                  <a:pt x="46495" y="202645"/>
                </a:lnTo>
                <a:lnTo>
                  <a:pt x="50047" y="211297"/>
                </a:lnTo>
                <a:lnTo>
                  <a:pt x="52415" y="220875"/>
                </a:lnTo>
                <a:lnTo>
                  <a:pt x="53994" y="231070"/>
                </a:lnTo>
                <a:lnTo>
                  <a:pt x="55046" y="241677"/>
                </a:lnTo>
                <a:lnTo>
                  <a:pt x="57017" y="252558"/>
                </a:lnTo>
                <a:lnTo>
                  <a:pt x="59602" y="263622"/>
                </a:lnTo>
                <a:lnTo>
                  <a:pt x="62595" y="274808"/>
                </a:lnTo>
                <a:lnTo>
                  <a:pt x="65860" y="297505"/>
                </a:lnTo>
                <a:lnTo>
                  <a:pt x="72874" y="363365"/>
                </a:lnTo>
                <a:lnTo>
                  <a:pt x="75253" y="395913"/>
                </a:lnTo>
                <a:lnTo>
                  <a:pt x="76839" y="426503"/>
                </a:lnTo>
                <a:lnTo>
                  <a:pt x="79384" y="509134"/>
                </a:lnTo>
                <a:lnTo>
                  <a:pt x="79887" y="543330"/>
                </a:lnTo>
                <a:lnTo>
                  <a:pt x="80010" y="5943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05"/>
          <p:cNvSpPr/>
          <p:nvPr/>
        </p:nvSpPr>
        <p:spPr>
          <a:xfrm>
            <a:off x="6480809" y="4149089"/>
            <a:ext cx="377192" cy="45721"/>
          </a:xfrm>
          <a:custGeom>
            <a:avLst/>
            <a:gdLst/>
            <a:ahLst/>
            <a:cxnLst/>
            <a:rect l="0" t="0" r="0" b="0"/>
            <a:pathLst>
              <a:path w="377192" h="45721">
                <a:moveTo>
                  <a:pt x="0" y="45720"/>
                </a:moveTo>
                <a:lnTo>
                  <a:pt x="37886" y="45720"/>
                </a:lnTo>
                <a:lnTo>
                  <a:pt x="46848" y="44450"/>
                </a:lnTo>
                <a:lnTo>
                  <a:pt x="55362" y="42334"/>
                </a:lnTo>
                <a:lnTo>
                  <a:pt x="63579" y="39653"/>
                </a:lnTo>
                <a:lnTo>
                  <a:pt x="70326" y="37865"/>
                </a:lnTo>
                <a:lnTo>
                  <a:pt x="76094" y="36674"/>
                </a:lnTo>
                <a:lnTo>
                  <a:pt x="87160" y="35350"/>
                </a:lnTo>
                <a:lnTo>
                  <a:pt x="93667" y="34997"/>
                </a:lnTo>
                <a:lnTo>
                  <a:pt x="100545" y="34761"/>
                </a:lnTo>
                <a:lnTo>
                  <a:pt x="111480" y="33334"/>
                </a:lnTo>
                <a:lnTo>
                  <a:pt x="125120" y="31113"/>
                </a:lnTo>
                <a:lnTo>
                  <a:pt x="174657" y="21919"/>
                </a:lnTo>
                <a:lnTo>
                  <a:pt x="192637" y="18423"/>
                </a:lnTo>
                <a:lnTo>
                  <a:pt x="207166" y="16092"/>
                </a:lnTo>
                <a:lnTo>
                  <a:pt x="219390" y="14539"/>
                </a:lnTo>
                <a:lnTo>
                  <a:pt x="230081" y="13503"/>
                </a:lnTo>
                <a:lnTo>
                  <a:pt x="242287" y="12812"/>
                </a:lnTo>
                <a:lnTo>
                  <a:pt x="269396" y="12044"/>
                </a:lnTo>
                <a:lnTo>
                  <a:pt x="301084" y="11612"/>
                </a:lnTo>
                <a:lnTo>
                  <a:pt x="309943" y="10282"/>
                </a:lnTo>
                <a:lnTo>
                  <a:pt x="318389" y="8125"/>
                </a:lnTo>
                <a:lnTo>
                  <a:pt x="326559" y="5417"/>
                </a:lnTo>
                <a:lnTo>
                  <a:pt x="333277" y="3611"/>
                </a:lnTo>
                <a:lnTo>
                  <a:pt x="339025" y="2407"/>
                </a:lnTo>
                <a:lnTo>
                  <a:pt x="350068" y="1070"/>
                </a:lnTo>
                <a:lnTo>
                  <a:pt x="356569" y="714"/>
                </a:lnTo>
                <a:lnTo>
                  <a:pt x="37719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06"/>
          <p:cNvSpPr/>
          <p:nvPr/>
        </p:nvSpPr>
        <p:spPr>
          <a:xfrm>
            <a:off x="6599955" y="4034789"/>
            <a:ext cx="109455" cy="457201"/>
          </a:xfrm>
          <a:custGeom>
            <a:avLst/>
            <a:gdLst/>
            <a:ahLst/>
            <a:cxnLst/>
            <a:rect l="0" t="0" r="0" b="0"/>
            <a:pathLst>
              <a:path w="109455" h="457201">
                <a:moveTo>
                  <a:pt x="6585" y="0"/>
                </a:moveTo>
                <a:lnTo>
                  <a:pt x="517" y="12136"/>
                </a:lnTo>
                <a:lnTo>
                  <a:pt x="0" y="16981"/>
                </a:lnTo>
                <a:lnTo>
                  <a:pt x="925" y="21481"/>
                </a:lnTo>
                <a:lnTo>
                  <a:pt x="4069" y="29867"/>
                </a:lnTo>
                <a:lnTo>
                  <a:pt x="7109" y="42999"/>
                </a:lnTo>
                <a:lnTo>
                  <a:pt x="9474" y="48986"/>
                </a:lnTo>
                <a:lnTo>
                  <a:pt x="12321" y="55517"/>
                </a:lnTo>
                <a:lnTo>
                  <a:pt x="18871" y="69548"/>
                </a:lnTo>
                <a:lnTo>
                  <a:pt x="22395" y="76846"/>
                </a:lnTo>
                <a:lnTo>
                  <a:pt x="27285" y="93141"/>
                </a:lnTo>
                <a:lnTo>
                  <a:pt x="33085" y="115434"/>
                </a:lnTo>
                <a:lnTo>
                  <a:pt x="39492" y="141726"/>
                </a:lnTo>
                <a:lnTo>
                  <a:pt x="45033" y="161794"/>
                </a:lnTo>
                <a:lnTo>
                  <a:pt x="49997" y="177713"/>
                </a:lnTo>
                <a:lnTo>
                  <a:pt x="54576" y="190865"/>
                </a:lnTo>
                <a:lnTo>
                  <a:pt x="57629" y="203444"/>
                </a:lnTo>
                <a:lnTo>
                  <a:pt x="59664" y="215639"/>
                </a:lnTo>
                <a:lnTo>
                  <a:pt x="61021" y="227580"/>
                </a:lnTo>
                <a:lnTo>
                  <a:pt x="63195" y="238080"/>
                </a:lnTo>
                <a:lnTo>
                  <a:pt x="65915" y="247620"/>
                </a:lnTo>
                <a:lnTo>
                  <a:pt x="68999" y="256520"/>
                </a:lnTo>
                <a:lnTo>
                  <a:pt x="71054" y="266263"/>
                </a:lnTo>
                <a:lnTo>
                  <a:pt x="72424" y="276569"/>
                </a:lnTo>
                <a:lnTo>
                  <a:pt x="73337" y="287250"/>
                </a:lnTo>
                <a:lnTo>
                  <a:pt x="75217" y="296910"/>
                </a:lnTo>
                <a:lnTo>
                  <a:pt x="77739" y="305890"/>
                </a:lnTo>
                <a:lnTo>
                  <a:pt x="80691" y="314417"/>
                </a:lnTo>
                <a:lnTo>
                  <a:pt x="82659" y="322641"/>
                </a:lnTo>
                <a:lnTo>
                  <a:pt x="83971" y="330664"/>
                </a:lnTo>
                <a:lnTo>
                  <a:pt x="84846" y="338553"/>
                </a:lnTo>
                <a:lnTo>
                  <a:pt x="86698" y="346352"/>
                </a:lnTo>
                <a:lnTo>
                  <a:pt x="89204" y="354091"/>
                </a:lnTo>
                <a:lnTo>
                  <a:pt x="92144" y="361791"/>
                </a:lnTo>
                <a:lnTo>
                  <a:pt x="94104" y="369465"/>
                </a:lnTo>
                <a:lnTo>
                  <a:pt x="95411" y="377119"/>
                </a:lnTo>
                <a:lnTo>
                  <a:pt x="96863" y="391129"/>
                </a:lnTo>
                <a:lnTo>
                  <a:pt x="97509" y="401589"/>
                </a:lnTo>
                <a:lnTo>
                  <a:pt x="98950" y="407426"/>
                </a:lnTo>
                <a:lnTo>
                  <a:pt x="101182" y="413858"/>
                </a:lnTo>
                <a:lnTo>
                  <a:pt x="103939" y="420685"/>
                </a:lnTo>
                <a:lnTo>
                  <a:pt x="105778" y="427777"/>
                </a:lnTo>
                <a:lnTo>
                  <a:pt x="107003" y="435045"/>
                </a:lnTo>
                <a:lnTo>
                  <a:pt x="109454" y="4572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07"/>
          <p:cNvSpPr/>
          <p:nvPr/>
        </p:nvSpPr>
        <p:spPr>
          <a:xfrm>
            <a:off x="6858000" y="3922331"/>
            <a:ext cx="354331" cy="535150"/>
          </a:xfrm>
          <a:custGeom>
            <a:avLst/>
            <a:gdLst/>
            <a:ahLst/>
            <a:cxnLst/>
            <a:rect l="0" t="0" r="0" b="0"/>
            <a:pathLst>
              <a:path w="354331" h="535150">
                <a:moveTo>
                  <a:pt x="0" y="123889"/>
                </a:moveTo>
                <a:lnTo>
                  <a:pt x="17026" y="89834"/>
                </a:lnTo>
                <a:lnTo>
                  <a:pt x="21511" y="84676"/>
                </a:lnTo>
                <a:lnTo>
                  <a:pt x="27040" y="79966"/>
                </a:lnTo>
                <a:lnTo>
                  <a:pt x="33266" y="75557"/>
                </a:lnTo>
                <a:lnTo>
                  <a:pt x="39958" y="70078"/>
                </a:lnTo>
                <a:lnTo>
                  <a:pt x="46959" y="63885"/>
                </a:lnTo>
                <a:lnTo>
                  <a:pt x="54166" y="57216"/>
                </a:lnTo>
                <a:lnTo>
                  <a:pt x="64051" y="50230"/>
                </a:lnTo>
                <a:lnTo>
                  <a:pt x="75720" y="43033"/>
                </a:lnTo>
                <a:lnTo>
                  <a:pt x="99693" y="29533"/>
                </a:lnTo>
                <a:lnTo>
                  <a:pt x="118815" y="19299"/>
                </a:lnTo>
                <a:lnTo>
                  <a:pt x="127469" y="16063"/>
                </a:lnTo>
                <a:lnTo>
                  <a:pt x="135780" y="13904"/>
                </a:lnTo>
                <a:lnTo>
                  <a:pt x="143860" y="12466"/>
                </a:lnTo>
                <a:lnTo>
                  <a:pt x="151786" y="10237"/>
                </a:lnTo>
                <a:lnTo>
                  <a:pt x="159611" y="7481"/>
                </a:lnTo>
                <a:lnTo>
                  <a:pt x="167367" y="4373"/>
                </a:lnTo>
                <a:lnTo>
                  <a:pt x="178888" y="2302"/>
                </a:lnTo>
                <a:lnTo>
                  <a:pt x="192919" y="921"/>
                </a:lnTo>
                <a:lnTo>
                  <a:pt x="208622" y="0"/>
                </a:lnTo>
                <a:lnTo>
                  <a:pt x="222901" y="656"/>
                </a:lnTo>
                <a:lnTo>
                  <a:pt x="236231" y="2364"/>
                </a:lnTo>
                <a:lnTo>
                  <a:pt x="248927" y="4771"/>
                </a:lnTo>
                <a:lnTo>
                  <a:pt x="259931" y="7647"/>
                </a:lnTo>
                <a:lnTo>
                  <a:pt x="269807" y="10834"/>
                </a:lnTo>
                <a:lnTo>
                  <a:pt x="278931" y="14229"/>
                </a:lnTo>
                <a:lnTo>
                  <a:pt x="286284" y="17762"/>
                </a:lnTo>
                <a:lnTo>
                  <a:pt x="292456" y="21387"/>
                </a:lnTo>
                <a:lnTo>
                  <a:pt x="302700" y="28803"/>
                </a:lnTo>
                <a:lnTo>
                  <a:pt x="311487" y="36332"/>
                </a:lnTo>
                <a:lnTo>
                  <a:pt x="319625" y="47298"/>
                </a:lnTo>
                <a:lnTo>
                  <a:pt x="327475" y="60638"/>
                </a:lnTo>
                <a:lnTo>
                  <a:pt x="335198" y="75033"/>
                </a:lnTo>
                <a:lnTo>
                  <a:pt x="339476" y="89899"/>
                </a:lnTo>
                <a:lnTo>
                  <a:pt x="341378" y="104972"/>
                </a:lnTo>
                <a:lnTo>
                  <a:pt x="342224" y="120138"/>
                </a:lnTo>
                <a:lnTo>
                  <a:pt x="342600" y="138731"/>
                </a:lnTo>
                <a:lnTo>
                  <a:pt x="342700" y="149024"/>
                </a:lnTo>
                <a:lnTo>
                  <a:pt x="341496" y="163506"/>
                </a:lnTo>
                <a:lnTo>
                  <a:pt x="339424" y="180780"/>
                </a:lnTo>
                <a:lnTo>
                  <a:pt x="336772" y="199916"/>
                </a:lnTo>
                <a:lnTo>
                  <a:pt x="331195" y="224103"/>
                </a:lnTo>
                <a:lnTo>
                  <a:pt x="323667" y="251659"/>
                </a:lnTo>
                <a:lnTo>
                  <a:pt x="301641" y="324730"/>
                </a:lnTo>
                <a:lnTo>
                  <a:pt x="296343" y="341602"/>
                </a:lnTo>
                <a:lnTo>
                  <a:pt x="291542" y="355391"/>
                </a:lnTo>
                <a:lnTo>
                  <a:pt x="287071" y="367124"/>
                </a:lnTo>
                <a:lnTo>
                  <a:pt x="282821" y="377485"/>
                </a:lnTo>
                <a:lnTo>
                  <a:pt x="277447" y="388203"/>
                </a:lnTo>
                <a:lnTo>
                  <a:pt x="271325" y="399158"/>
                </a:lnTo>
                <a:lnTo>
                  <a:pt x="264703" y="410271"/>
                </a:lnTo>
                <a:lnTo>
                  <a:pt x="243799" y="442940"/>
                </a:lnTo>
                <a:lnTo>
                  <a:pt x="231113" y="462319"/>
                </a:lnTo>
                <a:lnTo>
                  <a:pt x="220115" y="476509"/>
                </a:lnTo>
                <a:lnTo>
                  <a:pt x="210242" y="487239"/>
                </a:lnTo>
                <a:lnTo>
                  <a:pt x="187600" y="508408"/>
                </a:lnTo>
                <a:lnTo>
                  <a:pt x="182217" y="513585"/>
                </a:lnTo>
                <a:lnTo>
                  <a:pt x="176088" y="518306"/>
                </a:lnTo>
                <a:lnTo>
                  <a:pt x="169462" y="522724"/>
                </a:lnTo>
                <a:lnTo>
                  <a:pt x="162504" y="526938"/>
                </a:lnTo>
                <a:lnTo>
                  <a:pt x="156596" y="529749"/>
                </a:lnTo>
                <a:lnTo>
                  <a:pt x="146645" y="532871"/>
                </a:lnTo>
                <a:lnTo>
                  <a:pt x="137988" y="534258"/>
                </a:lnTo>
                <a:lnTo>
                  <a:pt x="129909" y="534875"/>
                </a:lnTo>
                <a:lnTo>
                  <a:pt x="122083" y="535149"/>
                </a:lnTo>
                <a:lnTo>
                  <a:pt x="116948" y="533952"/>
                </a:lnTo>
                <a:lnTo>
                  <a:pt x="110986" y="531884"/>
                </a:lnTo>
                <a:lnTo>
                  <a:pt x="104471" y="529236"/>
                </a:lnTo>
                <a:lnTo>
                  <a:pt x="100127" y="526200"/>
                </a:lnTo>
                <a:lnTo>
                  <a:pt x="97232" y="522906"/>
                </a:lnTo>
                <a:lnTo>
                  <a:pt x="92743" y="515860"/>
                </a:lnTo>
                <a:lnTo>
                  <a:pt x="86516" y="508495"/>
                </a:lnTo>
                <a:lnTo>
                  <a:pt x="84347" y="504753"/>
                </a:lnTo>
                <a:lnTo>
                  <a:pt x="81937" y="497208"/>
                </a:lnTo>
                <a:lnTo>
                  <a:pt x="80391" y="480747"/>
                </a:lnTo>
                <a:lnTo>
                  <a:pt x="80179" y="468335"/>
                </a:lnTo>
                <a:lnTo>
                  <a:pt x="81392" y="460199"/>
                </a:lnTo>
                <a:lnTo>
                  <a:pt x="83472" y="450966"/>
                </a:lnTo>
                <a:lnTo>
                  <a:pt x="86128" y="441000"/>
                </a:lnTo>
                <a:lnTo>
                  <a:pt x="92466" y="426540"/>
                </a:lnTo>
                <a:lnTo>
                  <a:pt x="103174" y="411260"/>
                </a:lnTo>
                <a:lnTo>
                  <a:pt x="106882" y="406909"/>
                </a:lnTo>
                <a:lnTo>
                  <a:pt x="111895" y="404009"/>
                </a:lnTo>
                <a:lnTo>
                  <a:pt x="117777" y="402075"/>
                </a:lnTo>
                <a:lnTo>
                  <a:pt x="124237" y="400786"/>
                </a:lnTo>
                <a:lnTo>
                  <a:pt x="134803" y="395968"/>
                </a:lnTo>
                <a:lnTo>
                  <a:pt x="139399" y="392905"/>
                </a:lnTo>
                <a:lnTo>
                  <a:pt x="145002" y="390863"/>
                </a:lnTo>
                <a:lnTo>
                  <a:pt x="151278" y="389501"/>
                </a:lnTo>
                <a:lnTo>
                  <a:pt x="158002" y="388594"/>
                </a:lnTo>
                <a:lnTo>
                  <a:pt x="165024" y="387988"/>
                </a:lnTo>
                <a:lnTo>
                  <a:pt x="172246" y="387585"/>
                </a:lnTo>
                <a:lnTo>
                  <a:pt x="179601" y="387316"/>
                </a:lnTo>
                <a:lnTo>
                  <a:pt x="185774" y="388407"/>
                </a:lnTo>
                <a:lnTo>
                  <a:pt x="196019" y="393006"/>
                </a:lnTo>
                <a:lnTo>
                  <a:pt x="227131" y="408803"/>
                </a:lnTo>
                <a:lnTo>
                  <a:pt x="236511" y="415431"/>
                </a:lnTo>
                <a:lnTo>
                  <a:pt x="244033" y="422391"/>
                </a:lnTo>
                <a:lnTo>
                  <a:pt x="250319" y="429570"/>
                </a:lnTo>
                <a:lnTo>
                  <a:pt x="257049" y="435626"/>
                </a:lnTo>
                <a:lnTo>
                  <a:pt x="264076" y="440934"/>
                </a:lnTo>
                <a:lnTo>
                  <a:pt x="271300" y="445742"/>
                </a:lnTo>
                <a:lnTo>
                  <a:pt x="277387" y="450217"/>
                </a:lnTo>
                <a:lnTo>
                  <a:pt x="287536" y="458577"/>
                </a:lnTo>
                <a:lnTo>
                  <a:pt x="296280" y="469912"/>
                </a:lnTo>
                <a:lnTo>
                  <a:pt x="304400" y="482147"/>
                </a:lnTo>
                <a:lnTo>
                  <a:pt x="312242" y="491818"/>
                </a:lnTo>
                <a:lnTo>
                  <a:pt x="319961" y="500349"/>
                </a:lnTo>
                <a:lnTo>
                  <a:pt x="323797" y="504402"/>
                </a:lnTo>
                <a:lnTo>
                  <a:pt x="334833" y="512292"/>
                </a:lnTo>
                <a:lnTo>
                  <a:pt x="354330" y="5239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08"/>
          <p:cNvSpPr/>
          <p:nvPr/>
        </p:nvSpPr>
        <p:spPr>
          <a:xfrm>
            <a:off x="7326630" y="4137659"/>
            <a:ext cx="331471" cy="57151"/>
          </a:xfrm>
          <a:custGeom>
            <a:avLst/>
            <a:gdLst/>
            <a:ahLst/>
            <a:cxnLst/>
            <a:rect l="0" t="0" r="0" b="0"/>
            <a:pathLst>
              <a:path w="331471" h="57151">
                <a:moveTo>
                  <a:pt x="0" y="57150"/>
                </a:moveTo>
                <a:lnTo>
                  <a:pt x="12136" y="57150"/>
                </a:lnTo>
                <a:lnTo>
                  <a:pt x="18250" y="55880"/>
                </a:lnTo>
                <a:lnTo>
                  <a:pt x="24867" y="53764"/>
                </a:lnTo>
                <a:lnTo>
                  <a:pt x="31818" y="51083"/>
                </a:lnTo>
                <a:lnTo>
                  <a:pt x="49152" y="46755"/>
                </a:lnTo>
                <a:lnTo>
                  <a:pt x="102279" y="35174"/>
                </a:lnTo>
                <a:lnTo>
                  <a:pt x="126606" y="31069"/>
                </a:lnTo>
                <a:lnTo>
                  <a:pt x="147904" y="28333"/>
                </a:lnTo>
                <a:lnTo>
                  <a:pt x="167182" y="26509"/>
                </a:lnTo>
                <a:lnTo>
                  <a:pt x="182575" y="25293"/>
                </a:lnTo>
                <a:lnTo>
                  <a:pt x="195376" y="24482"/>
                </a:lnTo>
                <a:lnTo>
                  <a:pt x="215104" y="23581"/>
                </a:lnTo>
                <a:lnTo>
                  <a:pt x="228104" y="23181"/>
                </a:lnTo>
                <a:lnTo>
                  <a:pt x="234620" y="21804"/>
                </a:lnTo>
                <a:lnTo>
                  <a:pt x="241503" y="19616"/>
                </a:lnTo>
                <a:lnTo>
                  <a:pt x="248632" y="16888"/>
                </a:lnTo>
                <a:lnTo>
                  <a:pt x="254655" y="15068"/>
                </a:lnTo>
                <a:lnTo>
                  <a:pt x="259939" y="13856"/>
                </a:lnTo>
                <a:lnTo>
                  <a:pt x="264732" y="13048"/>
                </a:lnTo>
                <a:lnTo>
                  <a:pt x="270469" y="13779"/>
                </a:lnTo>
                <a:lnTo>
                  <a:pt x="276833" y="15536"/>
                </a:lnTo>
                <a:lnTo>
                  <a:pt x="283614" y="17977"/>
                </a:lnTo>
                <a:lnTo>
                  <a:pt x="289406" y="19605"/>
                </a:lnTo>
                <a:lnTo>
                  <a:pt x="294538" y="20690"/>
                </a:lnTo>
                <a:lnTo>
                  <a:pt x="305829" y="22432"/>
                </a:lnTo>
                <a:lnTo>
                  <a:pt x="313854" y="22733"/>
                </a:lnTo>
                <a:lnTo>
                  <a:pt x="315915" y="21506"/>
                </a:lnTo>
                <a:lnTo>
                  <a:pt x="317290" y="19417"/>
                </a:lnTo>
                <a:lnTo>
                  <a:pt x="319497" y="13008"/>
                </a:lnTo>
                <a:lnTo>
                  <a:pt x="319677" y="11212"/>
                </a:lnTo>
                <a:lnTo>
                  <a:pt x="319798" y="8745"/>
                </a:lnTo>
                <a:lnTo>
                  <a:pt x="319992" y="1728"/>
                </a:lnTo>
                <a:lnTo>
                  <a:pt x="321278" y="1152"/>
                </a:lnTo>
                <a:lnTo>
                  <a:pt x="3314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09"/>
          <p:cNvSpPr/>
          <p:nvPr/>
        </p:nvSpPr>
        <p:spPr>
          <a:xfrm>
            <a:off x="7772400" y="3863339"/>
            <a:ext cx="112559" cy="537212"/>
          </a:xfrm>
          <a:custGeom>
            <a:avLst/>
            <a:gdLst/>
            <a:ahLst/>
            <a:cxnLst/>
            <a:rect l="0" t="0" r="0" b="0"/>
            <a:pathLst>
              <a:path w="112559" h="537212">
                <a:moveTo>
                  <a:pt x="0" y="0"/>
                </a:moveTo>
                <a:lnTo>
                  <a:pt x="6067" y="6069"/>
                </a:lnTo>
                <a:lnTo>
                  <a:pt x="9125" y="10396"/>
                </a:lnTo>
                <a:lnTo>
                  <a:pt x="12433" y="15821"/>
                </a:lnTo>
                <a:lnTo>
                  <a:pt x="15908" y="21977"/>
                </a:lnTo>
                <a:lnTo>
                  <a:pt x="19495" y="27352"/>
                </a:lnTo>
                <a:lnTo>
                  <a:pt x="23156" y="32205"/>
                </a:lnTo>
                <a:lnTo>
                  <a:pt x="26868" y="36710"/>
                </a:lnTo>
                <a:lnTo>
                  <a:pt x="30612" y="44794"/>
                </a:lnTo>
                <a:lnTo>
                  <a:pt x="34378" y="55263"/>
                </a:lnTo>
                <a:lnTo>
                  <a:pt x="49547" y="102497"/>
                </a:lnTo>
                <a:lnTo>
                  <a:pt x="52081" y="112782"/>
                </a:lnTo>
                <a:lnTo>
                  <a:pt x="53771" y="122178"/>
                </a:lnTo>
                <a:lnTo>
                  <a:pt x="54897" y="130982"/>
                </a:lnTo>
                <a:lnTo>
                  <a:pt x="55647" y="140661"/>
                </a:lnTo>
                <a:lnTo>
                  <a:pt x="56148" y="150925"/>
                </a:lnTo>
                <a:lnTo>
                  <a:pt x="56482" y="161576"/>
                </a:lnTo>
                <a:lnTo>
                  <a:pt x="57975" y="172488"/>
                </a:lnTo>
                <a:lnTo>
                  <a:pt x="60240" y="183572"/>
                </a:lnTo>
                <a:lnTo>
                  <a:pt x="63019" y="194772"/>
                </a:lnTo>
                <a:lnTo>
                  <a:pt x="64873" y="206048"/>
                </a:lnTo>
                <a:lnTo>
                  <a:pt x="66109" y="217375"/>
                </a:lnTo>
                <a:lnTo>
                  <a:pt x="66933" y="228737"/>
                </a:lnTo>
                <a:lnTo>
                  <a:pt x="68751" y="238852"/>
                </a:lnTo>
                <a:lnTo>
                  <a:pt x="71234" y="248134"/>
                </a:lnTo>
                <a:lnTo>
                  <a:pt x="74159" y="256863"/>
                </a:lnTo>
                <a:lnTo>
                  <a:pt x="76110" y="266492"/>
                </a:lnTo>
                <a:lnTo>
                  <a:pt x="77410" y="276722"/>
                </a:lnTo>
                <a:lnTo>
                  <a:pt x="78276" y="287351"/>
                </a:lnTo>
                <a:lnTo>
                  <a:pt x="80124" y="298248"/>
                </a:lnTo>
                <a:lnTo>
                  <a:pt x="82625" y="309322"/>
                </a:lnTo>
                <a:lnTo>
                  <a:pt x="85564" y="320515"/>
                </a:lnTo>
                <a:lnTo>
                  <a:pt x="87522" y="331787"/>
                </a:lnTo>
                <a:lnTo>
                  <a:pt x="88828" y="343111"/>
                </a:lnTo>
                <a:lnTo>
                  <a:pt x="89699" y="354471"/>
                </a:lnTo>
                <a:lnTo>
                  <a:pt x="100258" y="449960"/>
                </a:lnTo>
                <a:lnTo>
                  <a:pt x="101127" y="459994"/>
                </a:lnTo>
                <a:lnTo>
                  <a:pt x="102978" y="469222"/>
                </a:lnTo>
                <a:lnTo>
                  <a:pt x="105482" y="477915"/>
                </a:lnTo>
                <a:lnTo>
                  <a:pt x="108421" y="486250"/>
                </a:lnTo>
                <a:lnTo>
                  <a:pt x="111686" y="498898"/>
                </a:lnTo>
                <a:lnTo>
                  <a:pt x="112558" y="504049"/>
                </a:lnTo>
                <a:lnTo>
                  <a:pt x="111868" y="508753"/>
                </a:lnTo>
                <a:lnTo>
                  <a:pt x="110139" y="513158"/>
                </a:lnTo>
                <a:lnTo>
                  <a:pt x="104305" y="523287"/>
                </a:lnTo>
                <a:lnTo>
                  <a:pt x="103508" y="528059"/>
                </a:lnTo>
                <a:lnTo>
                  <a:pt x="102869" y="5372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10"/>
          <p:cNvSpPr/>
          <p:nvPr/>
        </p:nvSpPr>
        <p:spPr>
          <a:xfrm>
            <a:off x="5474970" y="4983967"/>
            <a:ext cx="228601" cy="45234"/>
          </a:xfrm>
          <a:custGeom>
            <a:avLst/>
            <a:gdLst/>
            <a:ahLst/>
            <a:cxnLst/>
            <a:rect l="0" t="0" r="0" b="0"/>
            <a:pathLst>
              <a:path w="228601" h="45234">
                <a:moveTo>
                  <a:pt x="0" y="45233"/>
                </a:moveTo>
                <a:lnTo>
                  <a:pt x="6067" y="39165"/>
                </a:lnTo>
                <a:lnTo>
                  <a:pt x="11665" y="36107"/>
                </a:lnTo>
                <a:lnTo>
                  <a:pt x="19206" y="32799"/>
                </a:lnTo>
                <a:lnTo>
                  <a:pt x="28044" y="29323"/>
                </a:lnTo>
                <a:lnTo>
                  <a:pt x="36476" y="25736"/>
                </a:lnTo>
                <a:lnTo>
                  <a:pt x="52618" y="18364"/>
                </a:lnTo>
                <a:lnTo>
                  <a:pt x="60478" y="15890"/>
                </a:lnTo>
                <a:lnTo>
                  <a:pt x="68259" y="14241"/>
                </a:lnTo>
                <a:lnTo>
                  <a:pt x="75986" y="13142"/>
                </a:lnTo>
                <a:lnTo>
                  <a:pt x="82407" y="12409"/>
                </a:lnTo>
                <a:lnTo>
                  <a:pt x="87958" y="11920"/>
                </a:lnTo>
                <a:lnTo>
                  <a:pt x="92928" y="11594"/>
                </a:lnTo>
                <a:lnTo>
                  <a:pt x="100052" y="10107"/>
                </a:lnTo>
                <a:lnTo>
                  <a:pt x="108611" y="7845"/>
                </a:lnTo>
                <a:lnTo>
                  <a:pt x="118127" y="5068"/>
                </a:lnTo>
                <a:lnTo>
                  <a:pt x="127011" y="3216"/>
                </a:lnTo>
                <a:lnTo>
                  <a:pt x="135474" y="1981"/>
                </a:lnTo>
                <a:lnTo>
                  <a:pt x="143656" y="1158"/>
                </a:lnTo>
                <a:lnTo>
                  <a:pt x="154191" y="610"/>
                </a:lnTo>
                <a:lnTo>
                  <a:pt x="179442" y="0"/>
                </a:lnTo>
                <a:lnTo>
                  <a:pt x="189478" y="1108"/>
                </a:lnTo>
                <a:lnTo>
                  <a:pt x="197438" y="3116"/>
                </a:lnTo>
                <a:lnTo>
                  <a:pt x="204016" y="5725"/>
                </a:lnTo>
                <a:lnTo>
                  <a:pt x="209670" y="7464"/>
                </a:lnTo>
                <a:lnTo>
                  <a:pt x="214710" y="8623"/>
                </a:lnTo>
                <a:lnTo>
                  <a:pt x="228600" y="109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11"/>
          <p:cNvSpPr/>
          <p:nvPr/>
        </p:nvSpPr>
        <p:spPr>
          <a:xfrm>
            <a:off x="5489577" y="5063489"/>
            <a:ext cx="191133" cy="22862"/>
          </a:xfrm>
          <a:custGeom>
            <a:avLst/>
            <a:gdLst/>
            <a:ahLst/>
            <a:cxnLst/>
            <a:rect l="0" t="0" r="0" b="0"/>
            <a:pathLst>
              <a:path w="191133" h="22862">
                <a:moveTo>
                  <a:pt x="19682" y="22861"/>
                </a:moveTo>
                <a:lnTo>
                  <a:pt x="0" y="22861"/>
                </a:lnTo>
                <a:lnTo>
                  <a:pt x="2751" y="21590"/>
                </a:lnTo>
                <a:lnTo>
                  <a:pt x="8395" y="19474"/>
                </a:lnTo>
                <a:lnTo>
                  <a:pt x="15967" y="16793"/>
                </a:lnTo>
                <a:lnTo>
                  <a:pt x="24826" y="15005"/>
                </a:lnTo>
                <a:lnTo>
                  <a:pt x="34542" y="13813"/>
                </a:lnTo>
                <a:lnTo>
                  <a:pt x="44828" y="13019"/>
                </a:lnTo>
                <a:lnTo>
                  <a:pt x="54226" y="11220"/>
                </a:lnTo>
                <a:lnTo>
                  <a:pt x="63032" y="8750"/>
                </a:lnTo>
                <a:lnTo>
                  <a:pt x="71442" y="5833"/>
                </a:lnTo>
                <a:lnTo>
                  <a:pt x="78319" y="3889"/>
                </a:lnTo>
                <a:lnTo>
                  <a:pt x="84173" y="2593"/>
                </a:lnTo>
                <a:lnTo>
                  <a:pt x="89347" y="1729"/>
                </a:lnTo>
                <a:lnTo>
                  <a:pt x="96605" y="1153"/>
                </a:lnTo>
                <a:lnTo>
                  <a:pt x="105254" y="768"/>
                </a:lnTo>
                <a:lnTo>
                  <a:pt x="132244" y="228"/>
                </a:lnTo>
                <a:lnTo>
                  <a:pt x="19113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12"/>
          <p:cNvSpPr/>
          <p:nvPr/>
        </p:nvSpPr>
        <p:spPr>
          <a:xfrm>
            <a:off x="5795009" y="4800641"/>
            <a:ext cx="273629" cy="422810"/>
          </a:xfrm>
          <a:custGeom>
            <a:avLst/>
            <a:gdLst/>
            <a:ahLst/>
            <a:cxnLst/>
            <a:rect l="0" t="0" r="0" b="0"/>
            <a:pathLst>
              <a:path w="273629" h="422810">
                <a:moveTo>
                  <a:pt x="228600" y="11388"/>
                </a:moveTo>
                <a:lnTo>
                  <a:pt x="240736" y="5321"/>
                </a:lnTo>
                <a:lnTo>
                  <a:pt x="245581" y="3533"/>
                </a:lnTo>
                <a:lnTo>
                  <a:pt x="250080" y="2341"/>
                </a:lnTo>
                <a:lnTo>
                  <a:pt x="258468" y="1018"/>
                </a:lnTo>
                <a:lnTo>
                  <a:pt x="266428" y="429"/>
                </a:lnTo>
                <a:lnTo>
                  <a:pt x="273628" y="0"/>
                </a:lnTo>
                <a:lnTo>
                  <a:pt x="255912" y="6039"/>
                </a:lnTo>
                <a:lnTo>
                  <a:pt x="248077" y="9092"/>
                </a:lnTo>
                <a:lnTo>
                  <a:pt x="240316" y="12398"/>
                </a:lnTo>
                <a:lnTo>
                  <a:pt x="232601" y="15871"/>
                </a:lnTo>
                <a:lnTo>
                  <a:pt x="226187" y="18187"/>
                </a:lnTo>
                <a:lnTo>
                  <a:pt x="220642" y="19731"/>
                </a:lnTo>
                <a:lnTo>
                  <a:pt x="215675" y="20760"/>
                </a:lnTo>
                <a:lnTo>
                  <a:pt x="209824" y="22716"/>
                </a:lnTo>
                <a:lnTo>
                  <a:pt x="203383" y="25290"/>
                </a:lnTo>
                <a:lnTo>
                  <a:pt x="196548" y="28276"/>
                </a:lnTo>
                <a:lnTo>
                  <a:pt x="190722" y="30267"/>
                </a:lnTo>
                <a:lnTo>
                  <a:pt x="185568" y="31594"/>
                </a:lnTo>
                <a:lnTo>
                  <a:pt x="180863" y="32479"/>
                </a:lnTo>
                <a:lnTo>
                  <a:pt x="175186" y="34339"/>
                </a:lnTo>
                <a:lnTo>
                  <a:pt x="168860" y="36849"/>
                </a:lnTo>
                <a:lnTo>
                  <a:pt x="162104" y="39792"/>
                </a:lnTo>
                <a:lnTo>
                  <a:pt x="152520" y="43024"/>
                </a:lnTo>
                <a:lnTo>
                  <a:pt x="141050" y="46449"/>
                </a:lnTo>
                <a:lnTo>
                  <a:pt x="128324" y="50002"/>
                </a:lnTo>
                <a:lnTo>
                  <a:pt x="116029" y="51101"/>
                </a:lnTo>
                <a:lnTo>
                  <a:pt x="104023" y="50564"/>
                </a:lnTo>
                <a:lnTo>
                  <a:pt x="92209" y="48935"/>
                </a:lnTo>
                <a:lnTo>
                  <a:pt x="83063" y="47849"/>
                </a:lnTo>
                <a:lnTo>
                  <a:pt x="75696" y="47126"/>
                </a:lnTo>
                <a:lnTo>
                  <a:pt x="69514" y="46643"/>
                </a:lnTo>
                <a:lnTo>
                  <a:pt x="64123" y="46322"/>
                </a:lnTo>
                <a:lnTo>
                  <a:pt x="54746" y="45964"/>
                </a:lnTo>
                <a:lnTo>
                  <a:pt x="36672" y="45703"/>
                </a:lnTo>
                <a:lnTo>
                  <a:pt x="31962" y="49076"/>
                </a:lnTo>
                <a:lnTo>
                  <a:pt x="28928" y="51754"/>
                </a:lnTo>
                <a:lnTo>
                  <a:pt x="26906" y="54809"/>
                </a:lnTo>
                <a:lnTo>
                  <a:pt x="24658" y="61590"/>
                </a:lnTo>
                <a:lnTo>
                  <a:pt x="23393" y="72547"/>
                </a:lnTo>
                <a:lnTo>
                  <a:pt x="23018" y="83837"/>
                </a:lnTo>
                <a:lnTo>
                  <a:pt x="19544" y="115131"/>
                </a:lnTo>
                <a:lnTo>
                  <a:pt x="13033" y="169464"/>
                </a:lnTo>
                <a:lnTo>
                  <a:pt x="12143" y="180281"/>
                </a:lnTo>
                <a:lnTo>
                  <a:pt x="11571" y="191506"/>
                </a:lnTo>
                <a:lnTo>
                  <a:pt x="14880" y="196427"/>
                </a:lnTo>
                <a:lnTo>
                  <a:pt x="17540" y="199517"/>
                </a:lnTo>
                <a:lnTo>
                  <a:pt x="19314" y="200308"/>
                </a:lnTo>
                <a:lnTo>
                  <a:pt x="20496" y="199565"/>
                </a:lnTo>
                <a:lnTo>
                  <a:pt x="21284" y="197800"/>
                </a:lnTo>
                <a:lnTo>
                  <a:pt x="23080" y="196622"/>
                </a:lnTo>
                <a:lnTo>
                  <a:pt x="28461" y="195314"/>
                </a:lnTo>
                <a:lnTo>
                  <a:pt x="35087" y="191347"/>
                </a:lnTo>
                <a:lnTo>
                  <a:pt x="38631" y="188511"/>
                </a:lnTo>
                <a:lnTo>
                  <a:pt x="42264" y="186620"/>
                </a:lnTo>
                <a:lnTo>
                  <a:pt x="49688" y="184519"/>
                </a:lnTo>
                <a:lnTo>
                  <a:pt x="55985" y="180149"/>
                </a:lnTo>
                <a:lnTo>
                  <a:pt x="63994" y="173425"/>
                </a:lnTo>
                <a:lnTo>
                  <a:pt x="73143" y="165133"/>
                </a:lnTo>
                <a:lnTo>
                  <a:pt x="81783" y="158335"/>
                </a:lnTo>
                <a:lnTo>
                  <a:pt x="90082" y="152533"/>
                </a:lnTo>
                <a:lnTo>
                  <a:pt x="98154" y="147394"/>
                </a:lnTo>
                <a:lnTo>
                  <a:pt x="104806" y="143969"/>
                </a:lnTo>
                <a:lnTo>
                  <a:pt x="110512" y="141686"/>
                </a:lnTo>
                <a:lnTo>
                  <a:pt x="115585" y="140163"/>
                </a:lnTo>
                <a:lnTo>
                  <a:pt x="120237" y="137878"/>
                </a:lnTo>
                <a:lnTo>
                  <a:pt x="124608" y="135085"/>
                </a:lnTo>
                <a:lnTo>
                  <a:pt x="128792" y="131953"/>
                </a:lnTo>
                <a:lnTo>
                  <a:pt x="134122" y="129865"/>
                </a:lnTo>
                <a:lnTo>
                  <a:pt x="140215" y="128473"/>
                </a:lnTo>
                <a:lnTo>
                  <a:pt x="146817" y="127545"/>
                </a:lnTo>
                <a:lnTo>
                  <a:pt x="152488" y="126926"/>
                </a:lnTo>
                <a:lnTo>
                  <a:pt x="157539" y="126513"/>
                </a:lnTo>
                <a:lnTo>
                  <a:pt x="162176" y="126238"/>
                </a:lnTo>
                <a:lnTo>
                  <a:pt x="170715" y="125933"/>
                </a:lnTo>
                <a:lnTo>
                  <a:pt x="174771" y="125852"/>
                </a:lnTo>
                <a:lnTo>
                  <a:pt x="181283" y="128337"/>
                </a:lnTo>
                <a:lnTo>
                  <a:pt x="189436" y="132534"/>
                </a:lnTo>
                <a:lnTo>
                  <a:pt x="198680" y="137872"/>
                </a:lnTo>
                <a:lnTo>
                  <a:pt x="206114" y="141431"/>
                </a:lnTo>
                <a:lnTo>
                  <a:pt x="212339" y="143804"/>
                </a:lnTo>
                <a:lnTo>
                  <a:pt x="217760" y="145385"/>
                </a:lnTo>
                <a:lnTo>
                  <a:pt x="222643" y="147710"/>
                </a:lnTo>
                <a:lnTo>
                  <a:pt x="227169" y="150529"/>
                </a:lnTo>
                <a:lnTo>
                  <a:pt x="231457" y="153679"/>
                </a:lnTo>
                <a:lnTo>
                  <a:pt x="234314" y="158319"/>
                </a:lnTo>
                <a:lnTo>
                  <a:pt x="237491" y="170247"/>
                </a:lnTo>
                <a:lnTo>
                  <a:pt x="242288" y="180629"/>
                </a:lnTo>
                <a:lnTo>
                  <a:pt x="245346" y="185176"/>
                </a:lnTo>
                <a:lnTo>
                  <a:pt x="248743" y="197001"/>
                </a:lnTo>
                <a:lnTo>
                  <a:pt x="249649" y="203710"/>
                </a:lnTo>
                <a:lnTo>
                  <a:pt x="250253" y="210723"/>
                </a:lnTo>
                <a:lnTo>
                  <a:pt x="250655" y="217938"/>
                </a:lnTo>
                <a:lnTo>
                  <a:pt x="250924" y="225288"/>
                </a:lnTo>
                <a:lnTo>
                  <a:pt x="251301" y="259904"/>
                </a:lnTo>
                <a:lnTo>
                  <a:pt x="250085" y="271045"/>
                </a:lnTo>
                <a:lnTo>
                  <a:pt x="248003" y="281013"/>
                </a:lnTo>
                <a:lnTo>
                  <a:pt x="245346" y="290198"/>
                </a:lnTo>
                <a:lnTo>
                  <a:pt x="243574" y="298862"/>
                </a:lnTo>
                <a:lnTo>
                  <a:pt x="242393" y="307177"/>
                </a:lnTo>
                <a:lnTo>
                  <a:pt x="241606" y="315261"/>
                </a:lnTo>
                <a:lnTo>
                  <a:pt x="238540" y="323190"/>
                </a:lnTo>
                <a:lnTo>
                  <a:pt x="233958" y="331016"/>
                </a:lnTo>
                <a:lnTo>
                  <a:pt x="228362" y="338774"/>
                </a:lnTo>
                <a:lnTo>
                  <a:pt x="223361" y="346485"/>
                </a:lnTo>
                <a:lnTo>
                  <a:pt x="218758" y="354166"/>
                </a:lnTo>
                <a:lnTo>
                  <a:pt x="214418" y="361827"/>
                </a:lnTo>
                <a:lnTo>
                  <a:pt x="206211" y="373726"/>
                </a:lnTo>
                <a:lnTo>
                  <a:pt x="202244" y="378676"/>
                </a:lnTo>
                <a:lnTo>
                  <a:pt x="197059" y="383247"/>
                </a:lnTo>
                <a:lnTo>
                  <a:pt x="191063" y="387564"/>
                </a:lnTo>
                <a:lnTo>
                  <a:pt x="184526" y="391712"/>
                </a:lnTo>
                <a:lnTo>
                  <a:pt x="178897" y="395748"/>
                </a:lnTo>
                <a:lnTo>
                  <a:pt x="173875" y="399708"/>
                </a:lnTo>
                <a:lnTo>
                  <a:pt x="169257" y="403618"/>
                </a:lnTo>
                <a:lnTo>
                  <a:pt x="162368" y="407495"/>
                </a:lnTo>
                <a:lnTo>
                  <a:pt x="153966" y="411349"/>
                </a:lnTo>
                <a:lnTo>
                  <a:pt x="144554" y="415189"/>
                </a:lnTo>
                <a:lnTo>
                  <a:pt x="135739" y="417749"/>
                </a:lnTo>
                <a:lnTo>
                  <a:pt x="127323" y="419455"/>
                </a:lnTo>
                <a:lnTo>
                  <a:pt x="119172" y="420593"/>
                </a:lnTo>
                <a:lnTo>
                  <a:pt x="109929" y="421351"/>
                </a:lnTo>
                <a:lnTo>
                  <a:pt x="99956" y="421857"/>
                </a:lnTo>
                <a:lnTo>
                  <a:pt x="74490" y="422569"/>
                </a:lnTo>
                <a:lnTo>
                  <a:pt x="54508" y="422809"/>
                </a:lnTo>
                <a:lnTo>
                  <a:pt x="49039" y="421559"/>
                </a:lnTo>
                <a:lnTo>
                  <a:pt x="42853" y="419455"/>
                </a:lnTo>
                <a:lnTo>
                  <a:pt x="36188" y="416783"/>
                </a:lnTo>
                <a:lnTo>
                  <a:pt x="30476" y="415001"/>
                </a:lnTo>
                <a:lnTo>
                  <a:pt x="25397" y="413814"/>
                </a:lnTo>
                <a:lnTo>
                  <a:pt x="20742" y="413022"/>
                </a:lnTo>
                <a:lnTo>
                  <a:pt x="16368" y="412494"/>
                </a:lnTo>
                <a:lnTo>
                  <a:pt x="12182" y="412142"/>
                </a:lnTo>
                <a:lnTo>
                  <a:pt x="0" y="4114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3626" y="533400"/>
            <a:ext cx="4961374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395"/>
          <p:cNvSpPr/>
          <p:nvPr/>
        </p:nvSpPr>
        <p:spPr>
          <a:xfrm>
            <a:off x="3909059" y="2240279"/>
            <a:ext cx="400051" cy="251461"/>
          </a:xfrm>
          <a:custGeom>
            <a:avLst/>
            <a:gdLst/>
            <a:ahLst/>
            <a:cxnLst/>
            <a:rect l="0" t="0" r="0" b="0"/>
            <a:pathLst>
              <a:path w="400051" h="251461">
                <a:moveTo>
                  <a:pt x="0" y="0"/>
                </a:moveTo>
                <a:lnTo>
                  <a:pt x="6069" y="0"/>
                </a:lnTo>
                <a:lnTo>
                  <a:pt x="9126" y="1271"/>
                </a:lnTo>
                <a:lnTo>
                  <a:pt x="19771" y="9047"/>
                </a:lnTo>
                <a:lnTo>
                  <a:pt x="25332" y="14111"/>
                </a:lnTo>
                <a:lnTo>
                  <a:pt x="28318" y="17027"/>
                </a:lnTo>
                <a:lnTo>
                  <a:pt x="31579" y="18972"/>
                </a:lnTo>
                <a:lnTo>
                  <a:pt x="42236" y="22978"/>
                </a:lnTo>
                <a:lnTo>
                  <a:pt x="49675" y="28416"/>
                </a:lnTo>
                <a:lnTo>
                  <a:pt x="57215" y="35066"/>
                </a:lnTo>
                <a:lnTo>
                  <a:pt x="64799" y="42255"/>
                </a:lnTo>
                <a:lnTo>
                  <a:pt x="95252" y="72404"/>
                </a:lnTo>
                <a:lnTo>
                  <a:pt x="106258" y="80016"/>
                </a:lnTo>
                <a:lnTo>
                  <a:pt x="118346" y="87633"/>
                </a:lnTo>
                <a:lnTo>
                  <a:pt x="127952" y="95252"/>
                </a:lnTo>
                <a:lnTo>
                  <a:pt x="164771" y="124884"/>
                </a:lnTo>
                <a:lnTo>
                  <a:pt x="178427" y="135326"/>
                </a:lnTo>
                <a:lnTo>
                  <a:pt x="203761" y="153702"/>
                </a:lnTo>
                <a:lnTo>
                  <a:pt x="214581" y="160888"/>
                </a:lnTo>
                <a:lnTo>
                  <a:pt x="224334" y="166949"/>
                </a:lnTo>
                <a:lnTo>
                  <a:pt x="233376" y="172259"/>
                </a:lnTo>
                <a:lnTo>
                  <a:pt x="241944" y="177070"/>
                </a:lnTo>
                <a:lnTo>
                  <a:pt x="258238" y="185801"/>
                </a:lnTo>
                <a:lnTo>
                  <a:pt x="264869" y="191178"/>
                </a:lnTo>
                <a:lnTo>
                  <a:pt x="270559" y="197302"/>
                </a:lnTo>
                <a:lnTo>
                  <a:pt x="275623" y="203925"/>
                </a:lnTo>
                <a:lnTo>
                  <a:pt x="284079" y="210880"/>
                </a:lnTo>
                <a:lnTo>
                  <a:pt x="294796" y="218057"/>
                </a:lnTo>
                <a:lnTo>
                  <a:pt x="307021" y="225381"/>
                </a:lnTo>
                <a:lnTo>
                  <a:pt x="317711" y="231534"/>
                </a:lnTo>
                <a:lnTo>
                  <a:pt x="336362" y="241758"/>
                </a:lnTo>
                <a:lnTo>
                  <a:pt x="343622" y="244992"/>
                </a:lnTo>
                <a:lnTo>
                  <a:pt x="355074" y="248586"/>
                </a:lnTo>
                <a:lnTo>
                  <a:pt x="364398" y="250183"/>
                </a:lnTo>
                <a:lnTo>
                  <a:pt x="376787" y="251082"/>
                </a:lnTo>
                <a:lnTo>
                  <a:pt x="388501" y="251348"/>
                </a:lnTo>
                <a:lnTo>
                  <a:pt x="400050" y="2514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96"/>
          <p:cNvSpPr/>
          <p:nvPr/>
        </p:nvSpPr>
        <p:spPr>
          <a:xfrm>
            <a:off x="3989070" y="2217419"/>
            <a:ext cx="205740" cy="308611"/>
          </a:xfrm>
          <a:custGeom>
            <a:avLst/>
            <a:gdLst/>
            <a:ahLst/>
            <a:cxnLst/>
            <a:rect l="0" t="0" r="0" b="0"/>
            <a:pathLst>
              <a:path w="205740" h="308611">
                <a:moveTo>
                  <a:pt x="205739" y="0"/>
                </a:moveTo>
                <a:lnTo>
                  <a:pt x="199672" y="6068"/>
                </a:lnTo>
                <a:lnTo>
                  <a:pt x="197884" y="9126"/>
                </a:lnTo>
                <a:lnTo>
                  <a:pt x="195898" y="15909"/>
                </a:lnTo>
                <a:lnTo>
                  <a:pt x="195369" y="20767"/>
                </a:lnTo>
                <a:lnTo>
                  <a:pt x="195016" y="26544"/>
                </a:lnTo>
                <a:lnTo>
                  <a:pt x="194780" y="32937"/>
                </a:lnTo>
                <a:lnTo>
                  <a:pt x="192083" y="41008"/>
                </a:lnTo>
                <a:lnTo>
                  <a:pt x="187745" y="50199"/>
                </a:lnTo>
                <a:lnTo>
                  <a:pt x="177422" y="69301"/>
                </a:lnTo>
                <a:lnTo>
                  <a:pt x="168601" y="86257"/>
                </a:lnTo>
                <a:lnTo>
                  <a:pt x="164471" y="93065"/>
                </a:lnTo>
                <a:lnTo>
                  <a:pt x="160447" y="98874"/>
                </a:lnTo>
                <a:lnTo>
                  <a:pt x="156494" y="104016"/>
                </a:lnTo>
                <a:lnTo>
                  <a:pt x="151319" y="109984"/>
                </a:lnTo>
                <a:lnTo>
                  <a:pt x="145329" y="116503"/>
                </a:lnTo>
                <a:lnTo>
                  <a:pt x="138796" y="123389"/>
                </a:lnTo>
                <a:lnTo>
                  <a:pt x="133171" y="130519"/>
                </a:lnTo>
                <a:lnTo>
                  <a:pt x="128150" y="137813"/>
                </a:lnTo>
                <a:lnTo>
                  <a:pt x="123534" y="145216"/>
                </a:lnTo>
                <a:lnTo>
                  <a:pt x="119185" y="152690"/>
                </a:lnTo>
                <a:lnTo>
                  <a:pt x="110968" y="167769"/>
                </a:lnTo>
                <a:lnTo>
                  <a:pt x="105728" y="175346"/>
                </a:lnTo>
                <a:lnTo>
                  <a:pt x="99696" y="182938"/>
                </a:lnTo>
                <a:lnTo>
                  <a:pt x="93133" y="190539"/>
                </a:lnTo>
                <a:lnTo>
                  <a:pt x="82456" y="202371"/>
                </a:lnTo>
                <a:lnTo>
                  <a:pt x="77830" y="207304"/>
                </a:lnTo>
                <a:lnTo>
                  <a:pt x="70937" y="215673"/>
                </a:lnTo>
                <a:lnTo>
                  <a:pt x="45571" y="247912"/>
                </a:lnTo>
                <a:lnTo>
                  <a:pt x="39271" y="255445"/>
                </a:lnTo>
                <a:lnTo>
                  <a:pt x="33801" y="261737"/>
                </a:lnTo>
                <a:lnTo>
                  <a:pt x="30154" y="267202"/>
                </a:lnTo>
                <a:lnTo>
                  <a:pt x="26101" y="276660"/>
                </a:lnTo>
                <a:lnTo>
                  <a:pt x="20914" y="285097"/>
                </a:lnTo>
                <a:lnTo>
                  <a:pt x="17752" y="289125"/>
                </a:lnTo>
                <a:lnTo>
                  <a:pt x="14239" y="296987"/>
                </a:lnTo>
                <a:lnTo>
                  <a:pt x="13303" y="300861"/>
                </a:lnTo>
                <a:lnTo>
                  <a:pt x="11409" y="303444"/>
                </a:lnTo>
                <a:lnTo>
                  <a:pt x="8875" y="305166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97"/>
          <p:cNvSpPr/>
          <p:nvPr/>
        </p:nvSpPr>
        <p:spPr>
          <a:xfrm>
            <a:off x="3600450" y="2686063"/>
            <a:ext cx="1051560" cy="45707"/>
          </a:xfrm>
          <a:custGeom>
            <a:avLst/>
            <a:gdLst/>
            <a:ahLst/>
            <a:cxnLst/>
            <a:rect l="0" t="0" r="0" b="0"/>
            <a:pathLst>
              <a:path w="1051560" h="45707">
                <a:moveTo>
                  <a:pt x="0" y="45706"/>
                </a:moveTo>
                <a:lnTo>
                  <a:pt x="18203" y="39639"/>
                </a:lnTo>
                <a:lnTo>
                  <a:pt x="24835" y="37851"/>
                </a:lnTo>
                <a:lnTo>
                  <a:pt x="30526" y="36660"/>
                </a:lnTo>
                <a:lnTo>
                  <a:pt x="35591" y="35865"/>
                </a:lnTo>
                <a:lnTo>
                  <a:pt x="41507" y="34066"/>
                </a:lnTo>
                <a:lnTo>
                  <a:pt x="47992" y="31596"/>
                </a:lnTo>
                <a:lnTo>
                  <a:pt x="54854" y="28680"/>
                </a:lnTo>
                <a:lnTo>
                  <a:pt x="61969" y="26735"/>
                </a:lnTo>
                <a:lnTo>
                  <a:pt x="69253" y="25439"/>
                </a:lnTo>
                <a:lnTo>
                  <a:pt x="76648" y="24575"/>
                </a:lnTo>
                <a:lnTo>
                  <a:pt x="99192" y="23359"/>
                </a:lnTo>
                <a:lnTo>
                  <a:pt x="108038" y="21918"/>
                </a:lnTo>
                <a:lnTo>
                  <a:pt x="117745" y="19687"/>
                </a:lnTo>
                <a:lnTo>
                  <a:pt x="128027" y="16930"/>
                </a:lnTo>
                <a:lnTo>
                  <a:pt x="137421" y="15092"/>
                </a:lnTo>
                <a:lnTo>
                  <a:pt x="146224" y="13867"/>
                </a:lnTo>
                <a:lnTo>
                  <a:pt x="241365" y="3884"/>
                </a:lnTo>
                <a:lnTo>
                  <a:pt x="257430" y="2585"/>
                </a:lnTo>
                <a:lnTo>
                  <a:pt x="270679" y="1719"/>
                </a:lnTo>
                <a:lnTo>
                  <a:pt x="312495" y="756"/>
                </a:lnTo>
                <a:lnTo>
                  <a:pt x="648202" y="0"/>
                </a:lnTo>
                <a:lnTo>
                  <a:pt x="674704" y="1265"/>
                </a:lnTo>
                <a:lnTo>
                  <a:pt x="790523" y="9035"/>
                </a:lnTo>
                <a:lnTo>
                  <a:pt x="808955" y="9829"/>
                </a:lnTo>
                <a:lnTo>
                  <a:pt x="828863" y="11628"/>
                </a:lnTo>
                <a:lnTo>
                  <a:pt x="849755" y="14097"/>
                </a:lnTo>
                <a:lnTo>
                  <a:pt x="871303" y="17014"/>
                </a:lnTo>
                <a:lnTo>
                  <a:pt x="889479" y="18958"/>
                </a:lnTo>
                <a:lnTo>
                  <a:pt x="905405" y="20254"/>
                </a:lnTo>
                <a:lnTo>
                  <a:pt x="919834" y="21118"/>
                </a:lnTo>
                <a:lnTo>
                  <a:pt x="956185" y="22078"/>
                </a:lnTo>
                <a:lnTo>
                  <a:pt x="976546" y="22334"/>
                </a:lnTo>
                <a:lnTo>
                  <a:pt x="991391" y="23775"/>
                </a:lnTo>
                <a:lnTo>
                  <a:pt x="1002557" y="26006"/>
                </a:lnTo>
                <a:lnTo>
                  <a:pt x="1011271" y="28762"/>
                </a:lnTo>
                <a:lnTo>
                  <a:pt x="1019621" y="30601"/>
                </a:lnTo>
                <a:lnTo>
                  <a:pt x="1027727" y="31826"/>
                </a:lnTo>
                <a:lnTo>
                  <a:pt x="1051559" y="342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98"/>
          <p:cNvSpPr/>
          <p:nvPr/>
        </p:nvSpPr>
        <p:spPr>
          <a:xfrm>
            <a:off x="3657600" y="2960369"/>
            <a:ext cx="411480" cy="320041"/>
          </a:xfrm>
          <a:custGeom>
            <a:avLst/>
            <a:gdLst/>
            <a:ahLst/>
            <a:cxnLst/>
            <a:rect l="0" t="0" r="0" b="0"/>
            <a:pathLst>
              <a:path w="411480" h="320041">
                <a:moveTo>
                  <a:pt x="0" y="0"/>
                </a:moveTo>
                <a:lnTo>
                  <a:pt x="12135" y="6068"/>
                </a:lnTo>
                <a:lnTo>
                  <a:pt x="21480" y="12434"/>
                </a:lnTo>
                <a:lnTo>
                  <a:pt x="25750" y="15909"/>
                </a:lnTo>
                <a:lnTo>
                  <a:pt x="33676" y="23307"/>
                </a:lnTo>
                <a:lnTo>
                  <a:pt x="56031" y="45072"/>
                </a:lnTo>
                <a:lnTo>
                  <a:pt x="66563" y="54178"/>
                </a:lnTo>
                <a:lnTo>
                  <a:pt x="76125" y="61519"/>
                </a:lnTo>
                <a:lnTo>
                  <a:pt x="85040" y="67682"/>
                </a:lnTo>
                <a:lnTo>
                  <a:pt x="92253" y="73062"/>
                </a:lnTo>
                <a:lnTo>
                  <a:pt x="103655" y="82426"/>
                </a:lnTo>
                <a:lnTo>
                  <a:pt x="109743" y="87970"/>
                </a:lnTo>
                <a:lnTo>
                  <a:pt x="123281" y="100905"/>
                </a:lnTo>
                <a:lnTo>
                  <a:pt x="130447" y="106640"/>
                </a:lnTo>
                <a:lnTo>
                  <a:pt x="137765" y="111733"/>
                </a:lnTo>
                <a:lnTo>
                  <a:pt x="145183" y="116399"/>
                </a:lnTo>
                <a:lnTo>
                  <a:pt x="152668" y="122050"/>
                </a:lnTo>
                <a:lnTo>
                  <a:pt x="160199" y="128357"/>
                </a:lnTo>
                <a:lnTo>
                  <a:pt x="167759" y="135101"/>
                </a:lnTo>
                <a:lnTo>
                  <a:pt x="175339" y="140868"/>
                </a:lnTo>
                <a:lnTo>
                  <a:pt x="182933" y="145982"/>
                </a:lnTo>
                <a:lnTo>
                  <a:pt x="190535" y="150661"/>
                </a:lnTo>
                <a:lnTo>
                  <a:pt x="198143" y="156321"/>
                </a:lnTo>
                <a:lnTo>
                  <a:pt x="205755" y="162634"/>
                </a:lnTo>
                <a:lnTo>
                  <a:pt x="213370" y="169383"/>
                </a:lnTo>
                <a:lnTo>
                  <a:pt x="222256" y="175152"/>
                </a:lnTo>
                <a:lnTo>
                  <a:pt x="231991" y="180268"/>
                </a:lnTo>
                <a:lnTo>
                  <a:pt x="242291" y="184949"/>
                </a:lnTo>
                <a:lnTo>
                  <a:pt x="254237" y="191880"/>
                </a:lnTo>
                <a:lnTo>
                  <a:pt x="267281" y="200310"/>
                </a:lnTo>
                <a:lnTo>
                  <a:pt x="281057" y="209740"/>
                </a:lnTo>
                <a:lnTo>
                  <a:pt x="292781" y="217297"/>
                </a:lnTo>
                <a:lnTo>
                  <a:pt x="303138" y="223605"/>
                </a:lnTo>
                <a:lnTo>
                  <a:pt x="312582" y="229080"/>
                </a:lnTo>
                <a:lnTo>
                  <a:pt x="321418" y="235270"/>
                </a:lnTo>
                <a:lnTo>
                  <a:pt x="329848" y="241937"/>
                </a:lnTo>
                <a:lnTo>
                  <a:pt x="338009" y="248921"/>
                </a:lnTo>
                <a:lnTo>
                  <a:pt x="344719" y="254848"/>
                </a:lnTo>
                <a:lnTo>
                  <a:pt x="355562" y="264819"/>
                </a:lnTo>
                <a:lnTo>
                  <a:pt x="368000" y="273484"/>
                </a:lnTo>
                <a:lnTo>
                  <a:pt x="380725" y="281569"/>
                </a:lnTo>
                <a:lnTo>
                  <a:pt x="390614" y="289395"/>
                </a:lnTo>
                <a:lnTo>
                  <a:pt x="393759" y="293261"/>
                </a:lnTo>
                <a:lnTo>
                  <a:pt x="395856" y="297107"/>
                </a:lnTo>
                <a:lnTo>
                  <a:pt x="397254" y="300942"/>
                </a:lnTo>
                <a:lnTo>
                  <a:pt x="399456" y="303498"/>
                </a:lnTo>
                <a:lnTo>
                  <a:pt x="402194" y="305202"/>
                </a:lnTo>
                <a:lnTo>
                  <a:pt x="405289" y="306338"/>
                </a:lnTo>
                <a:lnTo>
                  <a:pt x="407353" y="308365"/>
                </a:lnTo>
                <a:lnTo>
                  <a:pt x="408728" y="310987"/>
                </a:lnTo>
                <a:lnTo>
                  <a:pt x="411479" y="3200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99"/>
          <p:cNvSpPr/>
          <p:nvPr/>
        </p:nvSpPr>
        <p:spPr>
          <a:xfrm>
            <a:off x="3703320" y="2960369"/>
            <a:ext cx="228601" cy="422911"/>
          </a:xfrm>
          <a:custGeom>
            <a:avLst/>
            <a:gdLst/>
            <a:ahLst/>
            <a:cxnLst/>
            <a:rect l="0" t="0" r="0" b="0"/>
            <a:pathLst>
              <a:path w="228601" h="422911">
                <a:moveTo>
                  <a:pt x="228600" y="0"/>
                </a:moveTo>
                <a:lnTo>
                  <a:pt x="216464" y="12136"/>
                </a:lnTo>
                <a:lnTo>
                  <a:pt x="212889" y="16981"/>
                </a:lnTo>
                <a:lnTo>
                  <a:pt x="208917" y="25751"/>
                </a:lnTo>
                <a:lnTo>
                  <a:pt x="205318" y="33677"/>
                </a:lnTo>
                <a:lnTo>
                  <a:pt x="184678" y="76126"/>
                </a:lnTo>
                <a:lnTo>
                  <a:pt x="180268" y="85041"/>
                </a:lnTo>
                <a:lnTo>
                  <a:pt x="174789" y="94794"/>
                </a:lnTo>
                <a:lnTo>
                  <a:pt x="168596" y="105106"/>
                </a:lnTo>
                <a:lnTo>
                  <a:pt x="161927" y="115791"/>
                </a:lnTo>
                <a:lnTo>
                  <a:pt x="152401" y="133074"/>
                </a:lnTo>
                <a:lnTo>
                  <a:pt x="114723" y="204671"/>
                </a:lnTo>
                <a:lnTo>
                  <a:pt x="86125" y="256488"/>
                </a:lnTo>
                <a:lnTo>
                  <a:pt x="73926" y="280212"/>
                </a:lnTo>
                <a:lnTo>
                  <a:pt x="63254" y="302379"/>
                </a:lnTo>
                <a:lnTo>
                  <a:pt x="44622" y="342671"/>
                </a:lnTo>
                <a:lnTo>
                  <a:pt x="16302" y="401416"/>
                </a:lnTo>
                <a:lnTo>
                  <a:pt x="10209" y="410394"/>
                </a:lnTo>
                <a:lnTo>
                  <a:pt x="0" y="4229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00"/>
          <p:cNvSpPr/>
          <p:nvPr/>
        </p:nvSpPr>
        <p:spPr>
          <a:xfrm>
            <a:off x="4093528" y="3063239"/>
            <a:ext cx="284163" cy="45680"/>
          </a:xfrm>
          <a:custGeom>
            <a:avLst/>
            <a:gdLst/>
            <a:ahLst/>
            <a:cxnLst/>
            <a:rect l="0" t="0" r="0" b="0"/>
            <a:pathLst>
              <a:path w="284163" h="45680">
                <a:moveTo>
                  <a:pt x="9842" y="34290"/>
                </a:moveTo>
                <a:lnTo>
                  <a:pt x="0" y="44131"/>
                </a:lnTo>
                <a:lnTo>
                  <a:pt x="741" y="44661"/>
                </a:lnTo>
                <a:lnTo>
                  <a:pt x="4950" y="45250"/>
                </a:lnTo>
                <a:lnTo>
                  <a:pt x="9121" y="45407"/>
                </a:lnTo>
                <a:lnTo>
                  <a:pt x="27126" y="45627"/>
                </a:lnTo>
                <a:lnTo>
                  <a:pt x="41230" y="45679"/>
                </a:lnTo>
                <a:lnTo>
                  <a:pt x="51087" y="43153"/>
                </a:lnTo>
                <a:lnTo>
                  <a:pt x="62739" y="38929"/>
                </a:lnTo>
                <a:lnTo>
                  <a:pt x="75586" y="33573"/>
                </a:lnTo>
                <a:lnTo>
                  <a:pt x="89231" y="28732"/>
                </a:lnTo>
                <a:lnTo>
                  <a:pt x="103408" y="24235"/>
                </a:lnTo>
                <a:lnTo>
                  <a:pt x="117939" y="19967"/>
                </a:lnTo>
                <a:lnTo>
                  <a:pt x="130167" y="17121"/>
                </a:lnTo>
                <a:lnTo>
                  <a:pt x="140858" y="15224"/>
                </a:lnTo>
                <a:lnTo>
                  <a:pt x="150526" y="13960"/>
                </a:lnTo>
                <a:lnTo>
                  <a:pt x="159511" y="11847"/>
                </a:lnTo>
                <a:lnTo>
                  <a:pt x="168041" y="9168"/>
                </a:lnTo>
                <a:lnTo>
                  <a:pt x="176268" y="6112"/>
                </a:lnTo>
                <a:lnTo>
                  <a:pt x="183023" y="4075"/>
                </a:lnTo>
                <a:lnTo>
                  <a:pt x="188796" y="2717"/>
                </a:lnTo>
                <a:lnTo>
                  <a:pt x="193914" y="1811"/>
                </a:lnTo>
                <a:lnTo>
                  <a:pt x="199867" y="1208"/>
                </a:lnTo>
                <a:lnTo>
                  <a:pt x="206375" y="805"/>
                </a:lnTo>
                <a:lnTo>
                  <a:pt x="220380" y="358"/>
                </a:lnTo>
                <a:lnTo>
                  <a:pt x="28416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01"/>
          <p:cNvSpPr/>
          <p:nvPr/>
        </p:nvSpPr>
        <p:spPr>
          <a:xfrm>
            <a:off x="4560570" y="2903732"/>
            <a:ext cx="331242" cy="433781"/>
          </a:xfrm>
          <a:custGeom>
            <a:avLst/>
            <a:gdLst/>
            <a:ahLst/>
            <a:cxnLst/>
            <a:rect l="0" t="0" r="0" b="0"/>
            <a:pathLst>
              <a:path w="331242" h="433781">
                <a:moveTo>
                  <a:pt x="0" y="22347"/>
                </a:moveTo>
                <a:lnTo>
                  <a:pt x="6067" y="16280"/>
                </a:lnTo>
                <a:lnTo>
                  <a:pt x="9125" y="14492"/>
                </a:lnTo>
                <a:lnTo>
                  <a:pt x="15909" y="12506"/>
                </a:lnTo>
                <a:lnTo>
                  <a:pt x="22035" y="10707"/>
                </a:lnTo>
                <a:lnTo>
                  <a:pt x="39003" y="5321"/>
                </a:lnTo>
                <a:lnTo>
                  <a:pt x="46322" y="3376"/>
                </a:lnTo>
                <a:lnTo>
                  <a:pt x="52471" y="2080"/>
                </a:lnTo>
                <a:lnTo>
                  <a:pt x="57841" y="1216"/>
                </a:lnTo>
                <a:lnTo>
                  <a:pt x="69040" y="640"/>
                </a:lnTo>
                <a:lnTo>
                  <a:pt x="101804" y="0"/>
                </a:lnTo>
                <a:lnTo>
                  <a:pt x="121210" y="2369"/>
                </a:lnTo>
                <a:lnTo>
                  <a:pt x="141766" y="6488"/>
                </a:lnTo>
                <a:lnTo>
                  <a:pt x="163090" y="11775"/>
                </a:lnTo>
                <a:lnTo>
                  <a:pt x="178577" y="15299"/>
                </a:lnTo>
                <a:lnTo>
                  <a:pt x="190171" y="17648"/>
                </a:lnTo>
                <a:lnTo>
                  <a:pt x="199171" y="19215"/>
                </a:lnTo>
                <a:lnTo>
                  <a:pt x="206440" y="21529"/>
                </a:lnTo>
                <a:lnTo>
                  <a:pt x="212557" y="24342"/>
                </a:lnTo>
                <a:lnTo>
                  <a:pt x="222739" y="30854"/>
                </a:lnTo>
                <a:lnTo>
                  <a:pt x="231499" y="37981"/>
                </a:lnTo>
                <a:lnTo>
                  <a:pt x="239624" y="48769"/>
                </a:lnTo>
                <a:lnTo>
                  <a:pt x="246200" y="60760"/>
                </a:lnTo>
                <a:lnTo>
                  <a:pt x="249122" y="70323"/>
                </a:lnTo>
                <a:lnTo>
                  <a:pt x="248631" y="75921"/>
                </a:lnTo>
                <a:lnTo>
                  <a:pt x="244699" y="88915"/>
                </a:lnTo>
                <a:lnTo>
                  <a:pt x="238718" y="99770"/>
                </a:lnTo>
                <a:lnTo>
                  <a:pt x="230557" y="110097"/>
                </a:lnTo>
                <a:lnTo>
                  <a:pt x="224824" y="116407"/>
                </a:lnTo>
                <a:lnTo>
                  <a:pt x="211682" y="130192"/>
                </a:lnTo>
                <a:lnTo>
                  <a:pt x="175039" y="167281"/>
                </a:lnTo>
                <a:lnTo>
                  <a:pt x="163682" y="177390"/>
                </a:lnTo>
                <a:lnTo>
                  <a:pt x="112132" y="220408"/>
                </a:lnTo>
                <a:lnTo>
                  <a:pt x="103599" y="228061"/>
                </a:lnTo>
                <a:lnTo>
                  <a:pt x="99546" y="231880"/>
                </a:lnTo>
                <a:lnTo>
                  <a:pt x="95574" y="234426"/>
                </a:lnTo>
                <a:lnTo>
                  <a:pt x="87774" y="237254"/>
                </a:lnTo>
                <a:lnTo>
                  <a:pt x="86456" y="236739"/>
                </a:lnTo>
                <a:lnTo>
                  <a:pt x="86847" y="235125"/>
                </a:lnTo>
                <a:lnTo>
                  <a:pt x="88378" y="232779"/>
                </a:lnTo>
                <a:lnTo>
                  <a:pt x="90668" y="231215"/>
                </a:lnTo>
                <a:lnTo>
                  <a:pt x="99960" y="227744"/>
                </a:lnTo>
                <a:lnTo>
                  <a:pt x="107080" y="222432"/>
                </a:lnTo>
                <a:lnTo>
                  <a:pt x="112026" y="219237"/>
                </a:lnTo>
                <a:lnTo>
                  <a:pt x="117864" y="215837"/>
                </a:lnTo>
                <a:lnTo>
                  <a:pt x="124296" y="212300"/>
                </a:lnTo>
                <a:lnTo>
                  <a:pt x="131124" y="209943"/>
                </a:lnTo>
                <a:lnTo>
                  <a:pt x="138216" y="208371"/>
                </a:lnTo>
                <a:lnTo>
                  <a:pt x="145484" y="207323"/>
                </a:lnTo>
                <a:lnTo>
                  <a:pt x="152869" y="206625"/>
                </a:lnTo>
                <a:lnTo>
                  <a:pt x="160332" y="206159"/>
                </a:lnTo>
                <a:lnTo>
                  <a:pt x="167848" y="205848"/>
                </a:lnTo>
                <a:lnTo>
                  <a:pt x="202697" y="205411"/>
                </a:lnTo>
                <a:lnTo>
                  <a:pt x="258144" y="205243"/>
                </a:lnTo>
                <a:lnTo>
                  <a:pt x="267346" y="206508"/>
                </a:lnTo>
                <a:lnTo>
                  <a:pt x="277290" y="208621"/>
                </a:lnTo>
                <a:lnTo>
                  <a:pt x="287730" y="211300"/>
                </a:lnTo>
                <a:lnTo>
                  <a:pt x="295960" y="214356"/>
                </a:lnTo>
                <a:lnTo>
                  <a:pt x="302717" y="217663"/>
                </a:lnTo>
                <a:lnTo>
                  <a:pt x="308491" y="221138"/>
                </a:lnTo>
                <a:lnTo>
                  <a:pt x="318294" y="228385"/>
                </a:lnTo>
                <a:lnTo>
                  <a:pt x="322686" y="232096"/>
                </a:lnTo>
                <a:lnTo>
                  <a:pt x="325613" y="238380"/>
                </a:lnTo>
                <a:lnTo>
                  <a:pt x="327566" y="246379"/>
                </a:lnTo>
                <a:lnTo>
                  <a:pt x="328867" y="255522"/>
                </a:lnTo>
                <a:lnTo>
                  <a:pt x="330313" y="269067"/>
                </a:lnTo>
                <a:lnTo>
                  <a:pt x="330955" y="280591"/>
                </a:lnTo>
                <a:lnTo>
                  <a:pt x="331241" y="294179"/>
                </a:lnTo>
                <a:lnTo>
                  <a:pt x="328777" y="302628"/>
                </a:lnTo>
                <a:lnTo>
                  <a:pt x="324594" y="312071"/>
                </a:lnTo>
                <a:lnTo>
                  <a:pt x="319266" y="322177"/>
                </a:lnTo>
                <a:lnTo>
                  <a:pt x="311904" y="332724"/>
                </a:lnTo>
                <a:lnTo>
                  <a:pt x="303186" y="343565"/>
                </a:lnTo>
                <a:lnTo>
                  <a:pt x="293564" y="354603"/>
                </a:lnTo>
                <a:lnTo>
                  <a:pt x="284609" y="363231"/>
                </a:lnTo>
                <a:lnTo>
                  <a:pt x="276099" y="370253"/>
                </a:lnTo>
                <a:lnTo>
                  <a:pt x="267886" y="376205"/>
                </a:lnTo>
                <a:lnTo>
                  <a:pt x="238123" y="396716"/>
                </a:lnTo>
                <a:lnTo>
                  <a:pt x="227329" y="402736"/>
                </a:lnTo>
                <a:lnTo>
                  <a:pt x="216322" y="408020"/>
                </a:lnTo>
                <a:lnTo>
                  <a:pt x="205175" y="412813"/>
                </a:lnTo>
                <a:lnTo>
                  <a:pt x="195203" y="416008"/>
                </a:lnTo>
                <a:lnTo>
                  <a:pt x="186015" y="418138"/>
                </a:lnTo>
                <a:lnTo>
                  <a:pt x="177350" y="419557"/>
                </a:lnTo>
                <a:lnTo>
                  <a:pt x="169033" y="421774"/>
                </a:lnTo>
                <a:lnTo>
                  <a:pt x="160949" y="424522"/>
                </a:lnTo>
                <a:lnTo>
                  <a:pt x="153019" y="427624"/>
                </a:lnTo>
                <a:lnTo>
                  <a:pt x="146462" y="429692"/>
                </a:lnTo>
                <a:lnTo>
                  <a:pt x="140822" y="431071"/>
                </a:lnTo>
                <a:lnTo>
                  <a:pt x="131167" y="432602"/>
                </a:lnTo>
                <a:lnTo>
                  <a:pt x="122643" y="433283"/>
                </a:lnTo>
                <a:lnTo>
                  <a:pt x="114621" y="433585"/>
                </a:lnTo>
                <a:lnTo>
                  <a:pt x="102965" y="433756"/>
                </a:lnTo>
                <a:lnTo>
                  <a:pt x="99123" y="433780"/>
                </a:lnTo>
                <a:lnTo>
                  <a:pt x="95292" y="432525"/>
                </a:lnTo>
                <a:lnTo>
                  <a:pt x="87648" y="427746"/>
                </a:lnTo>
                <a:lnTo>
                  <a:pt x="80018" y="424774"/>
                </a:lnTo>
                <a:lnTo>
                  <a:pt x="70839" y="422867"/>
                </a:lnTo>
                <a:lnTo>
                  <a:pt x="66197" y="419219"/>
                </a:lnTo>
                <a:lnTo>
                  <a:pt x="57150" y="4109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02"/>
          <p:cNvSpPr/>
          <p:nvPr/>
        </p:nvSpPr>
        <p:spPr>
          <a:xfrm>
            <a:off x="6366509" y="2651759"/>
            <a:ext cx="320042" cy="11431"/>
          </a:xfrm>
          <a:custGeom>
            <a:avLst/>
            <a:gdLst/>
            <a:ahLst/>
            <a:cxnLst/>
            <a:rect l="0" t="0" r="0" b="0"/>
            <a:pathLst>
              <a:path w="320042" h="11431">
                <a:moveTo>
                  <a:pt x="0" y="11430"/>
                </a:moveTo>
                <a:lnTo>
                  <a:pt x="9842" y="11430"/>
                </a:lnTo>
                <a:lnTo>
                  <a:pt x="14181" y="10160"/>
                </a:lnTo>
                <a:lnTo>
                  <a:pt x="29163" y="5363"/>
                </a:lnTo>
                <a:lnTo>
                  <a:pt x="35952" y="3575"/>
                </a:lnTo>
                <a:lnTo>
                  <a:pt x="41748" y="2384"/>
                </a:lnTo>
                <a:lnTo>
                  <a:pt x="46882" y="1589"/>
                </a:lnTo>
                <a:lnTo>
                  <a:pt x="52845" y="1060"/>
                </a:lnTo>
                <a:lnTo>
                  <a:pt x="59360" y="707"/>
                </a:lnTo>
                <a:lnTo>
                  <a:pt x="66243" y="471"/>
                </a:lnTo>
                <a:lnTo>
                  <a:pt x="32004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03"/>
          <p:cNvSpPr/>
          <p:nvPr/>
        </p:nvSpPr>
        <p:spPr>
          <a:xfrm>
            <a:off x="6469379" y="2526029"/>
            <a:ext cx="80012" cy="251461"/>
          </a:xfrm>
          <a:custGeom>
            <a:avLst/>
            <a:gdLst/>
            <a:ahLst/>
            <a:cxnLst/>
            <a:rect l="0" t="0" r="0" b="0"/>
            <a:pathLst>
              <a:path w="80012" h="251461">
                <a:moveTo>
                  <a:pt x="0" y="0"/>
                </a:moveTo>
                <a:lnTo>
                  <a:pt x="6068" y="6068"/>
                </a:lnTo>
                <a:lnTo>
                  <a:pt x="7856" y="9126"/>
                </a:lnTo>
                <a:lnTo>
                  <a:pt x="9842" y="15909"/>
                </a:lnTo>
                <a:lnTo>
                  <a:pt x="10725" y="23158"/>
                </a:lnTo>
                <a:lnTo>
                  <a:pt x="10959" y="26869"/>
                </a:lnTo>
                <a:lnTo>
                  <a:pt x="11221" y="37765"/>
                </a:lnTo>
                <a:lnTo>
                  <a:pt x="11291" y="44227"/>
                </a:lnTo>
                <a:lnTo>
                  <a:pt x="12607" y="52345"/>
                </a:lnTo>
                <a:lnTo>
                  <a:pt x="14755" y="61567"/>
                </a:lnTo>
                <a:lnTo>
                  <a:pt x="17457" y="71525"/>
                </a:lnTo>
                <a:lnTo>
                  <a:pt x="19259" y="80703"/>
                </a:lnTo>
                <a:lnTo>
                  <a:pt x="20459" y="89362"/>
                </a:lnTo>
                <a:lnTo>
                  <a:pt x="21259" y="97675"/>
                </a:lnTo>
                <a:lnTo>
                  <a:pt x="23063" y="108297"/>
                </a:lnTo>
                <a:lnTo>
                  <a:pt x="25536" y="120458"/>
                </a:lnTo>
                <a:lnTo>
                  <a:pt x="28454" y="133646"/>
                </a:lnTo>
                <a:lnTo>
                  <a:pt x="30400" y="143707"/>
                </a:lnTo>
                <a:lnTo>
                  <a:pt x="31697" y="151685"/>
                </a:lnTo>
                <a:lnTo>
                  <a:pt x="32561" y="158274"/>
                </a:lnTo>
                <a:lnTo>
                  <a:pt x="34408" y="163936"/>
                </a:lnTo>
                <a:lnTo>
                  <a:pt x="36909" y="168981"/>
                </a:lnTo>
                <a:lnTo>
                  <a:pt x="39846" y="173614"/>
                </a:lnTo>
                <a:lnTo>
                  <a:pt x="43074" y="179243"/>
                </a:lnTo>
                <a:lnTo>
                  <a:pt x="50048" y="192270"/>
                </a:lnTo>
                <a:lnTo>
                  <a:pt x="52415" y="198030"/>
                </a:lnTo>
                <a:lnTo>
                  <a:pt x="53994" y="203141"/>
                </a:lnTo>
                <a:lnTo>
                  <a:pt x="55046" y="207817"/>
                </a:lnTo>
                <a:lnTo>
                  <a:pt x="57017" y="212205"/>
                </a:lnTo>
                <a:lnTo>
                  <a:pt x="59602" y="216400"/>
                </a:lnTo>
                <a:lnTo>
                  <a:pt x="62595" y="220467"/>
                </a:lnTo>
                <a:lnTo>
                  <a:pt x="65860" y="225718"/>
                </a:lnTo>
                <a:lnTo>
                  <a:pt x="69307" y="231759"/>
                </a:lnTo>
                <a:lnTo>
                  <a:pt x="80011" y="2514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04"/>
          <p:cNvSpPr/>
          <p:nvPr/>
        </p:nvSpPr>
        <p:spPr>
          <a:xfrm>
            <a:off x="6812280" y="2274569"/>
            <a:ext cx="251461" cy="182297"/>
          </a:xfrm>
          <a:custGeom>
            <a:avLst/>
            <a:gdLst/>
            <a:ahLst/>
            <a:cxnLst/>
            <a:rect l="0" t="0" r="0" b="0"/>
            <a:pathLst>
              <a:path w="251461" h="182297">
                <a:moveTo>
                  <a:pt x="0" y="0"/>
                </a:moveTo>
                <a:lnTo>
                  <a:pt x="6068" y="0"/>
                </a:lnTo>
                <a:lnTo>
                  <a:pt x="7855" y="1270"/>
                </a:lnTo>
                <a:lnTo>
                  <a:pt x="9047" y="3387"/>
                </a:lnTo>
                <a:lnTo>
                  <a:pt x="9841" y="6068"/>
                </a:lnTo>
                <a:lnTo>
                  <a:pt x="10370" y="9126"/>
                </a:lnTo>
                <a:lnTo>
                  <a:pt x="10723" y="12434"/>
                </a:lnTo>
                <a:lnTo>
                  <a:pt x="10959" y="15909"/>
                </a:lnTo>
                <a:lnTo>
                  <a:pt x="12386" y="20767"/>
                </a:lnTo>
                <a:lnTo>
                  <a:pt x="14607" y="26544"/>
                </a:lnTo>
                <a:lnTo>
                  <a:pt x="17358" y="32937"/>
                </a:lnTo>
                <a:lnTo>
                  <a:pt x="19192" y="38468"/>
                </a:lnTo>
                <a:lnTo>
                  <a:pt x="20414" y="43425"/>
                </a:lnTo>
                <a:lnTo>
                  <a:pt x="21229" y="48001"/>
                </a:lnTo>
                <a:lnTo>
                  <a:pt x="20503" y="53590"/>
                </a:lnTo>
                <a:lnTo>
                  <a:pt x="18748" y="59857"/>
                </a:lnTo>
                <a:lnTo>
                  <a:pt x="16309" y="66575"/>
                </a:lnTo>
                <a:lnTo>
                  <a:pt x="14683" y="72323"/>
                </a:lnTo>
                <a:lnTo>
                  <a:pt x="13597" y="77426"/>
                </a:lnTo>
                <a:lnTo>
                  <a:pt x="12875" y="82097"/>
                </a:lnTo>
                <a:lnTo>
                  <a:pt x="11123" y="87752"/>
                </a:lnTo>
                <a:lnTo>
                  <a:pt x="8685" y="94061"/>
                </a:lnTo>
                <a:lnTo>
                  <a:pt x="5790" y="100808"/>
                </a:lnTo>
                <a:lnTo>
                  <a:pt x="3860" y="106575"/>
                </a:lnTo>
                <a:lnTo>
                  <a:pt x="2573" y="111690"/>
                </a:lnTo>
                <a:lnTo>
                  <a:pt x="1715" y="116370"/>
                </a:lnTo>
                <a:lnTo>
                  <a:pt x="1144" y="122030"/>
                </a:lnTo>
                <a:lnTo>
                  <a:pt x="762" y="128344"/>
                </a:lnTo>
                <a:lnTo>
                  <a:pt x="339" y="142132"/>
                </a:lnTo>
                <a:lnTo>
                  <a:pt x="150" y="156727"/>
                </a:lnTo>
                <a:lnTo>
                  <a:pt x="1370" y="161635"/>
                </a:lnTo>
                <a:lnTo>
                  <a:pt x="3453" y="164907"/>
                </a:lnTo>
                <a:lnTo>
                  <a:pt x="9154" y="169812"/>
                </a:lnTo>
                <a:lnTo>
                  <a:pt x="15921" y="176225"/>
                </a:lnTo>
                <a:lnTo>
                  <a:pt x="20775" y="178444"/>
                </a:lnTo>
                <a:lnTo>
                  <a:pt x="26549" y="179923"/>
                </a:lnTo>
                <a:lnTo>
                  <a:pt x="32940" y="180909"/>
                </a:lnTo>
                <a:lnTo>
                  <a:pt x="38470" y="181566"/>
                </a:lnTo>
                <a:lnTo>
                  <a:pt x="43427" y="182004"/>
                </a:lnTo>
                <a:lnTo>
                  <a:pt x="48001" y="182296"/>
                </a:lnTo>
                <a:lnTo>
                  <a:pt x="53590" y="181221"/>
                </a:lnTo>
                <a:lnTo>
                  <a:pt x="59857" y="179234"/>
                </a:lnTo>
                <a:lnTo>
                  <a:pt x="66575" y="176640"/>
                </a:lnTo>
                <a:lnTo>
                  <a:pt x="72323" y="174910"/>
                </a:lnTo>
                <a:lnTo>
                  <a:pt x="77425" y="173757"/>
                </a:lnTo>
                <a:lnTo>
                  <a:pt x="82096" y="172988"/>
                </a:lnTo>
                <a:lnTo>
                  <a:pt x="92831" y="169936"/>
                </a:lnTo>
                <a:lnTo>
                  <a:pt x="125078" y="159770"/>
                </a:lnTo>
                <a:lnTo>
                  <a:pt x="139265" y="156044"/>
                </a:lnTo>
                <a:lnTo>
                  <a:pt x="151263" y="153559"/>
                </a:lnTo>
                <a:lnTo>
                  <a:pt x="161802" y="151903"/>
                </a:lnTo>
                <a:lnTo>
                  <a:pt x="171368" y="149529"/>
                </a:lnTo>
                <a:lnTo>
                  <a:pt x="180285" y="146676"/>
                </a:lnTo>
                <a:lnTo>
                  <a:pt x="188770" y="143504"/>
                </a:lnTo>
                <a:lnTo>
                  <a:pt x="195696" y="141390"/>
                </a:lnTo>
                <a:lnTo>
                  <a:pt x="201584" y="139980"/>
                </a:lnTo>
                <a:lnTo>
                  <a:pt x="206779" y="139040"/>
                </a:lnTo>
                <a:lnTo>
                  <a:pt x="212783" y="137144"/>
                </a:lnTo>
                <a:lnTo>
                  <a:pt x="219325" y="134609"/>
                </a:lnTo>
                <a:lnTo>
                  <a:pt x="226227" y="131650"/>
                </a:lnTo>
                <a:lnTo>
                  <a:pt x="232097" y="129677"/>
                </a:lnTo>
                <a:lnTo>
                  <a:pt x="237281" y="128361"/>
                </a:lnTo>
                <a:lnTo>
                  <a:pt x="242008" y="127484"/>
                </a:lnTo>
                <a:lnTo>
                  <a:pt x="245158" y="125630"/>
                </a:lnTo>
                <a:lnTo>
                  <a:pt x="247259" y="123123"/>
                </a:lnTo>
                <a:lnTo>
                  <a:pt x="251460" y="1143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05"/>
          <p:cNvSpPr/>
          <p:nvPr/>
        </p:nvSpPr>
        <p:spPr>
          <a:xfrm>
            <a:off x="6960869" y="2194559"/>
            <a:ext cx="68582" cy="502921"/>
          </a:xfrm>
          <a:custGeom>
            <a:avLst/>
            <a:gdLst/>
            <a:ahLst/>
            <a:cxnLst/>
            <a:rect l="0" t="0" r="0" b="0"/>
            <a:pathLst>
              <a:path w="68582" h="502921">
                <a:moveTo>
                  <a:pt x="0" y="0"/>
                </a:moveTo>
                <a:lnTo>
                  <a:pt x="15909" y="47727"/>
                </a:lnTo>
                <a:lnTo>
                  <a:pt x="18227" y="57218"/>
                </a:lnTo>
                <a:lnTo>
                  <a:pt x="19771" y="66086"/>
                </a:lnTo>
                <a:lnTo>
                  <a:pt x="20801" y="74537"/>
                </a:lnTo>
                <a:lnTo>
                  <a:pt x="22757" y="83982"/>
                </a:lnTo>
                <a:lnTo>
                  <a:pt x="25332" y="94088"/>
                </a:lnTo>
                <a:lnTo>
                  <a:pt x="28318" y="104635"/>
                </a:lnTo>
                <a:lnTo>
                  <a:pt x="30309" y="114207"/>
                </a:lnTo>
                <a:lnTo>
                  <a:pt x="31636" y="123128"/>
                </a:lnTo>
                <a:lnTo>
                  <a:pt x="32521" y="131616"/>
                </a:lnTo>
                <a:lnTo>
                  <a:pt x="33111" y="147434"/>
                </a:lnTo>
                <a:lnTo>
                  <a:pt x="34135" y="237965"/>
                </a:lnTo>
                <a:lnTo>
                  <a:pt x="34286" y="406005"/>
                </a:lnTo>
                <a:lnTo>
                  <a:pt x="35558" y="420530"/>
                </a:lnTo>
                <a:lnTo>
                  <a:pt x="37675" y="431484"/>
                </a:lnTo>
                <a:lnTo>
                  <a:pt x="52516" y="477379"/>
                </a:lnTo>
                <a:lnTo>
                  <a:pt x="55091" y="485219"/>
                </a:lnTo>
                <a:lnTo>
                  <a:pt x="57047" y="488580"/>
                </a:lnTo>
                <a:lnTo>
                  <a:pt x="59622" y="492090"/>
                </a:lnTo>
                <a:lnTo>
                  <a:pt x="68581" y="5029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06"/>
          <p:cNvSpPr/>
          <p:nvPr/>
        </p:nvSpPr>
        <p:spPr>
          <a:xfrm>
            <a:off x="6686550" y="2846083"/>
            <a:ext cx="571501" cy="22377"/>
          </a:xfrm>
          <a:custGeom>
            <a:avLst/>
            <a:gdLst/>
            <a:ahLst/>
            <a:cxnLst/>
            <a:rect l="0" t="0" r="0" b="0"/>
            <a:pathLst>
              <a:path w="571501" h="22377">
                <a:moveTo>
                  <a:pt x="0" y="11417"/>
                </a:moveTo>
                <a:lnTo>
                  <a:pt x="12135" y="17484"/>
                </a:lnTo>
                <a:lnTo>
                  <a:pt x="18250" y="19272"/>
                </a:lnTo>
                <a:lnTo>
                  <a:pt x="24866" y="20463"/>
                </a:lnTo>
                <a:lnTo>
                  <a:pt x="31818" y="21258"/>
                </a:lnTo>
                <a:lnTo>
                  <a:pt x="42802" y="21787"/>
                </a:lnTo>
                <a:lnTo>
                  <a:pt x="71939" y="22376"/>
                </a:lnTo>
                <a:lnTo>
                  <a:pt x="92409" y="21263"/>
                </a:lnTo>
                <a:lnTo>
                  <a:pt x="116216" y="19251"/>
                </a:lnTo>
                <a:lnTo>
                  <a:pt x="142247" y="16639"/>
                </a:lnTo>
                <a:lnTo>
                  <a:pt x="164682" y="14898"/>
                </a:lnTo>
                <a:lnTo>
                  <a:pt x="184718" y="13738"/>
                </a:lnTo>
                <a:lnTo>
                  <a:pt x="203155" y="12964"/>
                </a:lnTo>
                <a:lnTo>
                  <a:pt x="223067" y="11178"/>
                </a:lnTo>
                <a:lnTo>
                  <a:pt x="243961" y="8718"/>
                </a:lnTo>
                <a:lnTo>
                  <a:pt x="265510" y="5807"/>
                </a:lnTo>
                <a:lnTo>
                  <a:pt x="283687" y="3867"/>
                </a:lnTo>
                <a:lnTo>
                  <a:pt x="299615" y="2573"/>
                </a:lnTo>
                <a:lnTo>
                  <a:pt x="314043" y="1711"/>
                </a:lnTo>
                <a:lnTo>
                  <a:pt x="343621" y="753"/>
                </a:lnTo>
                <a:lnTo>
                  <a:pt x="428273" y="138"/>
                </a:lnTo>
                <a:lnTo>
                  <a:pt x="554243" y="0"/>
                </a:lnTo>
                <a:lnTo>
                  <a:pt x="559995" y="1265"/>
                </a:lnTo>
                <a:lnTo>
                  <a:pt x="563829" y="3379"/>
                </a:lnTo>
                <a:lnTo>
                  <a:pt x="571500" y="114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07"/>
          <p:cNvSpPr/>
          <p:nvPr/>
        </p:nvSpPr>
        <p:spPr>
          <a:xfrm>
            <a:off x="6732269" y="3017519"/>
            <a:ext cx="445772" cy="240032"/>
          </a:xfrm>
          <a:custGeom>
            <a:avLst/>
            <a:gdLst/>
            <a:ahLst/>
            <a:cxnLst/>
            <a:rect l="0" t="0" r="0" b="0"/>
            <a:pathLst>
              <a:path w="445772" h="240032">
                <a:moveTo>
                  <a:pt x="0" y="0"/>
                </a:moveTo>
                <a:lnTo>
                  <a:pt x="0" y="12136"/>
                </a:lnTo>
                <a:lnTo>
                  <a:pt x="1271" y="15711"/>
                </a:lnTo>
                <a:lnTo>
                  <a:pt x="3388" y="18094"/>
                </a:lnTo>
                <a:lnTo>
                  <a:pt x="9125" y="22012"/>
                </a:lnTo>
                <a:lnTo>
                  <a:pt x="15909" y="27987"/>
                </a:lnTo>
                <a:lnTo>
                  <a:pt x="26544" y="34875"/>
                </a:lnTo>
                <a:lnTo>
                  <a:pt x="38468" y="40900"/>
                </a:lnTo>
                <a:lnTo>
                  <a:pt x="48000" y="43578"/>
                </a:lnTo>
                <a:lnTo>
                  <a:pt x="59857" y="48155"/>
                </a:lnTo>
                <a:lnTo>
                  <a:pt x="66574" y="51154"/>
                </a:lnTo>
                <a:lnTo>
                  <a:pt x="76134" y="56962"/>
                </a:lnTo>
                <a:lnTo>
                  <a:pt x="87586" y="64645"/>
                </a:lnTo>
                <a:lnTo>
                  <a:pt x="100301" y="73577"/>
                </a:lnTo>
                <a:lnTo>
                  <a:pt x="111317" y="80801"/>
                </a:lnTo>
                <a:lnTo>
                  <a:pt x="121201" y="86888"/>
                </a:lnTo>
                <a:lnTo>
                  <a:pt x="130331" y="92215"/>
                </a:lnTo>
                <a:lnTo>
                  <a:pt x="145308" y="99577"/>
                </a:lnTo>
                <a:lnTo>
                  <a:pt x="185655" y="117917"/>
                </a:lnTo>
                <a:lnTo>
                  <a:pt x="203780" y="125601"/>
                </a:lnTo>
                <a:lnTo>
                  <a:pt x="219674" y="131994"/>
                </a:lnTo>
                <a:lnTo>
                  <a:pt x="234080" y="137526"/>
                </a:lnTo>
                <a:lnTo>
                  <a:pt x="248763" y="143754"/>
                </a:lnTo>
                <a:lnTo>
                  <a:pt x="342200" y="185505"/>
                </a:lnTo>
                <a:lnTo>
                  <a:pt x="358944" y="193520"/>
                </a:lnTo>
                <a:lnTo>
                  <a:pt x="371376" y="200134"/>
                </a:lnTo>
                <a:lnTo>
                  <a:pt x="380934" y="205813"/>
                </a:lnTo>
                <a:lnTo>
                  <a:pt x="389846" y="210869"/>
                </a:lnTo>
                <a:lnTo>
                  <a:pt x="406523" y="219873"/>
                </a:lnTo>
                <a:lnTo>
                  <a:pt x="419013" y="224722"/>
                </a:lnTo>
                <a:lnTo>
                  <a:pt x="424123" y="226015"/>
                </a:lnTo>
                <a:lnTo>
                  <a:pt x="433186" y="230838"/>
                </a:lnTo>
                <a:lnTo>
                  <a:pt x="445771" y="240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08"/>
          <p:cNvSpPr/>
          <p:nvPr/>
        </p:nvSpPr>
        <p:spPr>
          <a:xfrm>
            <a:off x="6675119" y="2971800"/>
            <a:ext cx="320041" cy="411480"/>
          </a:xfrm>
          <a:custGeom>
            <a:avLst/>
            <a:gdLst/>
            <a:ahLst/>
            <a:cxnLst/>
            <a:rect l="0" t="0" r="0" b="0"/>
            <a:pathLst>
              <a:path w="320041" h="411480">
                <a:moveTo>
                  <a:pt x="320040" y="0"/>
                </a:moveTo>
                <a:lnTo>
                  <a:pt x="313973" y="12135"/>
                </a:lnTo>
                <a:lnTo>
                  <a:pt x="307607" y="21480"/>
                </a:lnTo>
                <a:lnTo>
                  <a:pt x="299275" y="31136"/>
                </a:lnTo>
                <a:lnTo>
                  <a:pt x="287104" y="43895"/>
                </a:lnTo>
                <a:lnTo>
                  <a:pt x="281573" y="50853"/>
                </a:lnTo>
                <a:lnTo>
                  <a:pt x="276616" y="58032"/>
                </a:lnTo>
                <a:lnTo>
                  <a:pt x="272041" y="65358"/>
                </a:lnTo>
                <a:lnTo>
                  <a:pt x="266451" y="72782"/>
                </a:lnTo>
                <a:lnTo>
                  <a:pt x="260184" y="80271"/>
                </a:lnTo>
                <a:lnTo>
                  <a:pt x="253466" y="87804"/>
                </a:lnTo>
                <a:lnTo>
                  <a:pt x="247718" y="96636"/>
                </a:lnTo>
                <a:lnTo>
                  <a:pt x="242615" y="106334"/>
                </a:lnTo>
                <a:lnTo>
                  <a:pt x="237944" y="116609"/>
                </a:lnTo>
                <a:lnTo>
                  <a:pt x="232290" y="127269"/>
                </a:lnTo>
                <a:lnTo>
                  <a:pt x="225979" y="138186"/>
                </a:lnTo>
                <a:lnTo>
                  <a:pt x="219233" y="149274"/>
                </a:lnTo>
                <a:lnTo>
                  <a:pt x="204964" y="171754"/>
                </a:lnTo>
                <a:lnTo>
                  <a:pt x="197603" y="183082"/>
                </a:lnTo>
                <a:lnTo>
                  <a:pt x="186345" y="196985"/>
                </a:lnTo>
                <a:lnTo>
                  <a:pt x="172490" y="212603"/>
                </a:lnTo>
                <a:lnTo>
                  <a:pt x="156904" y="229365"/>
                </a:lnTo>
                <a:lnTo>
                  <a:pt x="143973" y="244350"/>
                </a:lnTo>
                <a:lnTo>
                  <a:pt x="132812" y="258150"/>
                </a:lnTo>
                <a:lnTo>
                  <a:pt x="122831" y="271160"/>
                </a:lnTo>
                <a:lnTo>
                  <a:pt x="113637" y="283643"/>
                </a:lnTo>
                <a:lnTo>
                  <a:pt x="96649" y="307673"/>
                </a:lnTo>
                <a:lnTo>
                  <a:pt x="88564" y="318145"/>
                </a:lnTo>
                <a:lnTo>
                  <a:pt x="80632" y="327667"/>
                </a:lnTo>
                <a:lnTo>
                  <a:pt x="72805" y="336554"/>
                </a:lnTo>
                <a:lnTo>
                  <a:pt x="63777" y="346289"/>
                </a:lnTo>
                <a:lnTo>
                  <a:pt x="28685" y="382516"/>
                </a:lnTo>
                <a:lnTo>
                  <a:pt x="0" y="4114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09"/>
          <p:cNvSpPr/>
          <p:nvPr/>
        </p:nvSpPr>
        <p:spPr>
          <a:xfrm>
            <a:off x="5057571" y="2297429"/>
            <a:ext cx="268809" cy="1046361"/>
          </a:xfrm>
          <a:custGeom>
            <a:avLst/>
            <a:gdLst/>
            <a:ahLst/>
            <a:cxnLst/>
            <a:rect l="0" t="0" r="0" b="0"/>
            <a:pathLst>
              <a:path w="268809" h="1046361">
                <a:moveTo>
                  <a:pt x="177369" y="0"/>
                </a:moveTo>
                <a:lnTo>
                  <a:pt x="171301" y="0"/>
                </a:lnTo>
                <a:lnTo>
                  <a:pt x="168244" y="1271"/>
                </a:lnTo>
                <a:lnTo>
                  <a:pt x="161460" y="6068"/>
                </a:lnTo>
                <a:lnTo>
                  <a:pt x="154211" y="15821"/>
                </a:lnTo>
                <a:lnTo>
                  <a:pt x="150501" y="21977"/>
                </a:lnTo>
                <a:lnTo>
                  <a:pt x="146377" y="35591"/>
                </a:lnTo>
                <a:lnTo>
                  <a:pt x="145278" y="42778"/>
                </a:lnTo>
                <a:lnTo>
                  <a:pt x="140669" y="54149"/>
                </a:lnTo>
                <a:lnTo>
                  <a:pt x="134388" y="64707"/>
                </a:lnTo>
                <a:lnTo>
                  <a:pt x="127362" y="77865"/>
                </a:lnTo>
                <a:lnTo>
                  <a:pt x="116267" y="99554"/>
                </a:lnTo>
                <a:lnTo>
                  <a:pt x="112113" y="114520"/>
                </a:lnTo>
                <a:lnTo>
                  <a:pt x="106387" y="140612"/>
                </a:lnTo>
                <a:lnTo>
                  <a:pt x="100101" y="161555"/>
                </a:lnTo>
                <a:lnTo>
                  <a:pt x="74436" y="240120"/>
                </a:lnTo>
                <a:lnTo>
                  <a:pt x="59246" y="285768"/>
                </a:lnTo>
                <a:lnTo>
                  <a:pt x="51633" y="312005"/>
                </a:lnTo>
                <a:lnTo>
                  <a:pt x="44016" y="339329"/>
                </a:lnTo>
                <a:lnTo>
                  <a:pt x="36397" y="364173"/>
                </a:lnTo>
                <a:lnTo>
                  <a:pt x="32165" y="391302"/>
                </a:lnTo>
                <a:lnTo>
                  <a:pt x="31036" y="405648"/>
                </a:lnTo>
                <a:lnTo>
                  <a:pt x="27744" y="424102"/>
                </a:lnTo>
                <a:lnTo>
                  <a:pt x="23008" y="445295"/>
                </a:lnTo>
                <a:lnTo>
                  <a:pt x="17312" y="468313"/>
                </a:lnTo>
                <a:lnTo>
                  <a:pt x="13514" y="488739"/>
                </a:lnTo>
                <a:lnTo>
                  <a:pt x="10982" y="507436"/>
                </a:lnTo>
                <a:lnTo>
                  <a:pt x="9294" y="524981"/>
                </a:lnTo>
                <a:lnTo>
                  <a:pt x="6899" y="544297"/>
                </a:lnTo>
                <a:lnTo>
                  <a:pt x="851" y="586080"/>
                </a:lnTo>
                <a:lnTo>
                  <a:pt x="0" y="609160"/>
                </a:lnTo>
                <a:lnTo>
                  <a:pt x="703" y="633437"/>
                </a:lnTo>
                <a:lnTo>
                  <a:pt x="3601" y="679038"/>
                </a:lnTo>
                <a:lnTo>
                  <a:pt x="4888" y="712005"/>
                </a:lnTo>
                <a:lnTo>
                  <a:pt x="8848" y="739357"/>
                </a:lnTo>
                <a:lnTo>
                  <a:pt x="13570" y="764213"/>
                </a:lnTo>
                <a:lnTo>
                  <a:pt x="15669" y="787961"/>
                </a:lnTo>
                <a:lnTo>
                  <a:pt x="19989" y="811215"/>
                </a:lnTo>
                <a:lnTo>
                  <a:pt x="26142" y="834250"/>
                </a:lnTo>
                <a:lnTo>
                  <a:pt x="33110" y="857188"/>
                </a:lnTo>
                <a:lnTo>
                  <a:pt x="40441" y="876696"/>
                </a:lnTo>
                <a:lnTo>
                  <a:pt x="47932" y="893833"/>
                </a:lnTo>
                <a:lnTo>
                  <a:pt x="55494" y="909916"/>
                </a:lnTo>
                <a:lnTo>
                  <a:pt x="60559" y="917761"/>
                </a:lnTo>
                <a:lnTo>
                  <a:pt x="66476" y="925531"/>
                </a:lnTo>
                <a:lnTo>
                  <a:pt x="72960" y="933250"/>
                </a:lnTo>
                <a:lnTo>
                  <a:pt x="90325" y="955375"/>
                </a:lnTo>
                <a:lnTo>
                  <a:pt x="100289" y="968387"/>
                </a:lnTo>
                <a:lnTo>
                  <a:pt x="108202" y="978331"/>
                </a:lnTo>
                <a:lnTo>
                  <a:pt x="114748" y="986231"/>
                </a:lnTo>
                <a:lnTo>
                  <a:pt x="120381" y="992767"/>
                </a:lnTo>
                <a:lnTo>
                  <a:pt x="126677" y="998395"/>
                </a:lnTo>
                <a:lnTo>
                  <a:pt x="133414" y="1003417"/>
                </a:lnTo>
                <a:lnTo>
                  <a:pt x="140446" y="1008035"/>
                </a:lnTo>
                <a:lnTo>
                  <a:pt x="146403" y="1012384"/>
                </a:lnTo>
                <a:lnTo>
                  <a:pt x="151645" y="1016553"/>
                </a:lnTo>
                <a:lnTo>
                  <a:pt x="156409" y="1020602"/>
                </a:lnTo>
                <a:lnTo>
                  <a:pt x="162126" y="1023302"/>
                </a:lnTo>
                <a:lnTo>
                  <a:pt x="168477" y="1025101"/>
                </a:lnTo>
                <a:lnTo>
                  <a:pt x="175251" y="1026301"/>
                </a:lnTo>
                <a:lnTo>
                  <a:pt x="181037" y="1028371"/>
                </a:lnTo>
                <a:lnTo>
                  <a:pt x="186164" y="1031021"/>
                </a:lnTo>
                <a:lnTo>
                  <a:pt x="190852" y="1034057"/>
                </a:lnTo>
                <a:lnTo>
                  <a:pt x="196517" y="1036082"/>
                </a:lnTo>
                <a:lnTo>
                  <a:pt x="202835" y="1037431"/>
                </a:lnTo>
                <a:lnTo>
                  <a:pt x="209586" y="1038331"/>
                </a:lnTo>
                <a:lnTo>
                  <a:pt x="216627" y="1040201"/>
                </a:lnTo>
                <a:lnTo>
                  <a:pt x="223861" y="1042717"/>
                </a:lnTo>
                <a:lnTo>
                  <a:pt x="231223" y="1045665"/>
                </a:lnTo>
                <a:lnTo>
                  <a:pt x="238672" y="1046360"/>
                </a:lnTo>
                <a:lnTo>
                  <a:pt x="246177" y="1045553"/>
                </a:lnTo>
                <a:lnTo>
                  <a:pt x="268808" y="10401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10"/>
          <p:cNvSpPr/>
          <p:nvPr/>
        </p:nvSpPr>
        <p:spPr>
          <a:xfrm>
            <a:off x="5383529" y="2331719"/>
            <a:ext cx="217172" cy="331471"/>
          </a:xfrm>
          <a:custGeom>
            <a:avLst/>
            <a:gdLst/>
            <a:ahLst/>
            <a:cxnLst/>
            <a:rect l="0" t="0" r="0" b="0"/>
            <a:pathLst>
              <a:path w="217172" h="331471">
                <a:moveTo>
                  <a:pt x="0" y="0"/>
                </a:moveTo>
                <a:lnTo>
                  <a:pt x="6068" y="12136"/>
                </a:lnTo>
                <a:lnTo>
                  <a:pt x="9125" y="19521"/>
                </a:lnTo>
                <a:lnTo>
                  <a:pt x="12434" y="28254"/>
                </a:lnTo>
                <a:lnTo>
                  <a:pt x="15909" y="37886"/>
                </a:lnTo>
                <a:lnTo>
                  <a:pt x="20767" y="49387"/>
                </a:lnTo>
                <a:lnTo>
                  <a:pt x="26545" y="62135"/>
                </a:lnTo>
                <a:lnTo>
                  <a:pt x="32937" y="75714"/>
                </a:lnTo>
                <a:lnTo>
                  <a:pt x="41008" y="91116"/>
                </a:lnTo>
                <a:lnTo>
                  <a:pt x="74564" y="151302"/>
                </a:lnTo>
                <a:lnTo>
                  <a:pt x="80189" y="161828"/>
                </a:lnTo>
                <a:lnTo>
                  <a:pt x="85210" y="170115"/>
                </a:lnTo>
                <a:lnTo>
                  <a:pt x="89827" y="176911"/>
                </a:lnTo>
                <a:lnTo>
                  <a:pt x="94175" y="182710"/>
                </a:lnTo>
                <a:lnTo>
                  <a:pt x="98344" y="189117"/>
                </a:lnTo>
                <a:lnTo>
                  <a:pt x="102393" y="195928"/>
                </a:lnTo>
                <a:lnTo>
                  <a:pt x="106362" y="203009"/>
                </a:lnTo>
                <a:lnTo>
                  <a:pt x="111548" y="210270"/>
                </a:lnTo>
                <a:lnTo>
                  <a:pt x="117546" y="217650"/>
                </a:lnTo>
                <a:lnTo>
                  <a:pt x="129713" y="231354"/>
                </a:lnTo>
                <a:lnTo>
                  <a:pt x="139354" y="241677"/>
                </a:lnTo>
                <a:lnTo>
                  <a:pt x="151921" y="254630"/>
                </a:lnTo>
                <a:lnTo>
                  <a:pt x="157161" y="261193"/>
                </a:lnTo>
                <a:lnTo>
                  <a:pt x="163194" y="269379"/>
                </a:lnTo>
                <a:lnTo>
                  <a:pt x="169756" y="278646"/>
                </a:lnTo>
                <a:lnTo>
                  <a:pt x="175401" y="286094"/>
                </a:lnTo>
                <a:lnTo>
                  <a:pt x="180434" y="292330"/>
                </a:lnTo>
                <a:lnTo>
                  <a:pt x="185060" y="297756"/>
                </a:lnTo>
                <a:lnTo>
                  <a:pt x="189413" y="302645"/>
                </a:lnTo>
                <a:lnTo>
                  <a:pt x="197637" y="311462"/>
                </a:lnTo>
                <a:lnTo>
                  <a:pt x="217171" y="3314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11"/>
          <p:cNvSpPr/>
          <p:nvPr/>
        </p:nvSpPr>
        <p:spPr>
          <a:xfrm>
            <a:off x="5360670" y="2320289"/>
            <a:ext cx="228601" cy="365762"/>
          </a:xfrm>
          <a:custGeom>
            <a:avLst/>
            <a:gdLst/>
            <a:ahLst/>
            <a:cxnLst/>
            <a:rect l="0" t="0" r="0" b="0"/>
            <a:pathLst>
              <a:path w="228601" h="365762">
                <a:moveTo>
                  <a:pt x="228600" y="0"/>
                </a:moveTo>
                <a:lnTo>
                  <a:pt x="216464" y="6068"/>
                </a:lnTo>
                <a:lnTo>
                  <a:pt x="211619" y="9126"/>
                </a:lnTo>
                <a:lnTo>
                  <a:pt x="207119" y="12434"/>
                </a:lnTo>
                <a:lnTo>
                  <a:pt x="202849" y="15909"/>
                </a:lnTo>
                <a:lnTo>
                  <a:pt x="196193" y="27116"/>
                </a:lnTo>
                <a:lnTo>
                  <a:pt x="187945" y="43478"/>
                </a:lnTo>
                <a:lnTo>
                  <a:pt x="178637" y="63275"/>
                </a:lnTo>
                <a:lnTo>
                  <a:pt x="169891" y="79014"/>
                </a:lnTo>
                <a:lnTo>
                  <a:pt x="161520" y="92046"/>
                </a:lnTo>
                <a:lnTo>
                  <a:pt x="153400" y="103274"/>
                </a:lnTo>
                <a:lnTo>
                  <a:pt x="146717" y="114570"/>
                </a:lnTo>
                <a:lnTo>
                  <a:pt x="140991" y="125910"/>
                </a:lnTo>
                <a:lnTo>
                  <a:pt x="135904" y="137280"/>
                </a:lnTo>
                <a:lnTo>
                  <a:pt x="129973" y="148670"/>
                </a:lnTo>
                <a:lnTo>
                  <a:pt x="123478" y="160074"/>
                </a:lnTo>
                <a:lnTo>
                  <a:pt x="116609" y="171486"/>
                </a:lnTo>
                <a:lnTo>
                  <a:pt x="110759" y="181634"/>
                </a:lnTo>
                <a:lnTo>
                  <a:pt x="100873" y="199683"/>
                </a:lnTo>
                <a:lnTo>
                  <a:pt x="96458" y="209322"/>
                </a:lnTo>
                <a:lnTo>
                  <a:pt x="92245" y="219558"/>
                </a:lnTo>
                <a:lnTo>
                  <a:pt x="88167" y="230192"/>
                </a:lnTo>
                <a:lnTo>
                  <a:pt x="79098" y="246172"/>
                </a:lnTo>
                <a:lnTo>
                  <a:pt x="66702" y="265715"/>
                </a:lnTo>
                <a:lnTo>
                  <a:pt x="52088" y="287633"/>
                </a:lnTo>
                <a:lnTo>
                  <a:pt x="42345" y="303516"/>
                </a:lnTo>
                <a:lnTo>
                  <a:pt x="35850" y="315374"/>
                </a:lnTo>
                <a:lnTo>
                  <a:pt x="31519" y="324550"/>
                </a:lnTo>
                <a:lnTo>
                  <a:pt x="27363" y="331936"/>
                </a:lnTo>
                <a:lnTo>
                  <a:pt x="23322" y="338131"/>
                </a:lnTo>
                <a:lnTo>
                  <a:pt x="16715" y="348401"/>
                </a:lnTo>
                <a:lnTo>
                  <a:pt x="13779" y="357198"/>
                </a:lnTo>
                <a:lnTo>
                  <a:pt x="11726" y="360052"/>
                </a:lnTo>
                <a:lnTo>
                  <a:pt x="9087" y="361955"/>
                </a:lnTo>
                <a:lnTo>
                  <a:pt x="0" y="3657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12"/>
          <p:cNvSpPr/>
          <p:nvPr/>
        </p:nvSpPr>
        <p:spPr>
          <a:xfrm>
            <a:off x="5143500" y="2788919"/>
            <a:ext cx="594360" cy="34291"/>
          </a:xfrm>
          <a:custGeom>
            <a:avLst/>
            <a:gdLst/>
            <a:ahLst/>
            <a:cxnLst/>
            <a:rect l="0" t="0" r="0" b="0"/>
            <a:pathLst>
              <a:path w="594360" h="34291">
                <a:moveTo>
                  <a:pt x="0" y="34290"/>
                </a:moveTo>
                <a:lnTo>
                  <a:pt x="82898" y="34290"/>
                </a:lnTo>
                <a:lnTo>
                  <a:pt x="97175" y="33020"/>
                </a:lnTo>
                <a:lnTo>
                  <a:pt x="110504" y="30904"/>
                </a:lnTo>
                <a:lnTo>
                  <a:pt x="123199" y="28223"/>
                </a:lnTo>
                <a:lnTo>
                  <a:pt x="134203" y="26435"/>
                </a:lnTo>
                <a:lnTo>
                  <a:pt x="144078" y="25244"/>
                </a:lnTo>
                <a:lnTo>
                  <a:pt x="153202" y="24449"/>
                </a:lnTo>
                <a:lnTo>
                  <a:pt x="166904" y="23920"/>
                </a:lnTo>
                <a:lnTo>
                  <a:pt x="202450" y="23331"/>
                </a:lnTo>
                <a:lnTo>
                  <a:pt x="222596" y="21904"/>
                </a:lnTo>
                <a:lnTo>
                  <a:pt x="243647" y="19683"/>
                </a:lnTo>
                <a:lnTo>
                  <a:pt x="265301" y="16932"/>
                </a:lnTo>
                <a:lnTo>
                  <a:pt x="287358" y="15098"/>
                </a:lnTo>
                <a:lnTo>
                  <a:pt x="309681" y="13876"/>
                </a:lnTo>
                <a:lnTo>
                  <a:pt x="354806" y="12517"/>
                </a:lnTo>
                <a:lnTo>
                  <a:pt x="400261" y="11914"/>
                </a:lnTo>
                <a:lnTo>
                  <a:pt x="417970" y="10482"/>
                </a:lnTo>
                <a:lnTo>
                  <a:pt x="432317" y="8258"/>
                </a:lnTo>
                <a:lnTo>
                  <a:pt x="444421" y="5506"/>
                </a:lnTo>
                <a:lnTo>
                  <a:pt x="455031" y="3671"/>
                </a:lnTo>
                <a:lnTo>
                  <a:pt x="464644" y="2447"/>
                </a:lnTo>
                <a:lnTo>
                  <a:pt x="473592" y="1632"/>
                </a:lnTo>
                <a:lnTo>
                  <a:pt x="485908" y="1088"/>
                </a:lnTo>
                <a:lnTo>
                  <a:pt x="500468" y="726"/>
                </a:lnTo>
                <a:lnTo>
                  <a:pt x="59435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13"/>
          <p:cNvSpPr/>
          <p:nvPr/>
        </p:nvSpPr>
        <p:spPr>
          <a:xfrm>
            <a:off x="5292090" y="2926079"/>
            <a:ext cx="297181" cy="320041"/>
          </a:xfrm>
          <a:custGeom>
            <a:avLst/>
            <a:gdLst/>
            <a:ahLst/>
            <a:cxnLst/>
            <a:rect l="0" t="0" r="0" b="0"/>
            <a:pathLst>
              <a:path w="297181" h="320041">
                <a:moveTo>
                  <a:pt x="0" y="0"/>
                </a:moveTo>
                <a:lnTo>
                  <a:pt x="0" y="6068"/>
                </a:lnTo>
                <a:lnTo>
                  <a:pt x="1269" y="9126"/>
                </a:lnTo>
                <a:lnTo>
                  <a:pt x="6067" y="15910"/>
                </a:lnTo>
                <a:lnTo>
                  <a:pt x="7855" y="19497"/>
                </a:lnTo>
                <a:lnTo>
                  <a:pt x="9841" y="26869"/>
                </a:lnTo>
                <a:lnTo>
                  <a:pt x="11640" y="31883"/>
                </a:lnTo>
                <a:lnTo>
                  <a:pt x="14110" y="37765"/>
                </a:lnTo>
                <a:lnTo>
                  <a:pt x="17027" y="44227"/>
                </a:lnTo>
                <a:lnTo>
                  <a:pt x="24051" y="57425"/>
                </a:lnTo>
                <a:lnTo>
                  <a:pt x="45402" y="95796"/>
                </a:lnTo>
                <a:lnTo>
                  <a:pt x="56938" y="113394"/>
                </a:lnTo>
                <a:lnTo>
                  <a:pt x="68439" y="128936"/>
                </a:lnTo>
                <a:lnTo>
                  <a:pt x="88837" y="153825"/>
                </a:lnTo>
                <a:lnTo>
                  <a:pt x="96055" y="162240"/>
                </a:lnTo>
                <a:lnTo>
                  <a:pt x="102136" y="169120"/>
                </a:lnTo>
                <a:lnTo>
                  <a:pt x="107461" y="176247"/>
                </a:lnTo>
                <a:lnTo>
                  <a:pt x="112280" y="183538"/>
                </a:lnTo>
                <a:lnTo>
                  <a:pt x="116763" y="190939"/>
                </a:lnTo>
                <a:lnTo>
                  <a:pt x="121022" y="197143"/>
                </a:lnTo>
                <a:lnTo>
                  <a:pt x="125131" y="202549"/>
                </a:lnTo>
                <a:lnTo>
                  <a:pt x="129141" y="207423"/>
                </a:lnTo>
                <a:lnTo>
                  <a:pt x="134353" y="211942"/>
                </a:lnTo>
                <a:lnTo>
                  <a:pt x="140369" y="216225"/>
                </a:lnTo>
                <a:lnTo>
                  <a:pt x="146919" y="220350"/>
                </a:lnTo>
                <a:lnTo>
                  <a:pt x="153826" y="224370"/>
                </a:lnTo>
                <a:lnTo>
                  <a:pt x="160970" y="228320"/>
                </a:lnTo>
                <a:lnTo>
                  <a:pt x="168273" y="232224"/>
                </a:lnTo>
                <a:lnTo>
                  <a:pt x="174412" y="236096"/>
                </a:lnTo>
                <a:lnTo>
                  <a:pt x="179775" y="239947"/>
                </a:lnTo>
                <a:lnTo>
                  <a:pt x="184620" y="243785"/>
                </a:lnTo>
                <a:lnTo>
                  <a:pt x="190390" y="247614"/>
                </a:lnTo>
                <a:lnTo>
                  <a:pt x="196776" y="251436"/>
                </a:lnTo>
                <a:lnTo>
                  <a:pt x="203574" y="255254"/>
                </a:lnTo>
                <a:lnTo>
                  <a:pt x="210646" y="260340"/>
                </a:lnTo>
                <a:lnTo>
                  <a:pt x="217901" y="266270"/>
                </a:lnTo>
                <a:lnTo>
                  <a:pt x="225277" y="272763"/>
                </a:lnTo>
                <a:lnTo>
                  <a:pt x="234004" y="279633"/>
                </a:lnTo>
                <a:lnTo>
                  <a:pt x="243633" y="286752"/>
                </a:lnTo>
                <a:lnTo>
                  <a:pt x="253862" y="294038"/>
                </a:lnTo>
                <a:lnTo>
                  <a:pt x="261951" y="300166"/>
                </a:lnTo>
                <a:lnTo>
                  <a:pt x="268614" y="305521"/>
                </a:lnTo>
                <a:lnTo>
                  <a:pt x="274326" y="310360"/>
                </a:lnTo>
                <a:lnTo>
                  <a:pt x="279404" y="313587"/>
                </a:lnTo>
                <a:lnTo>
                  <a:pt x="284059" y="315738"/>
                </a:lnTo>
                <a:lnTo>
                  <a:pt x="297180" y="3200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14"/>
          <p:cNvSpPr/>
          <p:nvPr/>
        </p:nvSpPr>
        <p:spPr>
          <a:xfrm>
            <a:off x="5314950" y="2948939"/>
            <a:ext cx="182880" cy="365762"/>
          </a:xfrm>
          <a:custGeom>
            <a:avLst/>
            <a:gdLst/>
            <a:ahLst/>
            <a:cxnLst/>
            <a:rect l="0" t="0" r="0" b="0"/>
            <a:pathLst>
              <a:path w="182880" h="365762">
                <a:moveTo>
                  <a:pt x="182879" y="0"/>
                </a:moveTo>
                <a:lnTo>
                  <a:pt x="156012" y="53737"/>
                </a:lnTo>
                <a:lnTo>
                  <a:pt x="152267" y="62495"/>
                </a:lnTo>
                <a:lnTo>
                  <a:pt x="148502" y="72143"/>
                </a:lnTo>
                <a:lnTo>
                  <a:pt x="144721" y="82386"/>
                </a:lnTo>
                <a:lnTo>
                  <a:pt x="139660" y="93024"/>
                </a:lnTo>
                <a:lnTo>
                  <a:pt x="133747" y="103926"/>
                </a:lnTo>
                <a:lnTo>
                  <a:pt x="127265" y="115004"/>
                </a:lnTo>
                <a:lnTo>
                  <a:pt x="113289" y="137473"/>
                </a:lnTo>
                <a:lnTo>
                  <a:pt x="106006" y="148799"/>
                </a:lnTo>
                <a:lnTo>
                  <a:pt x="99880" y="160160"/>
                </a:lnTo>
                <a:lnTo>
                  <a:pt x="94527" y="171543"/>
                </a:lnTo>
                <a:lnTo>
                  <a:pt x="89687" y="182942"/>
                </a:lnTo>
                <a:lnTo>
                  <a:pt x="82651" y="196892"/>
                </a:lnTo>
                <a:lnTo>
                  <a:pt x="74151" y="212541"/>
                </a:lnTo>
                <a:lnTo>
                  <a:pt x="64673" y="229324"/>
                </a:lnTo>
                <a:lnTo>
                  <a:pt x="57086" y="244323"/>
                </a:lnTo>
                <a:lnTo>
                  <a:pt x="50757" y="258132"/>
                </a:lnTo>
                <a:lnTo>
                  <a:pt x="45268" y="271148"/>
                </a:lnTo>
                <a:lnTo>
                  <a:pt x="39068" y="283635"/>
                </a:lnTo>
                <a:lnTo>
                  <a:pt x="32396" y="295771"/>
                </a:lnTo>
                <a:lnTo>
                  <a:pt x="25407" y="307671"/>
                </a:lnTo>
                <a:lnTo>
                  <a:pt x="10869" y="331053"/>
                </a:lnTo>
                <a:lnTo>
                  <a:pt x="0" y="3657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15"/>
          <p:cNvSpPr/>
          <p:nvPr/>
        </p:nvSpPr>
        <p:spPr>
          <a:xfrm>
            <a:off x="5692140" y="2263139"/>
            <a:ext cx="251257" cy="1177291"/>
          </a:xfrm>
          <a:custGeom>
            <a:avLst/>
            <a:gdLst/>
            <a:ahLst/>
            <a:cxnLst/>
            <a:rect l="0" t="0" r="0" b="0"/>
            <a:pathLst>
              <a:path w="251257" h="1177291">
                <a:moveTo>
                  <a:pt x="0" y="0"/>
                </a:moveTo>
                <a:lnTo>
                  <a:pt x="12135" y="6068"/>
                </a:lnTo>
                <a:lnTo>
                  <a:pt x="16980" y="9126"/>
                </a:lnTo>
                <a:lnTo>
                  <a:pt x="21480" y="12434"/>
                </a:lnTo>
                <a:lnTo>
                  <a:pt x="25750" y="15909"/>
                </a:lnTo>
                <a:lnTo>
                  <a:pt x="31136" y="20766"/>
                </a:lnTo>
                <a:lnTo>
                  <a:pt x="43895" y="32936"/>
                </a:lnTo>
                <a:lnTo>
                  <a:pt x="59290" y="48000"/>
                </a:lnTo>
                <a:lnTo>
                  <a:pt x="67467" y="57400"/>
                </a:lnTo>
                <a:lnTo>
                  <a:pt x="90098" y="84778"/>
                </a:lnTo>
                <a:lnTo>
                  <a:pt x="99435" y="97159"/>
                </a:lnTo>
                <a:lnTo>
                  <a:pt x="106930" y="107953"/>
                </a:lnTo>
                <a:lnTo>
                  <a:pt x="113197" y="117689"/>
                </a:lnTo>
                <a:lnTo>
                  <a:pt x="118644" y="127989"/>
                </a:lnTo>
                <a:lnTo>
                  <a:pt x="123546" y="138666"/>
                </a:lnTo>
                <a:lnTo>
                  <a:pt x="128084" y="149594"/>
                </a:lnTo>
                <a:lnTo>
                  <a:pt x="133649" y="160690"/>
                </a:lnTo>
                <a:lnTo>
                  <a:pt x="139899" y="171897"/>
                </a:lnTo>
                <a:lnTo>
                  <a:pt x="146606" y="183178"/>
                </a:lnTo>
                <a:lnTo>
                  <a:pt x="152347" y="195779"/>
                </a:lnTo>
                <a:lnTo>
                  <a:pt x="157445" y="209259"/>
                </a:lnTo>
                <a:lnTo>
                  <a:pt x="162113" y="223326"/>
                </a:lnTo>
                <a:lnTo>
                  <a:pt x="167765" y="236514"/>
                </a:lnTo>
                <a:lnTo>
                  <a:pt x="174073" y="249116"/>
                </a:lnTo>
                <a:lnTo>
                  <a:pt x="180819" y="261328"/>
                </a:lnTo>
                <a:lnTo>
                  <a:pt x="187856" y="279629"/>
                </a:lnTo>
                <a:lnTo>
                  <a:pt x="195087" y="301989"/>
                </a:lnTo>
                <a:lnTo>
                  <a:pt x="202448" y="327056"/>
                </a:lnTo>
                <a:lnTo>
                  <a:pt x="208625" y="350118"/>
                </a:lnTo>
                <a:lnTo>
                  <a:pt x="231786" y="446266"/>
                </a:lnTo>
                <a:lnTo>
                  <a:pt x="239752" y="481974"/>
                </a:lnTo>
                <a:lnTo>
                  <a:pt x="243655" y="500386"/>
                </a:lnTo>
                <a:lnTo>
                  <a:pt x="246257" y="519011"/>
                </a:lnTo>
                <a:lnTo>
                  <a:pt x="247991" y="537778"/>
                </a:lnTo>
                <a:lnTo>
                  <a:pt x="249147" y="556638"/>
                </a:lnTo>
                <a:lnTo>
                  <a:pt x="250432" y="594529"/>
                </a:lnTo>
                <a:lnTo>
                  <a:pt x="251155" y="668494"/>
                </a:lnTo>
                <a:lnTo>
                  <a:pt x="251256" y="700932"/>
                </a:lnTo>
                <a:lnTo>
                  <a:pt x="250055" y="728908"/>
                </a:lnTo>
                <a:lnTo>
                  <a:pt x="247983" y="753909"/>
                </a:lnTo>
                <a:lnTo>
                  <a:pt x="245332" y="776926"/>
                </a:lnTo>
                <a:lnTo>
                  <a:pt x="241024" y="804971"/>
                </a:lnTo>
                <a:lnTo>
                  <a:pt x="229465" y="869998"/>
                </a:lnTo>
                <a:lnTo>
                  <a:pt x="219248" y="920913"/>
                </a:lnTo>
                <a:lnTo>
                  <a:pt x="210473" y="960475"/>
                </a:lnTo>
                <a:lnTo>
                  <a:pt x="202340" y="994991"/>
                </a:lnTo>
                <a:lnTo>
                  <a:pt x="197123" y="1011308"/>
                </a:lnTo>
                <a:lnTo>
                  <a:pt x="191105" y="1027265"/>
                </a:lnTo>
                <a:lnTo>
                  <a:pt x="184553" y="1042984"/>
                </a:lnTo>
                <a:lnTo>
                  <a:pt x="178915" y="1057273"/>
                </a:lnTo>
                <a:lnTo>
                  <a:pt x="169265" y="1083309"/>
                </a:lnTo>
                <a:lnTo>
                  <a:pt x="164913" y="1094316"/>
                </a:lnTo>
                <a:lnTo>
                  <a:pt x="160741" y="1104194"/>
                </a:lnTo>
                <a:lnTo>
                  <a:pt x="152721" y="1121943"/>
                </a:lnTo>
                <a:lnTo>
                  <a:pt x="144922" y="1138298"/>
                </a:lnTo>
                <a:lnTo>
                  <a:pt x="139795" y="1144946"/>
                </a:lnTo>
                <a:lnTo>
                  <a:pt x="133836" y="1150647"/>
                </a:lnTo>
                <a:lnTo>
                  <a:pt x="127324" y="1155718"/>
                </a:lnTo>
                <a:lnTo>
                  <a:pt x="122982" y="1160369"/>
                </a:lnTo>
                <a:lnTo>
                  <a:pt x="120088" y="1164740"/>
                </a:lnTo>
                <a:lnTo>
                  <a:pt x="118159" y="1168923"/>
                </a:lnTo>
                <a:lnTo>
                  <a:pt x="115602" y="1171712"/>
                </a:lnTo>
                <a:lnTo>
                  <a:pt x="112628" y="1173572"/>
                </a:lnTo>
                <a:lnTo>
                  <a:pt x="105761" y="1176189"/>
                </a:lnTo>
                <a:lnTo>
                  <a:pt x="91439" y="1177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16"/>
          <p:cNvSpPr/>
          <p:nvPr/>
        </p:nvSpPr>
        <p:spPr>
          <a:xfrm>
            <a:off x="7401255" y="2103119"/>
            <a:ext cx="428296" cy="1177291"/>
          </a:xfrm>
          <a:custGeom>
            <a:avLst/>
            <a:gdLst/>
            <a:ahLst/>
            <a:cxnLst/>
            <a:rect l="0" t="0" r="0" b="0"/>
            <a:pathLst>
              <a:path w="428296" h="1177291">
                <a:moveTo>
                  <a:pt x="188264" y="0"/>
                </a:moveTo>
                <a:lnTo>
                  <a:pt x="172356" y="15909"/>
                </a:lnTo>
                <a:lnTo>
                  <a:pt x="170039" y="19496"/>
                </a:lnTo>
                <a:lnTo>
                  <a:pt x="165507" y="30612"/>
                </a:lnTo>
                <a:lnTo>
                  <a:pt x="153242" y="49133"/>
                </a:lnTo>
                <a:lnTo>
                  <a:pt x="149677" y="55616"/>
                </a:lnTo>
                <a:lnTo>
                  <a:pt x="145714" y="69592"/>
                </a:lnTo>
                <a:lnTo>
                  <a:pt x="144658" y="76875"/>
                </a:lnTo>
                <a:lnTo>
                  <a:pt x="141413" y="84270"/>
                </a:lnTo>
                <a:lnTo>
                  <a:pt x="131035" y="99260"/>
                </a:lnTo>
                <a:lnTo>
                  <a:pt x="121343" y="114389"/>
                </a:lnTo>
                <a:lnTo>
                  <a:pt x="116979" y="121980"/>
                </a:lnTo>
                <a:lnTo>
                  <a:pt x="107721" y="142280"/>
                </a:lnTo>
                <a:lnTo>
                  <a:pt x="80501" y="205476"/>
                </a:lnTo>
                <a:lnTo>
                  <a:pt x="60783" y="253883"/>
                </a:lnTo>
                <a:lnTo>
                  <a:pt x="47786" y="288097"/>
                </a:lnTo>
                <a:lnTo>
                  <a:pt x="37776" y="316003"/>
                </a:lnTo>
                <a:lnTo>
                  <a:pt x="29094" y="344493"/>
                </a:lnTo>
                <a:lnTo>
                  <a:pt x="22272" y="372818"/>
                </a:lnTo>
                <a:lnTo>
                  <a:pt x="19240" y="398107"/>
                </a:lnTo>
                <a:lnTo>
                  <a:pt x="11466" y="458036"/>
                </a:lnTo>
                <a:lnTo>
                  <a:pt x="4701" y="493132"/>
                </a:lnTo>
                <a:lnTo>
                  <a:pt x="1118" y="507825"/>
                </a:lnTo>
                <a:lnTo>
                  <a:pt x="0" y="527780"/>
                </a:lnTo>
                <a:lnTo>
                  <a:pt x="525" y="551243"/>
                </a:lnTo>
                <a:lnTo>
                  <a:pt x="3224" y="598057"/>
                </a:lnTo>
                <a:lnTo>
                  <a:pt x="4424" y="631564"/>
                </a:lnTo>
                <a:lnTo>
                  <a:pt x="5100" y="677915"/>
                </a:lnTo>
                <a:lnTo>
                  <a:pt x="8644" y="705156"/>
                </a:lnTo>
                <a:lnTo>
                  <a:pt x="15724" y="735043"/>
                </a:lnTo>
                <a:lnTo>
                  <a:pt x="40965" y="826667"/>
                </a:lnTo>
                <a:lnTo>
                  <a:pt x="48154" y="852101"/>
                </a:lnTo>
                <a:lnTo>
                  <a:pt x="62917" y="900682"/>
                </a:lnTo>
                <a:lnTo>
                  <a:pt x="87022" y="975755"/>
                </a:lnTo>
                <a:lnTo>
                  <a:pt x="94099" y="992133"/>
                </a:lnTo>
                <a:lnTo>
                  <a:pt x="102628" y="1009403"/>
                </a:lnTo>
                <a:lnTo>
                  <a:pt x="112123" y="1027265"/>
                </a:lnTo>
                <a:lnTo>
                  <a:pt x="123534" y="1042983"/>
                </a:lnTo>
                <a:lnTo>
                  <a:pt x="136221" y="1057273"/>
                </a:lnTo>
                <a:lnTo>
                  <a:pt x="149759" y="1070608"/>
                </a:lnTo>
                <a:lnTo>
                  <a:pt x="161324" y="1080769"/>
                </a:lnTo>
                <a:lnTo>
                  <a:pt x="171575" y="1088813"/>
                </a:lnTo>
                <a:lnTo>
                  <a:pt x="180948" y="1095446"/>
                </a:lnTo>
                <a:lnTo>
                  <a:pt x="189736" y="1101137"/>
                </a:lnTo>
                <a:lnTo>
                  <a:pt x="198136" y="1106202"/>
                </a:lnTo>
                <a:lnTo>
                  <a:pt x="206275" y="1110848"/>
                </a:lnTo>
                <a:lnTo>
                  <a:pt x="228866" y="1122784"/>
                </a:lnTo>
                <a:lnTo>
                  <a:pt x="272626" y="1145075"/>
                </a:lnTo>
                <a:lnTo>
                  <a:pt x="281335" y="1148193"/>
                </a:lnTo>
                <a:lnTo>
                  <a:pt x="289682" y="1150273"/>
                </a:lnTo>
                <a:lnTo>
                  <a:pt x="297785" y="1151658"/>
                </a:lnTo>
                <a:lnTo>
                  <a:pt x="305729" y="1153852"/>
                </a:lnTo>
                <a:lnTo>
                  <a:pt x="313564" y="1156585"/>
                </a:lnTo>
                <a:lnTo>
                  <a:pt x="321327" y="1159677"/>
                </a:lnTo>
                <a:lnTo>
                  <a:pt x="329043" y="1161738"/>
                </a:lnTo>
                <a:lnTo>
                  <a:pt x="336726" y="1163112"/>
                </a:lnTo>
                <a:lnTo>
                  <a:pt x="344390" y="1164028"/>
                </a:lnTo>
                <a:lnTo>
                  <a:pt x="356290" y="1165046"/>
                </a:lnTo>
                <a:lnTo>
                  <a:pt x="361241" y="1165318"/>
                </a:lnTo>
                <a:lnTo>
                  <a:pt x="373516" y="1169006"/>
                </a:lnTo>
                <a:lnTo>
                  <a:pt x="386168" y="1173608"/>
                </a:lnTo>
                <a:lnTo>
                  <a:pt x="396025" y="1175654"/>
                </a:lnTo>
                <a:lnTo>
                  <a:pt x="408714" y="1176805"/>
                </a:lnTo>
                <a:lnTo>
                  <a:pt x="416629" y="1177075"/>
                </a:lnTo>
                <a:lnTo>
                  <a:pt x="428295" y="1177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17"/>
          <p:cNvSpPr/>
          <p:nvPr/>
        </p:nvSpPr>
        <p:spPr>
          <a:xfrm>
            <a:off x="7635240" y="2423159"/>
            <a:ext cx="308611" cy="354331"/>
          </a:xfrm>
          <a:custGeom>
            <a:avLst/>
            <a:gdLst/>
            <a:ahLst/>
            <a:cxnLst/>
            <a:rect l="0" t="0" r="0" b="0"/>
            <a:pathLst>
              <a:path w="308611" h="354331">
                <a:moveTo>
                  <a:pt x="0" y="0"/>
                </a:moveTo>
                <a:lnTo>
                  <a:pt x="6068" y="12136"/>
                </a:lnTo>
                <a:lnTo>
                  <a:pt x="9046" y="21481"/>
                </a:lnTo>
                <a:lnTo>
                  <a:pt x="9841" y="25751"/>
                </a:lnTo>
                <a:lnTo>
                  <a:pt x="14110" y="33882"/>
                </a:lnTo>
                <a:lnTo>
                  <a:pt x="20241" y="42999"/>
                </a:lnTo>
                <a:lnTo>
                  <a:pt x="23654" y="48986"/>
                </a:lnTo>
                <a:lnTo>
                  <a:pt x="30833" y="62412"/>
                </a:lnTo>
                <a:lnTo>
                  <a:pt x="38257" y="76845"/>
                </a:lnTo>
                <a:lnTo>
                  <a:pt x="73847" y="141726"/>
                </a:lnTo>
                <a:lnTo>
                  <a:pt x="88601" y="165604"/>
                </a:lnTo>
                <a:lnTo>
                  <a:pt x="103517" y="187873"/>
                </a:lnTo>
                <a:lnTo>
                  <a:pt x="118542" y="209069"/>
                </a:lnTo>
                <a:lnTo>
                  <a:pt x="132368" y="227009"/>
                </a:lnTo>
                <a:lnTo>
                  <a:pt x="145395" y="242780"/>
                </a:lnTo>
                <a:lnTo>
                  <a:pt x="157889" y="257103"/>
                </a:lnTo>
                <a:lnTo>
                  <a:pt x="178546" y="279792"/>
                </a:lnTo>
                <a:lnTo>
                  <a:pt x="187611" y="289398"/>
                </a:lnTo>
                <a:lnTo>
                  <a:pt x="197464" y="297072"/>
                </a:lnTo>
                <a:lnTo>
                  <a:pt x="207842" y="303458"/>
                </a:lnTo>
                <a:lnTo>
                  <a:pt x="218572" y="308986"/>
                </a:lnTo>
                <a:lnTo>
                  <a:pt x="226994" y="313940"/>
                </a:lnTo>
                <a:lnTo>
                  <a:pt x="233879" y="318514"/>
                </a:lnTo>
                <a:lnTo>
                  <a:pt x="239739" y="322833"/>
                </a:lnTo>
                <a:lnTo>
                  <a:pt x="249996" y="328252"/>
                </a:lnTo>
                <a:lnTo>
                  <a:pt x="263184" y="334405"/>
                </a:lnTo>
                <a:lnTo>
                  <a:pt x="308610" y="3543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18"/>
          <p:cNvSpPr/>
          <p:nvPr/>
        </p:nvSpPr>
        <p:spPr>
          <a:xfrm>
            <a:off x="7600950" y="2446019"/>
            <a:ext cx="274320" cy="400051"/>
          </a:xfrm>
          <a:custGeom>
            <a:avLst/>
            <a:gdLst/>
            <a:ahLst/>
            <a:cxnLst/>
            <a:rect l="0" t="0" r="0" b="0"/>
            <a:pathLst>
              <a:path w="274320" h="400051">
                <a:moveTo>
                  <a:pt x="274319" y="0"/>
                </a:moveTo>
                <a:lnTo>
                  <a:pt x="258411" y="15909"/>
                </a:lnTo>
                <a:lnTo>
                  <a:pt x="253554" y="22036"/>
                </a:lnTo>
                <a:lnTo>
                  <a:pt x="247776" y="29931"/>
                </a:lnTo>
                <a:lnTo>
                  <a:pt x="241383" y="39004"/>
                </a:lnTo>
                <a:lnTo>
                  <a:pt x="234582" y="47593"/>
                </a:lnTo>
                <a:lnTo>
                  <a:pt x="227507" y="55859"/>
                </a:lnTo>
                <a:lnTo>
                  <a:pt x="220251" y="63909"/>
                </a:lnTo>
                <a:lnTo>
                  <a:pt x="214145" y="71816"/>
                </a:lnTo>
                <a:lnTo>
                  <a:pt x="208803" y="79628"/>
                </a:lnTo>
                <a:lnTo>
                  <a:pt x="203972" y="87375"/>
                </a:lnTo>
                <a:lnTo>
                  <a:pt x="199481" y="96350"/>
                </a:lnTo>
                <a:lnTo>
                  <a:pt x="195217" y="106144"/>
                </a:lnTo>
                <a:lnTo>
                  <a:pt x="191104" y="116483"/>
                </a:lnTo>
                <a:lnTo>
                  <a:pt x="185823" y="125915"/>
                </a:lnTo>
                <a:lnTo>
                  <a:pt x="179761" y="134744"/>
                </a:lnTo>
                <a:lnTo>
                  <a:pt x="173181" y="143169"/>
                </a:lnTo>
                <a:lnTo>
                  <a:pt x="166254" y="152596"/>
                </a:lnTo>
                <a:lnTo>
                  <a:pt x="151784" y="173231"/>
                </a:lnTo>
                <a:lnTo>
                  <a:pt x="129357" y="206268"/>
                </a:lnTo>
                <a:lnTo>
                  <a:pt x="120528" y="221332"/>
                </a:lnTo>
                <a:lnTo>
                  <a:pt x="110831" y="238995"/>
                </a:lnTo>
                <a:lnTo>
                  <a:pt x="100558" y="258390"/>
                </a:lnTo>
                <a:lnTo>
                  <a:pt x="84818" y="282750"/>
                </a:lnTo>
                <a:lnTo>
                  <a:pt x="65435" y="310420"/>
                </a:lnTo>
                <a:lnTo>
                  <a:pt x="43624" y="340297"/>
                </a:lnTo>
                <a:lnTo>
                  <a:pt x="29082" y="361485"/>
                </a:lnTo>
                <a:lnTo>
                  <a:pt x="19388" y="376880"/>
                </a:lnTo>
                <a:lnTo>
                  <a:pt x="12925" y="388413"/>
                </a:lnTo>
                <a:lnTo>
                  <a:pt x="8617" y="394832"/>
                </a:lnTo>
                <a:lnTo>
                  <a:pt x="5744" y="397842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19"/>
          <p:cNvSpPr/>
          <p:nvPr/>
        </p:nvSpPr>
        <p:spPr>
          <a:xfrm>
            <a:off x="7932419" y="2548889"/>
            <a:ext cx="274322" cy="68581"/>
          </a:xfrm>
          <a:custGeom>
            <a:avLst/>
            <a:gdLst/>
            <a:ahLst/>
            <a:cxnLst/>
            <a:rect l="0" t="0" r="0" b="0"/>
            <a:pathLst>
              <a:path w="274322" h="68581">
                <a:moveTo>
                  <a:pt x="0" y="68580"/>
                </a:moveTo>
                <a:lnTo>
                  <a:pt x="6068" y="62513"/>
                </a:lnTo>
                <a:lnTo>
                  <a:pt x="10396" y="60725"/>
                </a:lnTo>
                <a:lnTo>
                  <a:pt x="15821" y="59534"/>
                </a:lnTo>
                <a:lnTo>
                  <a:pt x="21977" y="58739"/>
                </a:lnTo>
                <a:lnTo>
                  <a:pt x="28622" y="56940"/>
                </a:lnTo>
                <a:lnTo>
                  <a:pt x="35592" y="54470"/>
                </a:lnTo>
                <a:lnTo>
                  <a:pt x="42777" y="51554"/>
                </a:lnTo>
                <a:lnTo>
                  <a:pt x="57728" y="47069"/>
                </a:lnTo>
                <a:lnTo>
                  <a:pt x="101434" y="35313"/>
                </a:lnTo>
                <a:lnTo>
                  <a:pt x="119693" y="31162"/>
                </a:lnTo>
                <a:lnTo>
                  <a:pt x="134405" y="28395"/>
                </a:lnTo>
                <a:lnTo>
                  <a:pt x="146753" y="26550"/>
                </a:lnTo>
                <a:lnTo>
                  <a:pt x="161336" y="22780"/>
                </a:lnTo>
                <a:lnTo>
                  <a:pt x="177407" y="17727"/>
                </a:lnTo>
                <a:lnTo>
                  <a:pt x="194471" y="11818"/>
                </a:lnTo>
                <a:lnTo>
                  <a:pt x="210928" y="7879"/>
                </a:lnTo>
                <a:lnTo>
                  <a:pt x="226979" y="5253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20"/>
          <p:cNvSpPr/>
          <p:nvPr/>
        </p:nvSpPr>
        <p:spPr>
          <a:xfrm>
            <a:off x="8206740" y="254888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21"/>
          <p:cNvSpPr/>
          <p:nvPr/>
        </p:nvSpPr>
        <p:spPr>
          <a:xfrm>
            <a:off x="8195309" y="2343198"/>
            <a:ext cx="296437" cy="388572"/>
          </a:xfrm>
          <a:custGeom>
            <a:avLst/>
            <a:gdLst/>
            <a:ahLst/>
            <a:cxnLst/>
            <a:rect l="0" t="0" r="0" b="0"/>
            <a:pathLst>
              <a:path w="296437" h="388572">
                <a:moveTo>
                  <a:pt x="0" y="34241"/>
                </a:moveTo>
                <a:lnTo>
                  <a:pt x="19683" y="14559"/>
                </a:lnTo>
                <a:lnTo>
                  <a:pt x="28222" y="9407"/>
                </a:lnTo>
                <a:lnTo>
                  <a:pt x="34055" y="6255"/>
                </a:lnTo>
                <a:lnTo>
                  <a:pt x="40483" y="4154"/>
                </a:lnTo>
                <a:lnTo>
                  <a:pt x="47309" y="2753"/>
                </a:lnTo>
                <a:lnTo>
                  <a:pt x="54399" y="1819"/>
                </a:lnTo>
                <a:lnTo>
                  <a:pt x="62937" y="1197"/>
                </a:lnTo>
                <a:lnTo>
                  <a:pt x="72438" y="782"/>
                </a:lnTo>
                <a:lnTo>
                  <a:pt x="93155" y="320"/>
                </a:lnTo>
                <a:lnTo>
                  <a:pt x="142748" y="0"/>
                </a:lnTo>
                <a:lnTo>
                  <a:pt x="151046" y="1254"/>
                </a:lnTo>
                <a:lnTo>
                  <a:pt x="159118" y="3360"/>
                </a:lnTo>
                <a:lnTo>
                  <a:pt x="167038" y="6034"/>
                </a:lnTo>
                <a:lnTo>
                  <a:pt x="174859" y="7816"/>
                </a:lnTo>
                <a:lnTo>
                  <a:pt x="182613" y="9005"/>
                </a:lnTo>
                <a:lnTo>
                  <a:pt x="190322" y="9797"/>
                </a:lnTo>
                <a:lnTo>
                  <a:pt x="196732" y="12865"/>
                </a:lnTo>
                <a:lnTo>
                  <a:pt x="202275" y="17451"/>
                </a:lnTo>
                <a:lnTo>
                  <a:pt x="210550" y="28049"/>
                </a:lnTo>
                <a:lnTo>
                  <a:pt x="214228" y="36992"/>
                </a:lnTo>
                <a:lnTo>
                  <a:pt x="215863" y="45201"/>
                </a:lnTo>
                <a:lnTo>
                  <a:pt x="216298" y="49168"/>
                </a:lnTo>
                <a:lnTo>
                  <a:pt x="215319" y="53082"/>
                </a:lnTo>
                <a:lnTo>
                  <a:pt x="210844" y="60819"/>
                </a:lnTo>
                <a:lnTo>
                  <a:pt x="204622" y="71877"/>
                </a:lnTo>
                <a:lnTo>
                  <a:pt x="193979" y="92383"/>
                </a:lnTo>
                <a:lnTo>
                  <a:pt x="190279" y="99672"/>
                </a:lnTo>
                <a:lnTo>
                  <a:pt x="185274" y="107072"/>
                </a:lnTo>
                <a:lnTo>
                  <a:pt x="179396" y="114545"/>
                </a:lnTo>
                <a:lnTo>
                  <a:pt x="172938" y="122067"/>
                </a:lnTo>
                <a:lnTo>
                  <a:pt x="164821" y="128352"/>
                </a:lnTo>
                <a:lnTo>
                  <a:pt x="155602" y="133812"/>
                </a:lnTo>
                <a:lnTo>
                  <a:pt x="145644" y="138722"/>
                </a:lnTo>
                <a:lnTo>
                  <a:pt x="136466" y="144535"/>
                </a:lnTo>
                <a:lnTo>
                  <a:pt x="127808" y="150951"/>
                </a:lnTo>
                <a:lnTo>
                  <a:pt x="119495" y="157767"/>
                </a:lnTo>
                <a:lnTo>
                  <a:pt x="110144" y="166122"/>
                </a:lnTo>
                <a:lnTo>
                  <a:pt x="89593" y="185565"/>
                </a:lnTo>
                <a:lnTo>
                  <a:pt x="82589" y="193544"/>
                </a:lnTo>
                <a:lnTo>
                  <a:pt x="77920" y="200133"/>
                </a:lnTo>
                <a:lnTo>
                  <a:pt x="70425" y="213766"/>
                </a:lnTo>
                <a:lnTo>
                  <a:pt x="72350" y="214884"/>
                </a:lnTo>
                <a:lnTo>
                  <a:pt x="81263" y="216127"/>
                </a:lnTo>
                <a:lnTo>
                  <a:pt x="90304" y="216680"/>
                </a:lnTo>
                <a:lnTo>
                  <a:pt x="94492" y="216827"/>
                </a:lnTo>
                <a:lnTo>
                  <a:pt x="195334" y="217114"/>
                </a:lnTo>
                <a:lnTo>
                  <a:pt x="206423" y="218386"/>
                </a:lnTo>
                <a:lnTo>
                  <a:pt x="217626" y="220505"/>
                </a:lnTo>
                <a:lnTo>
                  <a:pt x="228904" y="223187"/>
                </a:lnTo>
                <a:lnTo>
                  <a:pt x="238963" y="224975"/>
                </a:lnTo>
                <a:lnTo>
                  <a:pt x="248208" y="226167"/>
                </a:lnTo>
                <a:lnTo>
                  <a:pt x="256913" y="226962"/>
                </a:lnTo>
                <a:lnTo>
                  <a:pt x="263985" y="228762"/>
                </a:lnTo>
                <a:lnTo>
                  <a:pt x="269971" y="231232"/>
                </a:lnTo>
                <a:lnTo>
                  <a:pt x="275230" y="234148"/>
                </a:lnTo>
                <a:lnTo>
                  <a:pt x="284462" y="240776"/>
                </a:lnTo>
                <a:lnTo>
                  <a:pt x="288701" y="244321"/>
                </a:lnTo>
                <a:lnTo>
                  <a:pt x="291528" y="247955"/>
                </a:lnTo>
                <a:lnTo>
                  <a:pt x="294668" y="255378"/>
                </a:lnTo>
                <a:lnTo>
                  <a:pt x="296064" y="266298"/>
                </a:lnTo>
                <a:lnTo>
                  <a:pt x="296436" y="272766"/>
                </a:lnTo>
                <a:lnTo>
                  <a:pt x="295415" y="278348"/>
                </a:lnTo>
                <a:lnTo>
                  <a:pt x="290892" y="287937"/>
                </a:lnTo>
                <a:lnTo>
                  <a:pt x="286639" y="294811"/>
                </a:lnTo>
                <a:lnTo>
                  <a:pt x="275138" y="312611"/>
                </a:lnTo>
                <a:lnTo>
                  <a:pt x="265976" y="321421"/>
                </a:lnTo>
                <a:lnTo>
                  <a:pt x="254787" y="329834"/>
                </a:lnTo>
                <a:lnTo>
                  <a:pt x="218156" y="353811"/>
                </a:lnTo>
                <a:lnTo>
                  <a:pt x="160020" y="3885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22"/>
          <p:cNvSpPr/>
          <p:nvPr/>
        </p:nvSpPr>
        <p:spPr>
          <a:xfrm>
            <a:off x="8423909" y="2103119"/>
            <a:ext cx="262167" cy="1245871"/>
          </a:xfrm>
          <a:custGeom>
            <a:avLst/>
            <a:gdLst/>
            <a:ahLst/>
            <a:cxnLst/>
            <a:rect l="0" t="0" r="0" b="0"/>
            <a:pathLst>
              <a:path w="262167" h="1245871">
                <a:moveTo>
                  <a:pt x="0" y="0"/>
                </a:moveTo>
                <a:lnTo>
                  <a:pt x="32936" y="32937"/>
                </a:lnTo>
                <a:lnTo>
                  <a:pt x="39737" y="38468"/>
                </a:lnTo>
                <a:lnTo>
                  <a:pt x="46812" y="43425"/>
                </a:lnTo>
                <a:lnTo>
                  <a:pt x="54068" y="48001"/>
                </a:lnTo>
                <a:lnTo>
                  <a:pt x="61445" y="53591"/>
                </a:lnTo>
                <a:lnTo>
                  <a:pt x="68904" y="59857"/>
                </a:lnTo>
                <a:lnTo>
                  <a:pt x="76416" y="66575"/>
                </a:lnTo>
                <a:lnTo>
                  <a:pt x="91537" y="80812"/>
                </a:lnTo>
                <a:lnTo>
                  <a:pt x="99125" y="88165"/>
                </a:lnTo>
                <a:lnTo>
                  <a:pt x="109263" y="99417"/>
                </a:lnTo>
                <a:lnTo>
                  <a:pt x="134075" y="128852"/>
                </a:lnTo>
                <a:lnTo>
                  <a:pt x="145264" y="143052"/>
                </a:lnTo>
                <a:lnTo>
                  <a:pt x="155262" y="156328"/>
                </a:lnTo>
                <a:lnTo>
                  <a:pt x="164469" y="168989"/>
                </a:lnTo>
                <a:lnTo>
                  <a:pt x="171876" y="181240"/>
                </a:lnTo>
                <a:lnTo>
                  <a:pt x="178084" y="193216"/>
                </a:lnTo>
                <a:lnTo>
                  <a:pt x="189639" y="217954"/>
                </a:lnTo>
                <a:lnTo>
                  <a:pt x="203241" y="245882"/>
                </a:lnTo>
                <a:lnTo>
                  <a:pt x="210424" y="265522"/>
                </a:lnTo>
                <a:lnTo>
                  <a:pt x="217753" y="288774"/>
                </a:lnTo>
                <a:lnTo>
                  <a:pt x="231399" y="336625"/>
                </a:lnTo>
                <a:lnTo>
                  <a:pt x="250508" y="408736"/>
                </a:lnTo>
                <a:lnTo>
                  <a:pt x="257388" y="442011"/>
                </a:lnTo>
                <a:lnTo>
                  <a:pt x="260444" y="477966"/>
                </a:lnTo>
                <a:lnTo>
                  <a:pt x="261260" y="501524"/>
                </a:lnTo>
                <a:lnTo>
                  <a:pt x="262166" y="558180"/>
                </a:lnTo>
                <a:lnTo>
                  <a:pt x="261137" y="589290"/>
                </a:lnTo>
                <a:lnTo>
                  <a:pt x="259181" y="621460"/>
                </a:lnTo>
                <a:lnTo>
                  <a:pt x="256607" y="654337"/>
                </a:lnTo>
                <a:lnTo>
                  <a:pt x="253748" y="704413"/>
                </a:lnTo>
                <a:lnTo>
                  <a:pt x="252986" y="724879"/>
                </a:lnTo>
                <a:lnTo>
                  <a:pt x="251207" y="744873"/>
                </a:lnTo>
                <a:lnTo>
                  <a:pt x="248752" y="764552"/>
                </a:lnTo>
                <a:lnTo>
                  <a:pt x="241366" y="802081"/>
                </a:lnTo>
                <a:lnTo>
                  <a:pt x="235841" y="819201"/>
                </a:lnTo>
                <a:lnTo>
                  <a:pt x="229617" y="835694"/>
                </a:lnTo>
                <a:lnTo>
                  <a:pt x="224199" y="851770"/>
                </a:lnTo>
                <a:lnTo>
                  <a:pt x="219316" y="867567"/>
                </a:lnTo>
                <a:lnTo>
                  <a:pt x="210504" y="898665"/>
                </a:lnTo>
                <a:lnTo>
                  <a:pt x="202354" y="929420"/>
                </a:lnTo>
                <a:lnTo>
                  <a:pt x="194593" y="949814"/>
                </a:lnTo>
                <a:lnTo>
                  <a:pt x="184339" y="973569"/>
                </a:lnTo>
                <a:lnTo>
                  <a:pt x="172423" y="999566"/>
                </a:lnTo>
                <a:lnTo>
                  <a:pt x="163208" y="1020708"/>
                </a:lnTo>
                <a:lnTo>
                  <a:pt x="155796" y="1038612"/>
                </a:lnTo>
                <a:lnTo>
                  <a:pt x="144173" y="1068666"/>
                </a:lnTo>
                <a:lnTo>
                  <a:pt x="134774" y="1094723"/>
                </a:lnTo>
                <a:lnTo>
                  <a:pt x="130489" y="1105735"/>
                </a:lnTo>
                <a:lnTo>
                  <a:pt x="122342" y="1124745"/>
                </a:lnTo>
                <a:lnTo>
                  <a:pt x="114488" y="1141660"/>
                </a:lnTo>
                <a:lnTo>
                  <a:pt x="108033" y="1157645"/>
                </a:lnTo>
                <a:lnTo>
                  <a:pt x="100504" y="1191989"/>
                </a:lnTo>
                <a:lnTo>
                  <a:pt x="94198" y="1210493"/>
                </a:lnTo>
                <a:lnTo>
                  <a:pt x="87163" y="1222951"/>
                </a:lnTo>
                <a:lnTo>
                  <a:pt x="83190" y="1232721"/>
                </a:lnTo>
                <a:lnTo>
                  <a:pt x="82129" y="1237104"/>
                </a:lnTo>
                <a:lnTo>
                  <a:pt x="82694" y="1240026"/>
                </a:lnTo>
                <a:lnTo>
                  <a:pt x="84339" y="1241974"/>
                </a:lnTo>
                <a:lnTo>
                  <a:pt x="91441" y="12458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23"/>
          <p:cNvSpPr/>
          <p:nvPr/>
        </p:nvSpPr>
        <p:spPr>
          <a:xfrm>
            <a:off x="7543800" y="2857500"/>
            <a:ext cx="948691" cy="45720"/>
          </a:xfrm>
          <a:custGeom>
            <a:avLst/>
            <a:gdLst/>
            <a:ahLst/>
            <a:cxnLst/>
            <a:rect l="0" t="0" r="0" b="0"/>
            <a:pathLst>
              <a:path w="948691" h="45720">
                <a:moveTo>
                  <a:pt x="0" y="45719"/>
                </a:moveTo>
                <a:lnTo>
                  <a:pt x="12135" y="39652"/>
                </a:lnTo>
                <a:lnTo>
                  <a:pt x="18250" y="37864"/>
                </a:lnTo>
                <a:lnTo>
                  <a:pt x="24866" y="36673"/>
                </a:lnTo>
                <a:lnTo>
                  <a:pt x="31818" y="35878"/>
                </a:lnTo>
                <a:lnTo>
                  <a:pt x="40262" y="34079"/>
                </a:lnTo>
                <a:lnTo>
                  <a:pt x="49701" y="31609"/>
                </a:lnTo>
                <a:lnTo>
                  <a:pt x="59804" y="28693"/>
                </a:lnTo>
                <a:lnTo>
                  <a:pt x="69079" y="26748"/>
                </a:lnTo>
                <a:lnTo>
                  <a:pt x="77803" y="25452"/>
                </a:lnTo>
                <a:lnTo>
                  <a:pt x="86159" y="24588"/>
                </a:lnTo>
                <a:lnTo>
                  <a:pt x="103159" y="24012"/>
                </a:lnTo>
                <a:lnTo>
                  <a:pt x="214245" y="23011"/>
                </a:lnTo>
                <a:lnTo>
                  <a:pt x="598120" y="22860"/>
                </a:lnTo>
                <a:lnTo>
                  <a:pt x="633696" y="21590"/>
                </a:lnTo>
                <a:lnTo>
                  <a:pt x="746703" y="15004"/>
                </a:lnTo>
                <a:lnTo>
                  <a:pt x="814044" y="13018"/>
                </a:lnTo>
                <a:lnTo>
                  <a:pt x="842416" y="11219"/>
                </a:lnTo>
                <a:lnTo>
                  <a:pt x="867681" y="8749"/>
                </a:lnTo>
                <a:lnTo>
                  <a:pt x="907605" y="3888"/>
                </a:lnTo>
                <a:lnTo>
                  <a:pt x="94869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24"/>
          <p:cNvSpPr/>
          <p:nvPr/>
        </p:nvSpPr>
        <p:spPr>
          <a:xfrm>
            <a:off x="7600950" y="3040379"/>
            <a:ext cx="365760" cy="160022"/>
          </a:xfrm>
          <a:custGeom>
            <a:avLst/>
            <a:gdLst/>
            <a:ahLst/>
            <a:cxnLst/>
            <a:rect l="0" t="0" r="0" b="0"/>
            <a:pathLst>
              <a:path w="365760" h="160022">
                <a:moveTo>
                  <a:pt x="0" y="0"/>
                </a:moveTo>
                <a:lnTo>
                  <a:pt x="12135" y="6068"/>
                </a:lnTo>
                <a:lnTo>
                  <a:pt x="16980" y="9126"/>
                </a:lnTo>
                <a:lnTo>
                  <a:pt x="21480" y="12434"/>
                </a:lnTo>
                <a:lnTo>
                  <a:pt x="25750" y="15910"/>
                </a:lnTo>
                <a:lnTo>
                  <a:pt x="29867" y="19497"/>
                </a:lnTo>
                <a:lnTo>
                  <a:pt x="33880" y="23158"/>
                </a:lnTo>
                <a:lnTo>
                  <a:pt x="37827" y="26869"/>
                </a:lnTo>
                <a:lnTo>
                  <a:pt x="42998" y="30613"/>
                </a:lnTo>
                <a:lnTo>
                  <a:pt x="48985" y="34379"/>
                </a:lnTo>
                <a:lnTo>
                  <a:pt x="55516" y="38159"/>
                </a:lnTo>
                <a:lnTo>
                  <a:pt x="69547" y="45747"/>
                </a:lnTo>
                <a:lnTo>
                  <a:pt x="111386" y="67033"/>
                </a:lnTo>
                <a:lnTo>
                  <a:pt x="125058" y="75169"/>
                </a:lnTo>
                <a:lnTo>
                  <a:pt x="139251" y="84403"/>
                </a:lnTo>
                <a:lnTo>
                  <a:pt x="153794" y="94369"/>
                </a:lnTo>
                <a:lnTo>
                  <a:pt x="171109" y="103553"/>
                </a:lnTo>
                <a:lnTo>
                  <a:pt x="190273" y="112215"/>
                </a:lnTo>
                <a:lnTo>
                  <a:pt x="226805" y="127344"/>
                </a:lnTo>
                <a:lnTo>
                  <a:pt x="251509" y="138301"/>
                </a:lnTo>
                <a:lnTo>
                  <a:pt x="261653" y="141731"/>
                </a:lnTo>
                <a:lnTo>
                  <a:pt x="270955" y="144017"/>
                </a:lnTo>
                <a:lnTo>
                  <a:pt x="279696" y="145542"/>
                </a:lnTo>
                <a:lnTo>
                  <a:pt x="286794" y="147828"/>
                </a:lnTo>
                <a:lnTo>
                  <a:pt x="292796" y="150622"/>
                </a:lnTo>
                <a:lnTo>
                  <a:pt x="298067" y="153755"/>
                </a:lnTo>
                <a:lnTo>
                  <a:pt x="304121" y="155843"/>
                </a:lnTo>
                <a:lnTo>
                  <a:pt x="310698" y="157236"/>
                </a:lnTo>
                <a:lnTo>
                  <a:pt x="317621" y="158164"/>
                </a:lnTo>
                <a:lnTo>
                  <a:pt x="328701" y="159196"/>
                </a:lnTo>
                <a:lnTo>
                  <a:pt x="337859" y="159654"/>
                </a:lnTo>
                <a:lnTo>
                  <a:pt x="342079" y="159776"/>
                </a:lnTo>
                <a:lnTo>
                  <a:pt x="365759" y="1600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25"/>
          <p:cNvSpPr/>
          <p:nvPr/>
        </p:nvSpPr>
        <p:spPr>
          <a:xfrm>
            <a:off x="7715250" y="2983229"/>
            <a:ext cx="137160" cy="262891"/>
          </a:xfrm>
          <a:custGeom>
            <a:avLst/>
            <a:gdLst/>
            <a:ahLst/>
            <a:cxnLst/>
            <a:rect l="0" t="0" r="0" b="0"/>
            <a:pathLst>
              <a:path w="137160" h="262891">
                <a:moveTo>
                  <a:pt x="137159" y="0"/>
                </a:moveTo>
                <a:lnTo>
                  <a:pt x="125024" y="12136"/>
                </a:lnTo>
                <a:lnTo>
                  <a:pt x="121449" y="16981"/>
                </a:lnTo>
                <a:lnTo>
                  <a:pt x="119066" y="21481"/>
                </a:lnTo>
                <a:lnTo>
                  <a:pt x="117477" y="25751"/>
                </a:lnTo>
                <a:lnTo>
                  <a:pt x="115148" y="29867"/>
                </a:lnTo>
                <a:lnTo>
                  <a:pt x="112325" y="33882"/>
                </a:lnTo>
                <a:lnTo>
                  <a:pt x="109173" y="37828"/>
                </a:lnTo>
                <a:lnTo>
                  <a:pt x="105802" y="41729"/>
                </a:lnTo>
                <a:lnTo>
                  <a:pt x="102285" y="45599"/>
                </a:lnTo>
                <a:lnTo>
                  <a:pt x="98669" y="49450"/>
                </a:lnTo>
                <a:lnTo>
                  <a:pt x="94990" y="55827"/>
                </a:lnTo>
                <a:lnTo>
                  <a:pt x="91266" y="63888"/>
                </a:lnTo>
                <a:lnTo>
                  <a:pt x="87514" y="73072"/>
                </a:lnTo>
                <a:lnTo>
                  <a:pt x="83742" y="81735"/>
                </a:lnTo>
                <a:lnTo>
                  <a:pt x="76165" y="98134"/>
                </a:lnTo>
                <a:lnTo>
                  <a:pt x="64760" y="121646"/>
                </a:lnTo>
                <a:lnTo>
                  <a:pt x="60953" y="128087"/>
                </a:lnTo>
                <a:lnTo>
                  <a:pt x="57145" y="133652"/>
                </a:lnTo>
                <a:lnTo>
                  <a:pt x="53337" y="138631"/>
                </a:lnTo>
                <a:lnTo>
                  <a:pt x="49527" y="144491"/>
                </a:lnTo>
                <a:lnTo>
                  <a:pt x="45718" y="150938"/>
                </a:lnTo>
                <a:lnTo>
                  <a:pt x="41909" y="157775"/>
                </a:lnTo>
                <a:lnTo>
                  <a:pt x="34290" y="172146"/>
                </a:lnTo>
                <a:lnTo>
                  <a:pt x="30480" y="179534"/>
                </a:lnTo>
                <a:lnTo>
                  <a:pt x="26669" y="185730"/>
                </a:lnTo>
                <a:lnTo>
                  <a:pt x="22859" y="191130"/>
                </a:lnTo>
                <a:lnTo>
                  <a:pt x="19050" y="196000"/>
                </a:lnTo>
                <a:lnTo>
                  <a:pt x="16509" y="200517"/>
                </a:lnTo>
                <a:lnTo>
                  <a:pt x="14816" y="204798"/>
                </a:lnTo>
                <a:lnTo>
                  <a:pt x="13687" y="208922"/>
                </a:lnTo>
                <a:lnTo>
                  <a:pt x="11665" y="214212"/>
                </a:lnTo>
                <a:lnTo>
                  <a:pt x="9046" y="220278"/>
                </a:lnTo>
                <a:lnTo>
                  <a:pt x="6030" y="226862"/>
                </a:lnTo>
                <a:lnTo>
                  <a:pt x="4020" y="232522"/>
                </a:lnTo>
                <a:lnTo>
                  <a:pt x="2681" y="237565"/>
                </a:lnTo>
                <a:lnTo>
                  <a:pt x="794" y="247343"/>
                </a:lnTo>
                <a:lnTo>
                  <a:pt x="0" y="2628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26"/>
          <p:cNvSpPr/>
          <p:nvPr/>
        </p:nvSpPr>
        <p:spPr>
          <a:xfrm>
            <a:off x="7932419" y="3063239"/>
            <a:ext cx="228601" cy="45721"/>
          </a:xfrm>
          <a:custGeom>
            <a:avLst/>
            <a:gdLst/>
            <a:ahLst/>
            <a:cxnLst/>
            <a:rect l="0" t="0" r="0" b="0"/>
            <a:pathLst>
              <a:path w="228601" h="45721">
                <a:moveTo>
                  <a:pt x="0" y="45720"/>
                </a:moveTo>
                <a:lnTo>
                  <a:pt x="12137" y="39653"/>
                </a:lnTo>
                <a:lnTo>
                  <a:pt x="18251" y="37865"/>
                </a:lnTo>
                <a:lnTo>
                  <a:pt x="24868" y="36674"/>
                </a:lnTo>
                <a:lnTo>
                  <a:pt x="31818" y="35879"/>
                </a:lnTo>
                <a:lnTo>
                  <a:pt x="38992" y="34080"/>
                </a:lnTo>
                <a:lnTo>
                  <a:pt x="46315" y="31610"/>
                </a:lnTo>
                <a:lnTo>
                  <a:pt x="53737" y="28693"/>
                </a:lnTo>
                <a:lnTo>
                  <a:pt x="72143" y="22066"/>
                </a:lnTo>
                <a:lnTo>
                  <a:pt x="82386" y="18521"/>
                </a:lnTo>
                <a:lnTo>
                  <a:pt x="91754" y="16158"/>
                </a:lnTo>
                <a:lnTo>
                  <a:pt x="100540" y="14582"/>
                </a:lnTo>
                <a:lnTo>
                  <a:pt x="108936" y="13531"/>
                </a:lnTo>
                <a:lnTo>
                  <a:pt x="117074" y="12831"/>
                </a:lnTo>
                <a:lnTo>
                  <a:pt x="125040" y="12364"/>
                </a:lnTo>
                <a:lnTo>
                  <a:pt x="132891" y="12053"/>
                </a:lnTo>
                <a:lnTo>
                  <a:pt x="141933" y="10575"/>
                </a:lnTo>
                <a:lnTo>
                  <a:pt x="151772" y="8320"/>
                </a:lnTo>
                <a:lnTo>
                  <a:pt x="162142" y="5547"/>
                </a:lnTo>
                <a:lnTo>
                  <a:pt x="171595" y="3698"/>
                </a:lnTo>
                <a:lnTo>
                  <a:pt x="180436" y="2466"/>
                </a:lnTo>
                <a:lnTo>
                  <a:pt x="188871" y="1644"/>
                </a:lnTo>
                <a:lnTo>
                  <a:pt x="195764" y="1096"/>
                </a:lnTo>
                <a:lnTo>
                  <a:pt x="201630" y="731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27"/>
          <p:cNvSpPr/>
          <p:nvPr/>
        </p:nvSpPr>
        <p:spPr>
          <a:xfrm>
            <a:off x="8161019" y="2937564"/>
            <a:ext cx="227571" cy="388566"/>
          </a:xfrm>
          <a:custGeom>
            <a:avLst/>
            <a:gdLst/>
            <a:ahLst/>
            <a:cxnLst/>
            <a:rect l="0" t="0" r="0" b="0"/>
            <a:pathLst>
              <a:path w="227571" h="388566">
                <a:moveTo>
                  <a:pt x="45721" y="34236"/>
                </a:moveTo>
                <a:lnTo>
                  <a:pt x="51789" y="28168"/>
                </a:lnTo>
                <a:lnTo>
                  <a:pt x="54846" y="26380"/>
                </a:lnTo>
                <a:lnTo>
                  <a:pt x="66486" y="22595"/>
                </a:lnTo>
                <a:lnTo>
                  <a:pt x="72265" y="20125"/>
                </a:lnTo>
                <a:lnTo>
                  <a:pt x="85458" y="13994"/>
                </a:lnTo>
                <a:lnTo>
                  <a:pt x="99788" y="7036"/>
                </a:lnTo>
                <a:lnTo>
                  <a:pt x="109706" y="4673"/>
                </a:lnTo>
                <a:lnTo>
                  <a:pt x="121397" y="3097"/>
                </a:lnTo>
                <a:lnTo>
                  <a:pt x="134272" y="2046"/>
                </a:lnTo>
                <a:lnTo>
                  <a:pt x="145394" y="1346"/>
                </a:lnTo>
                <a:lnTo>
                  <a:pt x="164527" y="568"/>
                </a:lnTo>
                <a:lnTo>
                  <a:pt x="204091" y="69"/>
                </a:lnTo>
                <a:lnTo>
                  <a:pt x="216861" y="0"/>
                </a:lnTo>
                <a:lnTo>
                  <a:pt x="220774" y="1252"/>
                </a:lnTo>
                <a:lnTo>
                  <a:pt x="223383" y="3357"/>
                </a:lnTo>
                <a:lnTo>
                  <a:pt x="225122" y="6029"/>
                </a:lnTo>
                <a:lnTo>
                  <a:pt x="227055" y="12386"/>
                </a:lnTo>
                <a:lnTo>
                  <a:pt x="227570" y="15859"/>
                </a:lnTo>
                <a:lnTo>
                  <a:pt x="226644" y="19445"/>
                </a:lnTo>
                <a:lnTo>
                  <a:pt x="222228" y="26815"/>
                </a:lnTo>
                <a:lnTo>
                  <a:pt x="216031" y="37711"/>
                </a:lnTo>
                <a:lnTo>
                  <a:pt x="212601" y="44172"/>
                </a:lnTo>
                <a:lnTo>
                  <a:pt x="207774" y="49750"/>
                </a:lnTo>
                <a:lnTo>
                  <a:pt x="202017" y="54739"/>
                </a:lnTo>
                <a:lnTo>
                  <a:pt x="195637" y="59334"/>
                </a:lnTo>
                <a:lnTo>
                  <a:pt x="188845" y="64938"/>
                </a:lnTo>
                <a:lnTo>
                  <a:pt x="181777" y="71214"/>
                </a:lnTo>
                <a:lnTo>
                  <a:pt x="167150" y="84960"/>
                </a:lnTo>
                <a:lnTo>
                  <a:pt x="152182" y="99537"/>
                </a:lnTo>
                <a:lnTo>
                  <a:pt x="144636" y="105710"/>
                </a:lnTo>
                <a:lnTo>
                  <a:pt x="137063" y="111095"/>
                </a:lnTo>
                <a:lnTo>
                  <a:pt x="129476" y="115955"/>
                </a:lnTo>
                <a:lnTo>
                  <a:pt x="121877" y="120465"/>
                </a:lnTo>
                <a:lnTo>
                  <a:pt x="114272" y="124742"/>
                </a:lnTo>
                <a:lnTo>
                  <a:pt x="106661" y="128863"/>
                </a:lnTo>
                <a:lnTo>
                  <a:pt x="100318" y="132881"/>
                </a:lnTo>
                <a:lnTo>
                  <a:pt x="94819" y="136829"/>
                </a:lnTo>
                <a:lnTo>
                  <a:pt x="89882" y="140731"/>
                </a:lnTo>
                <a:lnTo>
                  <a:pt x="85322" y="144603"/>
                </a:lnTo>
                <a:lnTo>
                  <a:pt x="81012" y="148454"/>
                </a:lnTo>
                <a:lnTo>
                  <a:pt x="69308" y="159292"/>
                </a:lnTo>
                <a:lnTo>
                  <a:pt x="72290" y="159666"/>
                </a:lnTo>
                <a:lnTo>
                  <a:pt x="79119" y="159832"/>
                </a:lnTo>
                <a:lnTo>
                  <a:pt x="90621" y="159907"/>
                </a:lnTo>
                <a:lnTo>
                  <a:pt x="103595" y="161196"/>
                </a:lnTo>
                <a:lnTo>
                  <a:pt x="156708" y="167809"/>
                </a:lnTo>
                <a:lnTo>
                  <a:pt x="167971" y="169005"/>
                </a:lnTo>
                <a:lnTo>
                  <a:pt x="176751" y="169802"/>
                </a:lnTo>
                <a:lnTo>
                  <a:pt x="185144" y="171603"/>
                </a:lnTo>
                <a:lnTo>
                  <a:pt x="193280" y="174074"/>
                </a:lnTo>
                <a:lnTo>
                  <a:pt x="201244" y="176991"/>
                </a:lnTo>
                <a:lnTo>
                  <a:pt x="206553" y="181476"/>
                </a:lnTo>
                <a:lnTo>
                  <a:pt x="210091" y="187006"/>
                </a:lnTo>
                <a:lnTo>
                  <a:pt x="212452" y="193232"/>
                </a:lnTo>
                <a:lnTo>
                  <a:pt x="214024" y="199923"/>
                </a:lnTo>
                <a:lnTo>
                  <a:pt x="215073" y="206924"/>
                </a:lnTo>
                <a:lnTo>
                  <a:pt x="215772" y="214131"/>
                </a:lnTo>
                <a:lnTo>
                  <a:pt x="216549" y="225526"/>
                </a:lnTo>
                <a:lnTo>
                  <a:pt x="216756" y="230342"/>
                </a:lnTo>
                <a:lnTo>
                  <a:pt x="214354" y="236094"/>
                </a:lnTo>
                <a:lnTo>
                  <a:pt x="210213" y="242467"/>
                </a:lnTo>
                <a:lnTo>
                  <a:pt x="204912" y="249257"/>
                </a:lnTo>
                <a:lnTo>
                  <a:pt x="200108" y="256323"/>
                </a:lnTo>
                <a:lnTo>
                  <a:pt x="195636" y="263574"/>
                </a:lnTo>
                <a:lnTo>
                  <a:pt x="191384" y="270947"/>
                </a:lnTo>
                <a:lnTo>
                  <a:pt x="186009" y="278403"/>
                </a:lnTo>
                <a:lnTo>
                  <a:pt x="179886" y="285914"/>
                </a:lnTo>
                <a:lnTo>
                  <a:pt x="173264" y="293462"/>
                </a:lnTo>
                <a:lnTo>
                  <a:pt x="165040" y="301033"/>
                </a:lnTo>
                <a:lnTo>
                  <a:pt x="155746" y="308620"/>
                </a:lnTo>
                <a:lnTo>
                  <a:pt x="145741" y="316219"/>
                </a:lnTo>
                <a:lnTo>
                  <a:pt x="136531" y="322554"/>
                </a:lnTo>
                <a:lnTo>
                  <a:pt x="127851" y="328048"/>
                </a:lnTo>
                <a:lnTo>
                  <a:pt x="119524" y="332980"/>
                </a:lnTo>
                <a:lnTo>
                  <a:pt x="108893" y="340078"/>
                </a:lnTo>
                <a:lnTo>
                  <a:pt x="83533" y="358126"/>
                </a:lnTo>
                <a:lnTo>
                  <a:pt x="72199" y="364462"/>
                </a:lnTo>
                <a:lnTo>
                  <a:pt x="62103" y="368687"/>
                </a:lnTo>
                <a:lnTo>
                  <a:pt x="52832" y="371503"/>
                </a:lnTo>
                <a:lnTo>
                  <a:pt x="44111" y="373380"/>
                </a:lnTo>
                <a:lnTo>
                  <a:pt x="35758" y="374632"/>
                </a:lnTo>
                <a:lnTo>
                  <a:pt x="27648" y="375466"/>
                </a:lnTo>
                <a:lnTo>
                  <a:pt x="20973" y="377293"/>
                </a:lnTo>
                <a:lnTo>
                  <a:pt x="15252" y="379780"/>
                </a:lnTo>
                <a:lnTo>
                  <a:pt x="0" y="3885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28"/>
          <p:cNvSpPr/>
          <p:nvPr/>
        </p:nvSpPr>
        <p:spPr>
          <a:xfrm>
            <a:off x="4320540" y="3760470"/>
            <a:ext cx="308611" cy="342901"/>
          </a:xfrm>
          <a:custGeom>
            <a:avLst/>
            <a:gdLst/>
            <a:ahLst/>
            <a:cxnLst/>
            <a:rect l="0" t="0" r="0" b="0"/>
            <a:pathLst>
              <a:path w="308611" h="342901">
                <a:moveTo>
                  <a:pt x="0" y="0"/>
                </a:moveTo>
                <a:lnTo>
                  <a:pt x="6068" y="6067"/>
                </a:lnTo>
                <a:lnTo>
                  <a:pt x="7855" y="9125"/>
                </a:lnTo>
                <a:lnTo>
                  <a:pt x="11640" y="19495"/>
                </a:lnTo>
                <a:lnTo>
                  <a:pt x="17027" y="26868"/>
                </a:lnTo>
                <a:lnTo>
                  <a:pt x="23654" y="34378"/>
                </a:lnTo>
                <a:lnTo>
                  <a:pt x="30833" y="43219"/>
                </a:lnTo>
                <a:lnTo>
                  <a:pt x="34525" y="49132"/>
                </a:lnTo>
                <a:lnTo>
                  <a:pt x="38257" y="55615"/>
                </a:lnTo>
                <a:lnTo>
                  <a:pt x="45789" y="66204"/>
                </a:lnTo>
                <a:lnTo>
                  <a:pt x="53370" y="76414"/>
                </a:lnTo>
                <a:lnTo>
                  <a:pt x="57170" y="82692"/>
                </a:lnTo>
                <a:lnTo>
                  <a:pt x="60973" y="89418"/>
                </a:lnTo>
                <a:lnTo>
                  <a:pt x="66049" y="95172"/>
                </a:lnTo>
                <a:lnTo>
                  <a:pt x="71972" y="100278"/>
                </a:lnTo>
                <a:lnTo>
                  <a:pt x="78462" y="104951"/>
                </a:lnTo>
                <a:lnTo>
                  <a:pt x="84058" y="110608"/>
                </a:lnTo>
                <a:lnTo>
                  <a:pt x="89058" y="116918"/>
                </a:lnTo>
                <a:lnTo>
                  <a:pt x="93662" y="123665"/>
                </a:lnTo>
                <a:lnTo>
                  <a:pt x="99271" y="130703"/>
                </a:lnTo>
                <a:lnTo>
                  <a:pt x="105551" y="137935"/>
                </a:lnTo>
                <a:lnTo>
                  <a:pt x="118031" y="151474"/>
                </a:lnTo>
                <a:lnTo>
                  <a:pt x="127812" y="161725"/>
                </a:lnTo>
                <a:lnTo>
                  <a:pt x="177998" y="212255"/>
                </a:lnTo>
                <a:lnTo>
                  <a:pt x="185975" y="218973"/>
                </a:lnTo>
                <a:lnTo>
                  <a:pt x="193834" y="224722"/>
                </a:lnTo>
                <a:lnTo>
                  <a:pt x="201612" y="229824"/>
                </a:lnTo>
                <a:lnTo>
                  <a:pt x="208068" y="235766"/>
                </a:lnTo>
                <a:lnTo>
                  <a:pt x="213642" y="242267"/>
                </a:lnTo>
                <a:lnTo>
                  <a:pt x="218627" y="249141"/>
                </a:lnTo>
                <a:lnTo>
                  <a:pt x="223221" y="254994"/>
                </a:lnTo>
                <a:lnTo>
                  <a:pt x="231713" y="264883"/>
                </a:lnTo>
                <a:lnTo>
                  <a:pt x="235755" y="268029"/>
                </a:lnTo>
                <a:lnTo>
                  <a:pt x="243633" y="271524"/>
                </a:lnTo>
                <a:lnTo>
                  <a:pt x="251368" y="276464"/>
                </a:lnTo>
                <a:lnTo>
                  <a:pt x="255208" y="279559"/>
                </a:lnTo>
                <a:lnTo>
                  <a:pt x="261579" y="285432"/>
                </a:lnTo>
                <a:lnTo>
                  <a:pt x="278817" y="302118"/>
                </a:lnTo>
                <a:lnTo>
                  <a:pt x="284938" y="309362"/>
                </a:lnTo>
                <a:lnTo>
                  <a:pt x="289018" y="315461"/>
                </a:lnTo>
                <a:lnTo>
                  <a:pt x="291739" y="320797"/>
                </a:lnTo>
                <a:lnTo>
                  <a:pt x="294822" y="324355"/>
                </a:lnTo>
                <a:lnTo>
                  <a:pt x="298148" y="326726"/>
                </a:lnTo>
                <a:lnTo>
                  <a:pt x="308610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29"/>
          <p:cNvSpPr/>
          <p:nvPr/>
        </p:nvSpPr>
        <p:spPr>
          <a:xfrm>
            <a:off x="4331970" y="3749039"/>
            <a:ext cx="205740" cy="354332"/>
          </a:xfrm>
          <a:custGeom>
            <a:avLst/>
            <a:gdLst/>
            <a:ahLst/>
            <a:cxnLst/>
            <a:rect l="0" t="0" r="0" b="0"/>
            <a:pathLst>
              <a:path w="205740" h="354332">
                <a:moveTo>
                  <a:pt x="205739" y="0"/>
                </a:moveTo>
                <a:lnTo>
                  <a:pt x="193604" y="6069"/>
                </a:lnTo>
                <a:lnTo>
                  <a:pt x="190029" y="9126"/>
                </a:lnTo>
                <a:lnTo>
                  <a:pt x="187646" y="12434"/>
                </a:lnTo>
                <a:lnTo>
                  <a:pt x="186057" y="15909"/>
                </a:lnTo>
                <a:lnTo>
                  <a:pt x="181188" y="24577"/>
                </a:lnTo>
                <a:lnTo>
                  <a:pt x="158672" y="63303"/>
                </a:lnTo>
                <a:lnTo>
                  <a:pt x="147567" y="83592"/>
                </a:lnTo>
                <a:lnTo>
                  <a:pt x="91825" y="187606"/>
                </a:lnTo>
                <a:lnTo>
                  <a:pt x="77727" y="215241"/>
                </a:lnTo>
                <a:lnTo>
                  <a:pt x="65788" y="240014"/>
                </a:lnTo>
                <a:lnTo>
                  <a:pt x="55288" y="262880"/>
                </a:lnTo>
                <a:lnTo>
                  <a:pt x="47019" y="279393"/>
                </a:lnTo>
                <a:lnTo>
                  <a:pt x="40236" y="291672"/>
                </a:lnTo>
                <a:lnTo>
                  <a:pt x="34444" y="301128"/>
                </a:lnTo>
                <a:lnTo>
                  <a:pt x="29312" y="308702"/>
                </a:lnTo>
                <a:lnTo>
                  <a:pt x="24621" y="315022"/>
                </a:lnTo>
                <a:lnTo>
                  <a:pt x="20224" y="320505"/>
                </a:lnTo>
                <a:lnTo>
                  <a:pt x="15338" y="329983"/>
                </a:lnTo>
                <a:lnTo>
                  <a:pt x="14035" y="334289"/>
                </a:lnTo>
                <a:lnTo>
                  <a:pt x="11897" y="337160"/>
                </a:lnTo>
                <a:lnTo>
                  <a:pt x="9201" y="339073"/>
                </a:lnTo>
                <a:lnTo>
                  <a:pt x="6134" y="340349"/>
                </a:lnTo>
                <a:lnTo>
                  <a:pt x="4089" y="342469"/>
                </a:lnTo>
                <a:lnTo>
                  <a:pt x="2726" y="345153"/>
                </a:lnTo>
                <a:lnTo>
                  <a:pt x="0" y="3543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30"/>
          <p:cNvSpPr/>
          <p:nvPr/>
        </p:nvSpPr>
        <p:spPr>
          <a:xfrm>
            <a:off x="4560570" y="3657797"/>
            <a:ext cx="388621" cy="239833"/>
          </a:xfrm>
          <a:custGeom>
            <a:avLst/>
            <a:gdLst/>
            <a:ahLst/>
            <a:cxnLst/>
            <a:rect l="0" t="0" r="0" b="0"/>
            <a:pathLst>
              <a:path w="388621" h="239833">
                <a:moveTo>
                  <a:pt x="0" y="79812"/>
                </a:moveTo>
                <a:lnTo>
                  <a:pt x="6067" y="73745"/>
                </a:lnTo>
                <a:lnTo>
                  <a:pt x="7855" y="70687"/>
                </a:lnTo>
                <a:lnTo>
                  <a:pt x="9841" y="63904"/>
                </a:lnTo>
                <a:lnTo>
                  <a:pt x="11640" y="61586"/>
                </a:lnTo>
                <a:lnTo>
                  <a:pt x="14110" y="60042"/>
                </a:lnTo>
                <a:lnTo>
                  <a:pt x="17026" y="59012"/>
                </a:lnTo>
                <a:lnTo>
                  <a:pt x="23654" y="54481"/>
                </a:lnTo>
                <a:lnTo>
                  <a:pt x="30833" y="48234"/>
                </a:lnTo>
                <a:lnTo>
                  <a:pt x="38257" y="41224"/>
                </a:lnTo>
                <a:lnTo>
                  <a:pt x="44554" y="37577"/>
                </a:lnTo>
                <a:lnTo>
                  <a:pt x="52563" y="33876"/>
                </a:lnTo>
                <a:lnTo>
                  <a:pt x="61712" y="30138"/>
                </a:lnTo>
                <a:lnTo>
                  <a:pt x="70351" y="26376"/>
                </a:lnTo>
                <a:lnTo>
                  <a:pt x="86723" y="18810"/>
                </a:lnTo>
                <a:lnTo>
                  <a:pt x="110221" y="7410"/>
                </a:lnTo>
                <a:lnTo>
                  <a:pt x="122224" y="3183"/>
                </a:lnTo>
                <a:lnTo>
                  <a:pt x="127202" y="2057"/>
                </a:lnTo>
                <a:lnTo>
                  <a:pt x="135601" y="1305"/>
                </a:lnTo>
                <a:lnTo>
                  <a:pt x="146281" y="804"/>
                </a:lnTo>
                <a:lnTo>
                  <a:pt x="181718" y="0"/>
                </a:lnTo>
                <a:lnTo>
                  <a:pt x="187185" y="1204"/>
                </a:lnTo>
                <a:lnTo>
                  <a:pt x="200947" y="7697"/>
                </a:lnTo>
                <a:lnTo>
                  <a:pt x="209113" y="9661"/>
                </a:lnTo>
                <a:lnTo>
                  <a:pt x="211799" y="11455"/>
                </a:lnTo>
                <a:lnTo>
                  <a:pt x="213589" y="13921"/>
                </a:lnTo>
                <a:lnTo>
                  <a:pt x="214783" y="16835"/>
                </a:lnTo>
                <a:lnTo>
                  <a:pt x="219495" y="23459"/>
                </a:lnTo>
                <a:lnTo>
                  <a:pt x="222530" y="27004"/>
                </a:lnTo>
                <a:lnTo>
                  <a:pt x="224553" y="30636"/>
                </a:lnTo>
                <a:lnTo>
                  <a:pt x="226801" y="38060"/>
                </a:lnTo>
                <a:lnTo>
                  <a:pt x="227400" y="41817"/>
                </a:lnTo>
                <a:lnTo>
                  <a:pt x="227800" y="45592"/>
                </a:lnTo>
                <a:lnTo>
                  <a:pt x="228067" y="49379"/>
                </a:lnTo>
                <a:lnTo>
                  <a:pt x="226974" y="54444"/>
                </a:lnTo>
                <a:lnTo>
                  <a:pt x="224976" y="60360"/>
                </a:lnTo>
                <a:lnTo>
                  <a:pt x="222374" y="66844"/>
                </a:lnTo>
                <a:lnTo>
                  <a:pt x="219369" y="72437"/>
                </a:lnTo>
                <a:lnTo>
                  <a:pt x="216096" y="77436"/>
                </a:lnTo>
                <a:lnTo>
                  <a:pt x="212644" y="82038"/>
                </a:lnTo>
                <a:lnTo>
                  <a:pt x="209072" y="87646"/>
                </a:lnTo>
                <a:lnTo>
                  <a:pt x="205422" y="93925"/>
                </a:lnTo>
                <a:lnTo>
                  <a:pt x="201717" y="100651"/>
                </a:lnTo>
                <a:lnTo>
                  <a:pt x="197978" y="106405"/>
                </a:lnTo>
                <a:lnTo>
                  <a:pt x="194215" y="111511"/>
                </a:lnTo>
                <a:lnTo>
                  <a:pt x="190436" y="116185"/>
                </a:lnTo>
                <a:lnTo>
                  <a:pt x="185378" y="121840"/>
                </a:lnTo>
                <a:lnTo>
                  <a:pt x="172983" y="134898"/>
                </a:lnTo>
                <a:lnTo>
                  <a:pt x="145249" y="163117"/>
                </a:lnTo>
                <a:lnTo>
                  <a:pt x="140012" y="167099"/>
                </a:lnTo>
                <a:lnTo>
                  <a:pt x="133981" y="171023"/>
                </a:lnTo>
                <a:lnTo>
                  <a:pt x="127421" y="174910"/>
                </a:lnTo>
                <a:lnTo>
                  <a:pt x="120507" y="180040"/>
                </a:lnTo>
                <a:lnTo>
                  <a:pt x="113358" y="186001"/>
                </a:lnTo>
                <a:lnTo>
                  <a:pt x="99911" y="198128"/>
                </a:lnTo>
                <a:lnTo>
                  <a:pt x="82881" y="214240"/>
                </a:lnTo>
                <a:lnTo>
                  <a:pt x="80654" y="215151"/>
                </a:lnTo>
                <a:lnTo>
                  <a:pt x="74793" y="216163"/>
                </a:lnTo>
                <a:lnTo>
                  <a:pt x="71452" y="217703"/>
                </a:lnTo>
                <a:lnTo>
                  <a:pt x="64353" y="222801"/>
                </a:lnTo>
                <a:lnTo>
                  <a:pt x="63222" y="224667"/>
                </a:lnTo>
                <a:lnTo>
                  <a:pt x="63738" y="225913"/>
                </a:lnTo>
                <a:lnTo>
                  <a:pt x="67623" y="227911"/>
                </a:lnTo>
                <a:lnTo>
                  <a:pt x="74364" y="222189"/>
                </a:lnTo>
                <a:lnTo>
                  <a:pt x="78786" y="220450"/>
                </a:lnTo>
                <a:lnTo>
                  <a:pt x="90472" y="218518"/>
                </a:lnTo>
                <a:lnTo>
                  <a:pt x="97145" y="218003"/>
                </a:lnTo>
                <a:lnTo>
                  <a:pt x="104133" y="217660"/>
                </a:lnTo>
                <a:lnTo>
                  <a:pt x="111332" y="217430"/>
                </a:lnTo>
                <a:lnTo>
                  <a:pt x="118671" y="216008"/>
                </a:lnTo>
                <a:lnTo>
                  <a:pt x="126104" y="213789"/>
                </a:lnTo>
                <a:lnTo>
                  <a:pt x="133599" y="211040"/>
                </a:lnTo>
                <a:lnTo>
                  <a:pt x="143676" y="209208"/>
                </a:lnTo>
                <a:lnTo>
                  <a:pt x="155474" y="207986"/>
                </a:lnTo>
                <a:lnTo>
                  <a:pt x="168419" y="207171"/>
                </a:lnTo>
                <a:lnTo>
                  <a:pt x="192963" y="206267"/>
                </a:lnTo>
                <a:lnTo>
                  <a:pt x="231587" y="205757"/>
                </a:lnTo>
                <a:lnTo>
                  <a:pt x="278014" y="205585"/>
                </a:lnTo>
                <a:lnTo>
                  <a:pt x="285673" y="206841"/>
                </a:lnTo>
                <a:lnTo>
                  <a:pt x="297569" y="211623"/>
                </a:lnTo>
                <a:lnTo>
                  <a:pt x="303789" y="213406"/>
                </a:lnTo>
                <a:lnTo>
                  <a:pt x="310476" y="214595"/>
                </a:lnTo>
                <a:lnTo>
                  <a:pt x="317474" y="215387"/>
                </a:lnTo>
                <a:lnTo>
                  <a:pt x="328636" y="216268"/>
                </a:lnTo>
                <a:lnTo>
                  <a:pt x="333390" y="216503"/>
                </a:lnTo>
                <a:lnTo>
                  <a:pt x="345447" y="220150"/>
                </a:lnTo>
                <a:lnTo>
                  <a:pt x="352218" y="222901"/>
                </a:lnTo>
                <a:lnTo>
                  <a:pt x="363128" y="225958"/>
                </a:lnTo>
                <a:lnTo>
                  <a:pt x="374412" y="227920"/>
                </a:lnTo>
                <a:lnTo>
                  <a:pt x="379342" y="231574"/>
                </a:lnTo>
                <a:lnTo>
                  <a:pt x="388620" y="2398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31"/>
          <p:cNvSpPr/>
          <p:nvPr/>
        </p:nvSpPr>
        <p:spPr>
          <a:xfrm>
            <a:off x="3646170" y="4246033"/>
            <a:ext cx="2240281" cy="85938"/>
          </a:xfrm>
          <a:custGeom>
            <a:avLst/>
            <a:gdLst/>
            <a:ahLst/>
            <a:cxnLst/>
            <a:rect l="0" t="0" r="0" b="0"/>
            <a:pathLst>
              <a:path w="2240281" h="85938">
                <a:moveTo>
                  <a:pt x="0" y="85937"/>
                </a:moveTo>
                <a:lnTo>
                  <a:pt x="9841" y="76095"/>
                </a:lnTo>
                <a:lnTo>
                  <a:pt x="12910" y="74296"/>
                </a:lnTo>
                <a:lnTo>
                  <a:pt x="23094" y="68909"/>
                </a:lnTo>
                <a:lnTo>
                  <a:pt x="28096" y="66965"/>
                </a:lnTo>
                <a:lnTo>
                  <a:pt x="37040" y="64805"/>
                </a:lnTo>
                <a:lnTo>
                  <a:pt x="66935" y="63228"/>
                </a:lnTo>
                <a:lnTo>
                  <a:pt x="78913" y="61907"/>
                </a:lnTo>
                <a:lnTo>
                  <a:pt x="127098" y="55251"/>
                </a:lnTo>
                <a:lnTo>
                  <a:pt x="150044" y="53249"/>
                </a:lnTo>
                <a:lnTo>
                  <a:pt x="159720" y="51444"/>
                </a:lnTo>
                <a:lnTo>
                  <a:pt x="168709" y="48972"/>
                </a:lnTo>
                <a:lnTo>
                  <a:pt x="177243" y="46053"/>
                </a:lnTo>
                <a:lnTo>
                  <a:pt x="189282" y="44108"/>
                </a:lnTo>
                <a:lnTo>
                  <a:pt x="219592" y="41946"/>
                </a:lnTo>
                <a:lnTo>
                  <a:pt x="282290" y="40444"/>
                </a:lnTo>
                <a:lnTo>
                  <a:pt x="321042" y="39048"/>
                </a:lnTo>
                <a:lnTo>
                  <a:pt x="528815" y="21999"/>
                </a:lnTo>
                <a:lnTo>
                  <a:pt x="575389" y="19420"/>
                </a:lnTo>
                <a:lnTo>
                  <a:pt x="629096" y="17968"/>
                </a:lnTo>
                <a:lnTo>
                  <a:pt x="697835" y="16208"/>
                </a:lnTo>
                <a:lnTo>
                  <a:pt x="771633" y="9537"/>
                </a:lnTo>
                <a:lnTo>
                  <a:pt x="834139" y="6996"/>
                </a:lnTo>
                <a:lnTo>
                  <a:pt x="885398" y="4973"/>
                </a:lnTo>
                <a:lnTo>
                  <a:pt x="901415" y="2751"/>
                </a:lnTo>
                <a:lnTo>
                  <a:pt x="917173" y="0"/>
                </a:lnTo>
                <a:lnTo>
                  <a:pt x="969690" y="2195"/>
                </a:lnTo>
                <a:lnTo>
                  <a:pt x="1019400" y="4821"/>
                </a:lnTo>
                <a:lnTo>
                  <a:pt x="1072369" y="5599"/>
                </a:lnTo>
                <a:lnTo>
                  <a:pt x="1359405" y="5926"/>
                </a:lnTo>
                <a:lnTo>
                  <a:pt x="1385060" y="7196"/>
                </a:lnTo>
                <a:lnTo>
                  <a:pt x="1408513" y="9313"/>
                </a:lnTo>
                <a:lnTo>
                  <a:pt x="1430498" y="11994"/>
                </a:lnTo>
                <a:lnTo>
                  <a:pt x="1451506" y="13781"/>
                </a:lnTo>
                <a:lnTo>
                  <a:pt x="1491780" y="15768"/>
                </a:lnTo>
                <a:lnTo>
                  <a:pt x="1826716" y="17315"/>
                </a:lnTo>
                <a:lnTo>
                  <a:pt x="1850270" y="18599"/>
                </a:lnTo>
                <a:lnTo>
                  <a:pt x="1869784" y="20725"/>
                </a:lnTo>
                <a:lnTo>
                  <a:pt x="1886603" y="23412"/>
                </a:lnTo>
                <a:lnTo>
                  <a:pt x="1902895" y="25203"/>
                </a:lnTo>
                <a:lnTo>
                  <a:pt x="1948826" y="27725"/>
                </a:lnTo>
                <a:lnTo>
                  <a:pt x="1990940" y="29742"/>
                </a:lnTo>
                <a:lnTo>
                  <a:pt x="2009283" y="31964"/>
                </a:lnTo>
                <a:lnTo>
                  <a:pt x="2029132" y="34714"/>
                </a:lnTo>
                <a:lnTo>
                  <a:pt x="2046174" y="36548"/>
                </a:lnTo>
                <a:lnTo>
                  <a:pt x="2087094" y="39129"/>
                </a:lnTo>
                <a:lnTo>
                  <a:pt x="2140481" y="41391"/>
                </a:lnTo>
                <a:lnTo>
                  <a:pt x="2148348" y="43540"/>
                </a:lnTo>
                <a:lnTo>
                  <a:pt x="2156132" y="46242"/>
                </a:lnTo>
                <a:lnTo>
                  <a:pt x="2162591" y="48044"/>
                </a:lnTo>
                <a:lnTo>
                  <a:pt x="2181560" y="51849"/>
                </a:lnTo>
                <a:lnTo>
                  <a:pt x="2192243" y="54321"/>
                </a:lnTo>
                <a:lnTo>
                  <a:pt x="2240280" y="630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32"/>
          <p:cNvSpPr/>
          <p:nvPr/>
        </p:nvSpPr>
        <p:spPr>
          <a:xfrm>
            <a:off x="3783329" y="4549139"/>
            <a:ext cx="354331" cy="365762"/>
          </a:xfrm>
          <a:custGeom>
            <a:avLst/>
            <a:gdLst/>
            <a:ahLst/>
            <a:cxnLst/>
            <a:rect l="0" t="0" r="0" b="0"/>
            <a:pathLst>
              <a:path w="354331" h="365762">
                <a:moveTo>
                  <a:pt x="0" y="0"/>
                </a:moveTo>
                <a:lnTo>
                  <a:pt x="6069" y="12136"/>
                </a:lnTo>
                <a:lnTo>
                  <a:pt x="12434" y="21481"/>
                </a:lnTo>
                <a:lnTo>
                  <a:pt x="15910" y="25751"/>
                </a:lnTo>
                <a:lnTo>
                  <a:pt x="19771" y="33882"/>
                </a:lnTo>
                <a:lnTo>
                  <a:pt x="20801" y="37828"/>
                </a:lnTo>
                <a:lnTo>
                  <a:pt x="25332" y="45599"/>
                </a:lnTo>
                <a:lnTo>
                  <a:pt x="31579" y="53287"/>
                </a:lnTo>
                <a:lnTo>
                  <a:pt x="38589" y="60937"/>
                </a:lnTo>
                <a:lnTo>
                  <a:pt x="49675" y="72383"/>
                </a:lnTo>
                <a:lnTo>
                  <a:pt x="57215" y="83394"/>
                </a:lnTo>
                <a:lnTo>
                  <a:pt x="61003" y="89886"/>
                </a:lnTo>
                <a:lnTo>
                  <a:pt x="71986" y="100486"/>
                </a:lnTo>
                <a:lnTo>
                  <a:pt x="78471" y="105091"/>
                </a:lnTo>
                <a:lnTo>
                  <a:pt x="89063" y="113594"/>
                </a:lnTo>
                <a:lnTo>
                  <a:pt x="99274" y="122876"/>
                </a:lnTo>
                <a:lnTo>
                  <a:pt x="123139" y="146145"/>
                </a:lnTo>
                <a:lnTo>
                  <a:pt x="146526" y="169415"/>
                </a:lnTo>
                <a:lnTo>
                  <a:pt x="153564" y="175174"/>
                </a:lnTo>
                <a:lnTo>
                  <a:pt x="160797" y="180282"/>
                </a:lnTo>
                <a:lnTo>
                  <a:pt x="168158" y="184958"/>
                </a:lnTo>
                <a:lnTo>
                  <a:pt x="175606" y="190616"/>
                </a:lnTo>
                <a:lnTo>
                  <a:pt x="183111" y="196927"/>
                </a:lnTo>
                <a:lnTo>
                  <a:pt x="196953" y="209443"/>
                </a:lnTo>
                <a:lnTo>
                  <a:pt x="207338" y="219240"/>
                </a:lnTo>
                <a:lnTo>
                  <a:pt x="226393" y="237962"/>
                </a:lnTo>
                <a:lnTo>
                  <a:pt x="233479" y="243732"/>
                </a:lnTo>
                <a:lnTo>
                  <a:pt x="240743" y="248848"/>
                </a:lnTo>
                <a:lnTo>
                  <a:pt x="248126" y="253529"/>
                </a:lnTo>
                <a:lnTo>
                  <a:pt x="254317" y="257919"/>
                </a:lnTo>
                <a:lnTo>
                  <a:pt x="264583" y="266184"/>
                </a:lnTo>
                <a:lnTo>
                  <a:pt x="273380" y="277478"/>
                </a:lnTo>
                <a:lnTo>
                  <a:pt x="277503" y="284045"/>
                </a:lnTo>
                <a:lnTo>
                  <a:pt x="284062" y="290964"/>
                </a:lnTo>
                <a:lnTo>
                  <a:pt x="292245" y="298116"/>
                </a:lnTo>
                <a:lnTo>
                  <a:pt x="301510" y="305424"/>
                </a:lnTo>
                <a:lnTo>
                  <a:pt x="308957" y="311566"/>
                </a:lnTo>
                <a:lnTo>
                  <a:pt x="315192" y="316931"/>
                </a:lnTo>
                <a:lnTo>
                  <a:pt x="325505" y="326278"/>
                </a:lnTo>
                <a:lnTo>
                  <a:pt x="334323" y="334666"/>
                </a:lnTo>
                <a:lnTo>
                  <a:pt x="337182" y="338681"/>
                </a:lnTo>
                <a:lnTo>
                  <a:pt x="340359" y="346528"/>
                </a:lnTo>
                <a:lnTo>
                  <a:pt x="342476" y="349129"/>
                </a:lnTo>
                <a:lnTo>
                  <a:pt x="345158" y="350863"/>
                </a:lnTo>
                <a:lnTo>
                  <a:pt x="348216" y="352019"/>
                </a:lnTo>
                <a:lnTo>
                  <a:pt x="350254" y="354059"/>
                </a:lnTo>
                <a:lnTo>
                  <a:pt x="351613" y="356690"/>
                </a:lnTo>
                <a:lnTo>
                  <a:pt x="354330" y="3657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33"/>
          <p:cNvSpPr/>
          <p:nvPr/>
        </p:nvSpPr>
        <p:spPr>
          <a:xfrm>
            <a:off x="3783329" y="4537709"/>
            <a:ext cx="217172" cy="445771"/>
          </a:xfrm>
          <a:custGeom>
            <a:avLst/>
            <a:gdLst/>
            <a:ahLst/>
            <a:cxnLst/>
            <a:rect l="0" t="0" r="0" b="0"/>
            <a:pathLst>
              <a:path w="217172" h="445771">
                <a:moveTo>
                  <a:pt x="217171" y="0"/>
                </a:moveTo>
                <a:lnTo>
                  <a:pt x="211103" y="12136"/>
                </a:lnTo>
                <a:lnTo>
                  <a:pt x="208124" y="21481"/>
                </a:lnTo>
                <a:lnTo>
                  <a:pt x="207329" y="25751"/>
                </a:lnTo>
                <a:lnTo>
                  <a:pt x="204260" y="33677"/>
                </a:lnTo>
                <a:lnTo>
                  <a:pt x="199673" y="44041"/>
                </a:lnTo>
                <a:lnTo>
                  <a:pt x="194076" y="56031"/>
                </a:lnTo>
                <a:lnTo>
                  <a:pt x="187804" y="67834"/>
                </a:lnTo>
                <a:lnTo>
                  <a:pt x="181083" y="79513"/>
                </a:lnTo>
                <a:lnTo>
                  <a:pt x="145978" y="137768"/>
                </a:lnTo>
                <a:lnTo>
                  <a:pt x="131343" y="163254"/>
                </a:lnTo>
                <a:lnTo>
                  <a:pt x="125662" y="173606"/>
                </a:lnTo>
                <a:lnTo>
                  <a:pt x="119335" y="186858"/>
                </a:lnTo>
                <a:lnTo>
                  <a:pt x="112576" y="202042"/>
                </a:lnTo>
                <a:lnTo>
                  <a:pt x="105531" y="218515"/>
                </a:lnTo>
                <a:lnTo>
                  <a:pt x="98294" y="233307"/>
                </a:lnTo>
                <a:lnTo>
                  <a:pt x="90930" y="246978"/>
                </a:lnTo>
                <a:lnTo>
                  <a:pt x="77244" y="271058"/>
                </a:lnTo>
                <a:lnTo>
                  <a:pt x="66927" y="290227"/>
                </a:lnTo>
                <a:lnTo>
                  <a:pt x="53980" y="315299"/>
                </a:lnTo>
                <a:lnTo>
                  <a:pt x="47417" y="330850"/>
                </a:lnTo>
                <a:lnTo>
                  <a:pt x="29964" y="375221"/>
                </a:lnTo>
                <a:lnTo>
                  <a:pt x="23787" y="392388"/>
                </a:lnTo>
                <a:lnTo>
                  <a:pt x="19668" y="405102"/>
                </a:lnTo>
                <a:lnTo>
                  <a:pt x="16922" y="414848"/>
                </a:lnTo>
                <a:lnTo>
                  <a:pt x="13822" y="422616"/>
                </a:lnTo>
                <a:lnTo>
                  <a:pt x="10485" y="429064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34"/>
          <p:cNvSpPr/>
          <p:nvPr/>
        </p:nvSpPr>
        <p:spPr>
          <a:xfrm>
            <a:off x="4057650" y="4377790"/>
            <a:ext cx="308610" cy="251302"/>
          </a:xfrm>
          <a:custGeom>
            <a:avLst/>
            <a:gdLst/>
            <a:ahLst/>
            <a:cxnLst/>
            <a:rect l="0" t="0" r="0" b="0"/>
            <a:pathLst>
              <a:path w="308610" h="251302">
                <a:moveTo>
                  <a:pt x="0" y="79910"/>
                </a:moveTo>
                <a:lnTo>
                  <a:pt x="6067" y="67774"/>
                </a:lnTo>
                <a:lnTo>
                  <a:pt x="9125" y="62929"/>
                </a:lnTo>
                <a:lnTo>
                  <a:pt x="12433" y="58429"/>
                </a:lnTo>
                <a:lnTo>
                  <a:pt x="15909" y="54159"/>
                </a:lnTo>
                <a:lnTo>
                  <a:pt x="20766" y="50043"/>
                </a:lnTo>
                <a:lnTo>
                  <a:pt x="26544" y="46028"/>
                </a:lnTo>
                <a:lnTo>
                  <a:pt x="32936" y="42082"/>
                </a:lnTo>
                <a:lnTo>
                  <a:pt x="38467" y="38181"/>
                </a:lnTo>
                <a:lnTo>
                  <a:pt x="47999" y="30460"/>
                </a:lnTo>
                <a:lnTo>
                  <a:pt x="56129" y="25353"/>
                </a:lnTo>
                <a:lnTo>
                  <a:pt x="66630" y="19409"/>
                </a:lnTo>
                <a:lnTo>
                  <a:pt x="78709" y="12906"/>
                </a:lnTo>
                <a:lnTo>
                  <a:pt x="88033" y="8570"/>
                </a:lnTo>
                <a:lnTo>
                  <a:pt x="95518" y="5680"/>
                </a:lnTo>
                <a:lnTo>
                  <a:pt x="101779" y="3753"/>
                </a:lnTo>
                <a:lnTo>
                  <a:pt x="108492" y="2468"/>
                </a:lnTo>
                <a:lnTo>
                  <a:pt x="115508" y="1612"/>
                </a:lnTo>
                <a:lnTo>
                  <a:pt x="122725" y="1041"/>
                </a:lnTo>
                <a:lnTo>
                  <a:pt x="130077" y="660"/>
                </a:lnTo>
                <a:lnTo>
                  <a:pt x="145018" y="238"/>
                </a:lnTo>
                <a:lnTo>
                  <a:pt x="167710" y="0"/>
                </a:lnTo>
                <a:lnTo>
                  <a:pt x="175307" y="1236"/>
                </a:lnTo>
                <a:lnTo>
                  <a:pt x="182911" y="3331"/>
                </a:lnTo>
                <a:lnTo>
                  <a:pt x="190520" y="5997"/>
                </a:lnTo>
                <a:lnTo>
                  <a:pt x="195593" y="9044"/>
                </a:lnTo>
                <a:lnTo>
                  <a:pt x="198976" y="12346"/>
                </a:lnTo>
                <a:lnTo>
                  <a:pt x="201230" y="15817"/>
                </a:lnTo>
                <a:lnTo>
                  <a:pt x="202733" y="20671"/>
                </a:lnTo>
                <a:lnTo>
                  <a:pt x="203736" y="26447"/>
                </a:lnTo>
                <a:lnTo>
                  <a:pt x="204404" y="32838"/>
                </a:lnTo>
                <a:lnTo>
                  <a:pt x="204849" y="38369"/>
                </a:lnTo>
                <a:lnTo>
                  <a:pt x="205146" y="43326"/>
                </a:lnTo>
                <a:lnTo>
                  <a:pt x="205476" y="52220"/>
                </a:lnTo>
                <a:lnTo>
                  <a:pt x="205622" y="60406"/>
                </a:lnTo>
                <a:lnTo>
                  <a:pt x="204391" y="65637"/>
                </a:lnTo>
                <a:lnTo>
                  <a:pt x="202301" y="71665"/>
                </a:lnTo>
                <a:lnTo>
                  <a:pt x="199637" y="78223"/>
                </a:lnTo>
                <a:lnTo>
                  <a:pt x="196591" y="85135"/>
                </a:lnTo>
                <a:lnTo>
                  <a:pt x="189820" y="99589"/>
                </a:lnTo>
                <a:lnTo>
                  <a:pt x="186237" y="105729"/>
                </a:lnTo>
                <a:lnTo>
                  <a:pt x="182578" y="111092"/>
                </a:lnTo>
                <a:lnTo>
                  <a:pt x="178868" y="115938"/>
                </a:lnTo>
                <a:lnTo>
                  <a:pt x="173855" y="121708"/>
                </a:lnTo>
                <a:lnTo>
                  <a:pt x="167974" y="128095"/>
                </a:lnTo>
                <a:lnTo>
                  <a:pt x="161512" y="134894"/>
                </a:lnTo>
                <a:lnTo>
                  <a:pt x="155935" y="141965"/>
                </a:lnTo>
                <a:lnTo>
                  <a:pt x="150946" y="149220"/>
                </a:lnTo>
                <a:lnTo>
                  <a:pt x="146351" y="156597"/>
                </a:lnTo>
                <a:lnTo>
                  <a:pt x="142017" y="162784"/>
                </a:lnTo>
                <a:lnTo>
                  <a:pt x="137858" y="168179"/>
                </a:lnTo>
                <a:lnTo>
                  <a:pt x="133815" y="173046"/>
                </a:lnTo>
                <a:lnTo>
                  <a:pt x="128580" y="178831"/>
                </a:lnTo>
                <a:lnTo>
                  <a:pt x="115990" y="192031"/>
                </a:lnTo>
                <a:lnTo>
                  <a:pt x="64812" y="243693"/>
                </a:lnTo>
                <a:lnTo>
                  <a:pt x="60988" y="246249"/>
                </a:lnTo>
                <a:lnTo>
                  <a:pt x="53352" y="249088"/>
                </a:lnTo>
                <a:lnTo>
                  <a:pt x="47981" y="250687"/>
                </a:lnTo>
                <a:lnTo>
                  <a:pt x="48497" y="250911"/>
                </a:lnTo>
                <a:lnTo>
                  <a:pt x="55291" y="251227"/>
                </a:lnTo>
                <a:lnTo>
                  <a:pt x="61827" y="251301"/>
                </a:lnTo>
                <a:lnTo>
                  <a:pt x="65348" y="250050"/>
                </a:lnTo>
                <a:lnTo>
                  <a:pt x="72647" y="245274"/>
                </a:lnTo>
                <a:lnTo>
                  <a:pt x="78911" y="242222"/>
                </a:lnTo>
                <a:lnTo>
                  <a:pt x="86897" y="238918"/>
                </a:lnTo>
                <a:lnTo>
                  <a:pt x="96031" y="235445"/>
                </a:lnTo>
                <a:lnTo>
                  <a:pt x="104661" y="231860"/>
                </a:lnTo>
                <a:lnTo>
                  <a:pt x="112954" y="228200"/>
                </a:lnTo>
                <a:lnTo>
                  <a:pt x="121022" y="224490"/>
                </a:lnTo>
                <a:lnTo>
                  <a:pt x="128941" y="222016"/>
                </a:lnTo>
                <a:lnTo>
                  <a:pt x="136761" y="220368"/>
                </a:lnTo>
                <a:lnTo>
                  <a:pt x="144514" y="219268"/>
                </a:lnTo>
                <a:lnTo>
                  <a:pt x="152222" y="217265"/>
                </a:lnTo>
                <a:lnTo>
                  <a:pt x="159901" y="214660"/>
                </a:lnTo>
                <a:lnTo>
                  <a:pt x="167561" y="211653"/>
                </a:lnTo>
                <a:lnTo>
                  <a:pt x="175207" y="209648"/>
                </a:lnTo>
                <a:lnTo>
                  <a:pt x="182845" y="208313"/>
                </a:lnTo>
                <a:lnTo>
                  <a:pt x="190476" y="207421"/>
                </a:lnTo>
                <a:lnTo>
                  <a:pt x="198104" y="206827"/>
                </a:lnTo>
                <a:lnTo>
                  <a:pt x="205729" y="206431"/>
                </a:lnTo>
                <a:lnTo>
                  <a:pt x="213353" y="206167"/>
                </a:lnTo>
                <a:lnTo>
                  <a:pt x="222245" y="204721"/>
                </a:lnTo>
                <a:lnTo>
                  <a:pt x="231983" y="202487"/>
                </a:lnTo>
                <a:lnTo>
                  <a:pt x="242285" y="199728"/>
                </a:lnTo>
                <a:lnTo>
                  <a:pt x="251693" y="197888"/>
                </a:lnTo>
                <a:lnTo>
                  <a:pt x="260505" y="196662"/>
                </a:lnTo>
                <a:lnTo>
                  <a:pt x="308609" y="1942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35"/>
          <p:cNvSpPr/>
          <p:nvPr/>
        </p:nvSpPr>
        <p:spPr>
          <a:xfrm>
            <a:off x="4491990" y="4663439"/>
            <a:ext cx="228601" cy="57151"/>
          </a:xfrm>
          <a:custGeom>
            <a:avLst/>
            <a:gdLst/>
            <a:ahLst/>
            <a:cxnLst/>
            <a:rect l="0" t="0" r="0" b="0"/>
            <a:pathLst>
              <a:path w="228601" h="57151">
                <a:moveTo>
                  <a:pt x="0" y="57150"/>
                </a:moveTo>
                <a:lnTo>
                  <a:pt x="18203" y="57150"/>
                </a:lnTo>
                <a:lnTo>
                  <a:pt x="24835" y="55880"/>
                </a:lnTo>
                <a:lnTo>
                  <a:pt x="30526" y="53764"/>
                </a:lnTo>
                <a:lnTo>
                  <a:pt x="35591" y="51083"/>
                </a:lnTo>
                <a:lnTo>
                  <a:pt x="42777" y="46755"/>
                </a:lnTo>
                <a:lnTo>
                  <a:pt x="60922" y="35174"/>
                </a:lnTo>
                <a:lnTo>
                  <a:pt x="69824" y="31069"/>
                </a:lnTo>
                <a:lnTo>
                  <a:pt x="78300" y="28333"/>
                </a:lnTo>
                <a:lnTo>
                  <a:pt x="86489" y="26509"/>
                </a:lnTo>
                <a:lnTo>
                  <a:pt x="94490" y="24022"/>
                </a:lnTo>
                <a:lnTo>
                  <a:pt x="102363" y="21095"/>
                </a:lnTo>
                <a:lnTo>
                  <a:pt x="110152" y="17874"/>
                </a:lnTo>
                <a:lnTo>
                  <a:pt x="117884" y="15726"/>
                </a:lnTo>
                <a:lnTo>
                  <a:pt x="125580" y="14294"/>
                </a:lnTo>
                <a:lnTo>
                  <a:pt x="133250" y="13339"/>
                </a:lnTo>
                <a:lnTo>
                  <a:pt x="139633" y="11433"/>
                </a:lnTo>
                <a:lnTo>
                  <a:pt x="145159" y="8892"/>
                </a:lnTo>
                <a:lnTo>
                  <a:pt x="150112" y="5928"/>
                </a:lnTo>
                <a:lnTo>
                  <a:pt x="155955" y="3952"/>
                </a:lnTo>
                <a:lnTo>
                  <a:pt x="162390" y="2635"/>
                </a:lnTo>
                <a:lnTo>
                  <a:pt x="169220" y="1757"/>
                </a:lnTo>
                <a:lnTo>
                  <a:pt x="176313" y="1172"/>
                </a:lnTo>
                <a:lnTo>
                  <a:pt x="183581" y="781"/>
                </a:lnTo>
                <a:lnTo>
                  <a:pt x="198432" y="348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36"/>
          <p:cNvSpPr/>
          <p:nvPr/>
        </p:nvSpPr>
        <p:spPr>
          <a:xfrm>
            <a:off x="4857750" y="4377736"/>
            <a:ext cx="216571" cy="536907"/>
          </a:xfrm>
          <a:custGeom>
            <a:avLst/>
            <a:gdLst/>
            <a:ahLst/>
            <a:cxnLst/>
            <a:rect l="0" t="0" r="0" b="0"/>
            <a:pathLst>
              <a:path w="216571" h="536907">
                <a:moveTo>
                  <a:pt x="0" y="57103"/>
                </a:moveTo>
                <a:lnTo>
                  <a:pt x="19682" y="37421"/>
                </a:lnTo>
                <a:lnTo>
                  <a:pt x="23281" y="35092"/>
                </a:lnTo>
                <a:lnTo>
                  <a:pt x="28220" y="32269"/>
                </a:lnTo>
                <a:lnTo>
                  <a:pt x="40482" y="25746"/>
                </a:lnTo>
                <a:lnTo>
                  <a:pt x="54399" y="18613"/>
                </a:lnTo>
                <a:lnTo>
                  <a:pt x="60395" y="16203"/>
                </a:lnTo>
                <a:lnTo>
                  <a:pt x="65663" y="14597"/>
                </a:lnTo>
                <a:lnTo>
                  <a:pt x="70445" y="13526"/>
                </a:lnTo>
                <a:lnTo>
                  <a:pt x="76174" y="11542"/>
                </a:lnTo>
                <a:lnTo>
                  <a:pt x="82532" y="8949"/>
                </a:lnTo>
                <a:lnTo>
                  <a:pt x="89311" y="5950"/>
                </a:lnTo>
                <a:lnTo>
                  <a:pt x="96371" y="3951"/>
                </a:lnTo>
                <a:lnTo>
                  <a:pt x="103617" y="2619"/>
                </a:lnTo>
                <a:lnTo>
                  <a:pt x="110988" y="1730"/>
                </a:lnTo>
                <a:lnTo>
                  <a:pt x="118441" y="1138"/>
                </a:lnTo>
                <a:lnTo>
                  <a:pt x="125951" y="743"/>
                </a:lnTo>
                <a:lnTo>
                  <a:pt x="141068" y="304"/>
                </a:lnTo>
                <a:lnTo>
                  <a:pt x="173015" y="0"/>
                </a:lnTo>
                <a:lnTo>
                  <a:pt x="177573" y="1254"/>
                </a:lnTo>
                <a:lnTo>
                  <a:pt x="181882" y="3361"/>
                </a:lnTo>
                <a:lnTo>
                  <a:pt x="186025" y="6035"/>
                </a:lnTo>
                <a:lnTo>
                  <a:pt x="188786" y="9088"/>
                </a:lnTo>
                <a:lnTo>
                  <a:pt x="190627" y="12393"/>
                </a:lnTo>
                <a:lnTo>
                  <a:pt x="191854" y="15866"/>
                </a:lnTo>
                <a:lnTo>
                  <a:pt x="193218" y="26499"/>
                </a:lnTo>
                <a:lnTo>
                  <a:pt x="193824" y="39692"/>
                </a:lnTo>
                <a:lnTo>
                  <a:pt x="194094" y="54022"/>
                </a:lnTo>
                <a:lnTo>
                  <a:pt x="190827" y="68857"/>
                </a:lnTo>
                <a:lnTo>
                  <a:pt x="188178" y="76369"/>
                </a:lnTo>
                <a:lnTo>
                  <a:pt x="183872" y="85187"/>
                </a:lnTo>
                <a:lnTo>
                  <a:pt x="178461" y="94876"/>
                </a:lnTo>
                <a:lnTo>
                  <a:pt x="172314" y="105145"/>
                </a:lnTo>
                <a:lnTo>
                  <a:pt x="158710" y="126715"/>
                </a:lnTo>
                <a:lnTo>
                  <a:pt x="151527" y="137801"/>
                </a:lnTo>
                <a:lnTo>
                  <a:pt x="144198" y="147732"/>
                </a:lnTo>
                <a:lnTo>
                  <a:pt x="136772" y="156893"/>
                </a:lnTo>
                <a:lnTo>
                  <a:pt x="129281" y="165539"/>
                </a:lnTo>
                <a:lnTo>
                  <a:pt x="121747" y="175114"/>
                </a:lnTo>
                <a:lnTo>
                  <a:pt x="114185" y="185307"/>
                </a:lnTo>
                <a:lnTo>
                  <a:pt x="106603" y="195913"/>
                </a:lnTo>
                <a:lnTo>
                  <a:pt x="100279" y="205523"/>
                </a:lnTo>
                <a:lnTo>
                  <a:pt x="94792" y="214470"/>
                </a:lnTo>
                <a:lnTo>
                  <a:pt x="89865" y="222975"/>
                </a:lnTo>
                <a:lnTo>
                  <a:pt x="84040" y="232454"/>
                </a:lnTo>
                <a:lnTo>
                  <a:pt x="61192" y="268014"/>
                </a:lnTo>
                <a:lnTo>
                  <a:pt x="61115" y="268830"/>
                </a:lnTo>
                <a:lnTo>
                  <a:pt x="62333" y="268105"/>
                </a:lnTo>
                <a:lnTo>
                  <a:pt x="64415" y="266351"/>
                </a:lnTo>
                <a:lnTo>
                  <a:pt x="67073" y="265182"/>
                </a:lnTo>
                <a:lnTo>
                  <a:pt x="73413" y="263883"/>
                </a:lnTo>
                <a:lnTo>
                  <a:pt x="76882" y="262266"/>
                </a:lnTo>
                <a:lnTo>
                  <a:pt x="80465" y="259918"/>
                </a:lnTo>
                <a:lnTo>
                  <a:pt x="84123" y="257084"/>
                </a:lnTo>
                <a:lnTo>
                  <a:pt x="89102" y="255194"/>
                </a:lnTo>
                <a:lnTo>
                  <a:pt x="94961" y="253934"/>
                </a:lnTo>
                <a:lnTo>
                  <a:pt x="101407" y="253094"/>
                </a:lnTo>
                <a:lnTo>
                  <a:pt x="106975" y="251264"/>
                </a:lnTo>
                <a:lnTo>
                  <a:pt x="111957" y="248773"/>
                </a:lnTo>
                <a:lnTo>
                  <a:pt x="116547" y="245843"/>
                </a:lnTo>
                <a:lnTo>
                  <a:pt x="122148" y="243890"/>
                </a:lnTo>
                <a:lnTo>
                  <a:pt x="128422" y="242588"/>
                </a:lnTo>
                <a:lnTo>
                  <a:pt x="135145" y="241720"/>
                </a:lnTo>
                <a:lnTo>
                  <a:pt x="143436" y="241141"/>
                </a:lnTo>
                <a:lnTo>
                  <a:pt x="152774" y="240755"/>
                </a:lnTo>
                <a:lnTo>
                  <a:pt x="180733" y="240212"/>
                </a:lnTo>
                <a:lnTo>
                  <a:pt x="189068" y="240136"/>
                </a:lnTo>
                <a:lnTo>
                  <a:pt x="194626" y="241355"/>
                </a:lnTo>
                <a:lnTo>
                  <a:pt x="198330" y="243438"/>
                </a:lnTo>
                <a:lnTo>
                  <a:pt x="200800" y="246096"/>
                </a:lnTo>
                <a:lnTo>
                  <a:pt x="206931" y="255823"/>
                </a:lnTo>
                <a:lnTo>
                  <a:pt x="210344" y="261973"/>
                </a:lnTo>
                <a:lnTo>
                  <a:pt x="214136" y="275580"/>
                </a:lnTo>
                <a:lnTo>
                  <a:pt x="215821" y="290094"/>
                </a:lnTo>
                <a:lnTo>
                  <a:pt x="216570" y="305012"/>
                </a:lnTo>
                <a:lnTo>
                  <a:pt x="213517" y="320108"/>
                </a:lnTo>
                <a:lnTo>
                  <a:pt x="201208" y="356564"/>
                </a:lnTo>
                <a:lnTo>
                  <a:pt x="197639" y="365964"/>
                </a:lnTo>
                <a:lnTo>
                  <a:pt x="193989" y="374770"/>
                </a:lnTo>
                <a:lnTo>
                  <a:pt x="190286" y="383181"/>
                </a:lnTo>
                <a:lnTo>
                  <a:pt x="186547" y="392599"/>
                </a:lnTo>
                <a:lnTo>
                  <a:pt x="179006" y="413223"/>
                </a:lnTo>
                <a:lnTo>
                  <a:pt x="173947" y="422786"/>
                </a:lnTo>
                <a:lnTo>
                  <a:pt x="168035" y="431702"/>
                </a:lnTo>
                <a:lnTo>
                  <a:pt x="161553" y="440186"/>
                </a:lnTo>
                <a:lnTo>
                  <a:pt x="155962" y="448382"/>
                </a:lnTo>
                <a:lnTo>
                  <a:pt x="150965" y="456385"/>
                </a:lnTo>
                <a:lnTo>
                  <a:pt x="146363" y="464261"/>
                </a:lnTo>
                <a:lnTo>
                  <a:pt x="140755" y="472052"/>
                </a:lnTo>
                <a:lnTo>
                  <a:pt x="134477" y="479786"/>
                </a:lnTo>
                <a:lnTo>
                  <a:pt x="127751" y="487482"/>
                </a:lnTo>
                <a:lnTo>
                  <a:pt x="120727" y="495152"/>
                </a:lnTo>
                <a:lnTo>
                  <a:pt x="99976" y="516814"/>
                </a:lnTo>
                <a:lnTo>
                  <a:pt x="89730" y="527272"/>
                </a:lnTo>
                <a:lnTo>
                  <a:pt x="85220" y="530569"/>
                </a:lnTo>
                <a:lnTo>
                  <a:pt x="80943" y="532767"/>
                </a:lnTo>
                <a:lnTo>
                  <a:pt x="76822" y="534233"/>
                </a:lnTo>
                <a:lnTo>
                  <a:pt x="72804" y="535210"/>
                </a:lnTo>
                <a:lnTo>
                  <a:pt x="68856" y="535861"/>
                </a:lnTo>
                <a:lnTo>
                  <a:pt x="64954" y="536295"/>
                </a:lnTo>
                <a:lnTo>
                  <a:pt x="61082" y="536584"/>
                </a:lnTo>
                <a:lnTo>
                  <a:pt x="57231" y="536777"/>
                </a:lnTo>
                <a:lnTo>
                  <a:pt x="53394" y="536906"/>
                </a:lnTo>
                <a:lnTo>
                  <a:pt x="49566" y="535722"/>
                </a:lnTo>
                <a:lnTo>
                  <a:pt x="45744" y="533662"/>
                </a:lnTo>
                <a:lnTo>
                  <a:pt x="36552" y="527299"/>
                </a:lnTo>
                <a:lnTo>
                  <a:pt x="35798" y="525508"/>
                </a:lnTo>
                <a:lnTo>
                  <a:pt x="34290" y="5143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37"/>
          <p:cNvSpPr/>
          <p:nvPr/>
        </p:nvSpPr>
        <p:spPr>
          <a:xfrm>
            <a:off x="5097779" y="4537709"/>
            <a:ext cx="377192" cy="171451"/>
          </a:xfrm>
          <a:custGeom>
            <a:avLst/>
            <a:gdLst/>
            <a:ahLst/>
            <a:cxnLst/>
            <a:rect l="0" t="0" r="0" b="0"/>
            <a:pathLst>
              <a:path w="377192" h="171451">
                <a:moveTo>
                  <a:pt x="0" y="0"/>
                </a:moveTo>
                <a:lnTo>
                  <a:pt x="12136" y="12136"/>
                </a:lnTo>
                <a:lnTo>
                  <a:pt x="16981" y="15711"/>
                </a:lnTo>
                <a:lnTo>
                  <a:pt x="25751" y="19682"/>
                </a:lnTo>
                <a:lnTo>
                  <a:pt x="31137" y="23282"/>
                </a:lnTo>
                <a:lnTo>
                  <a:pt x="37268" y="28221"/>
                </a:lnTo>
                <a:lnTo>
                  <a:pt x="43896" y="34054"/>
                </a:lnTo>
                <a:lnTo>
                  <a:pt x="53394" y="40483"/>
                </a:lnTo>
                <a:lnTo>
                  <a:pt x="64806" y="47309"/>
                </a:lnTo>
                <a:lnTo>
                  <a:pt x="77494" y="54399"/>
                </a:lnTo>
                <a:lnTo>
                  <a:pt x="87223" y="60396"/>
                </a:lnTo>
                <a:lnTo>
                  <a:pt x="94979" y="65664"/>
                </a:lnTo>
                <a:lnTo>
                  <a:pt x="101419" y="70446"/>
                </a:lnTo>
                <a:lnTo>
                  <a:pt x="108253" y="73634"/>
                </a:lnTo>
                <a:lnTo>
                  <a:pt x="115349" y="75760"/>
                </a:lnTo>
                <a:lnTo>
                  <a:pt x="122620" y="77177"/>
                </a:lnTo>
                <a:lnTo>
                  <a:pt x="132547" y="80661"/>
                </a:lnTo>
                <a:lnTo>
                  <a:pt x="144245" y="85525"/>
                </a:lnTo>
                <a:lnTo>
                  <a:pt x="157123" y="91306"/>
                </a:lnTo>
                <a:lnTo>
                  <a:pt x="169519" y="96431"/>
                </a:lnTo>
                <a:lnTo>
                  <a:pt x="181593" y="101117"/>
                </a:lnTo>
                <a:lnTo>
                  <a:pt x="276889" y="135967"/>
                </a:lnTo>
                <a:lnTo>
                  <a:pt x="300162" y="143985"/>
                </a:lnTo>
                <a:lnTo>
                  <a:pt x="316949" y="149330"/>
                </a:lnTo>
                <a:lnTo>
                  <a:pt x="329409" y="152894"/>
                </a:lnTo>
                <a:lnTo>
                  <a:pt x="338986" y="156539"/>
                </a:lnTo>
                <a:lnTo>
                  <a:pt x="346641" y="160240"/>
                </a:lnTo>
                <a:lnTo>
                  <a:pt x="353014" y="163977"/>
                </a:lnTo>
                <a:lnTo>
                  <a:pt x="363482" y="168128"/>
                </a:lnTo>
                <a:lnTo>
                  <a:pt x="377191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38"/>
          <p:cNvSpPr/>
          <p:nvPr/>
        </p:nvSpPr>
        <p:spPr>
          <a:xfrm>
            <a:off x="5154929" y="4503419"/>
            <a:ext cx="228601" cy="400051"/>
          </a:xfrm>
          <a:custGeom>
            <a:avLst/>
            <a:gdLst/>
            <a:ahLst/>
            <a:cxnLst/>
            <a:rect l="0" t="0" r="0" b="0"/>
            <a:pathLst>
              <a:path w="228601" h="400051">
                <a:moveTo>
                  <a:pt x="228600" y="0"/>
                </a:moveTo>
                <a:lnTo>
                  <a:pt x="212692" y="31818"/>
                </a:lnTo>
                <a:lnTo>
                  <a:pt x="207834" y="38992"/>
                </a:lnTo>
                <a:lnTo>
                  <a:pt x="202057" y="46315"/>
                </a:lnTo>
                <a:lnTo>
                  <a:pt x="195664" y="53737"/>
                </a:lnTo>
                <a:lnTo>
                  <a:pt x="190133" y="62494"/>
                </a:lnTo>
                <a:lnTo>
                  <a:pt x="185176" y="72143"/>
                </a:lnTo>
                <a:lnTo>
                  <a:pt x="176280" y="91754"/>
                </a:lnTo>
                <a:lnTo>
                  <a:pt x="168094" y="108936"/>
                </a:lnTo>
                <a:lnTo>
                  <a:pt x="162863" y="118345"/>
                </a:lnTo>
                <a:lnTo>
                  <a:pt x="156835" y="128426"/>
                </a:lnTo>
                <a:lnTo>
                  <a:pt x="150277" y="138958"/>
                </a:lnTo>
                <a:lnTo>
                  <a:pt x="143365" y="148519"/>
                </a:lnTo>
                <a:lnTo>
                  <a:pt x="136217" y="157432"/>
                </a:lnTo>
                <a:lnTo>
                  <a:pt x="128911" y="165915"/>
                </a:lnTo>
                <a:lnTo>
                  <a:pt x="122771" y="175380"/>
                </a:lnTo>
                <a:lnTo>
                  <a:pt x="117408" y="185500"/>
                </a:lnTo>
                <a:lnTo>
                  <a:pt x="112562" y="196057"/>
                </a:lnTo>
                <a:lnTo>
                  <a:pt x="104251" y="211985"/>
                </a:lnTo>
                <a:lnTo>
                  <a:pt x="58289" y="296341"/>
                </a:lnTo>
                <a:lnTo>
                  <a:pt x="43377" y="325154"/>
                </a:lnTo>
                <a:lnTo>
                  <a:pt x="37808" y="333609"/>
                </a:lnTo>
                <a:lnTo>
                  <a:pt x="31556" y="341787"/>
                </a:lnTo>
                <a:lnTo>
                  <a:pt x="24847" y="349778"/>
                </a:lnTo>
                <a:lnTo>
                  <a:pt x="20375" y="356375"/>
                </a:lnTo>
                <a:lnTo>
                  <a:pt x="15406" y="367093"/>
                </a:lnTo>
                <a:lnTo>
                  <a:pt x="9811" y="376089"/>
                </a:lnTo>
                <a:lnTo>
                  <a:pt x="6541" y="380266"/>
                </a:lnTo>
                <a:lnTo>
                  <a:pt x="2907" y="388294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39"/>
          <p:cNvSpPr/>
          <p:nvPr/>
        </p:nvSpPr>
        <p:spPr>
          <a:xfrm>
            <a:off x="6080759" y="4171950"/>
            <a:ext cx="377192" cy="102871"/>
          </a:xfrm>
          <a:custGeom>
            <a:avLst/>
            <a:gdLst/>
            <a:ahLst/>
            <a:cxnLst/>
            <a:rect l="0" t="0" r="0" b="0"/>
            <a:pathLst>
              <a:path w="377192" h="102871">
                <a:moveTo>
                  <a:pt x="0" y="102870"/>
                </a:moveTo>
                <a:lnTo>
                  <a:pt x="15909" y="86960"/>
                </a:lnTo>
                <a:lnTo>
                  <a:pt x="20766" y="83373"/>
                </a:lnTo>
                <a:lnTo>
                  <a:pt x="26544" y="79712"/>
                </a:lnTo>
                <a:lnTo>
                  <a:pt x="32936" y="76001"/>
                </a:lnTo>
                <a:lnTo>
                  <a:pt x="46812" y="68491"/>
                </a:lnTo>
                <a:lnTo>
                  <a:pt x="83965" y="49518"/>
                </a:lnTo>
                <a:lnTo>
                  <a:pt x="99125" y="41904"/>
                </a:lnTo>
                <a:lnTo>
                  <a:pt x="110533" y="36826"/>
                </a:lnTo>
                <a:lnTo>
                  <a:pt x="140143" y="24410"/>
                </a:lnTo>
                <a:lnTo>
                  <a:pt x="153119" y="20083"/>
                </a:lnTo>
                <a:lnTo>
                  <a:pt x="164309" y="17199"/>
                </a:lnTo>
                <a:lnTo>
                  <a:pt x="174309" y="15275"/>
                </a:lnTo>
                <a:lnTo>
                  <a:pt x="183517" y="12724"/>
                </a:lnTo>
                <a:lnTo>
                  <a:pt x="192194" y="9752"/>
                </a:lnTo>
                <a:lnTo>
                  <a:pt x="200520" y="6501"/>
                </a:lnTo>
                <a:lnTo>
                  <a:pt x="212420" y="4334"/>
                </a:lnTo>
                <a:lnTo>
                  <a:pt x="226704" y="2889"/>
                </a:lnTo>
                <a:lnTo>
                  <a:pt x="255697" y="1284"/>
                </a:lnTo>
                <a:lnTo>
                  <a:pt x="285031" y="380"/>
                </a:lnTo>
                <a:lnTo>
                  <a:pt x="306139" y="112"/>
                </a:lnTo>
                <a:lnTo>
                  <a:pt x="37719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40"/>
          <p:cNvSpPr/>
          <p:nvPr/>
        </p:nvSpPr>
        <p:spPr>
          <a:xfrm>
            <a:off x="6218003" y="4057650"/>
            <a:ext cx="57068" cy="365760"/>
          </a:xfrm>
          <a:custGeom>
            <a:avLst/>
            <a:gdLst/>
            <a:ahLst/>
            <a:cxnLst/>
            <a:rect l="0" t="0" r="0" b="0"/>
            <a:pathLst>
              <a:path w="57068" h="365760">
                <a:moveTo>
                  <a:pt x="22776" y="0"/>
                </a:moveTo>
                <a:lnTo>
                  <a:pt x="10641" y="6067"/>
                </a:lnTo>
                <a:lnTo>
                  <a:pt x="7066" y="9125"/>
                </a:lnTo>
                <a:lnTo>
                  <a:pt x="4683" y="12433"/>
                </a:lnTo>
                <a:lnTo>
                  <a:pt x="3094" y="15909"/>
                </a:lnTo>
                <a:lnTo>
                  <a:pt x="1329" y="23157"/>
                </a:lnTo>
                <a:lnTo>
                  <a:pt x="544" y="31882"/>
                </a:lnTo>
                <a:lnTo>
                  <a:pt x="196" y="44226"/>
                </a:lnTo>
                <a:lnTo>
                  <a:pt x="0" y="71523"/>
                </a:lnTo>
                <a:lnTo>
                  <a:pt x="1242" y="81972"/>
                </a:lnTo>
                <a:lnTo>
                  <a:pt x="3340" y="92748"/>
                </a:lnTo>
                <a:lnTo>
                  <a:pt x="6009" y="103742"/>
                </a:lnTo>
                <a:lnTo>
                  <a:pt x="9058" y="113611"/>
                </a:lnTo>
                <a:lnTo>
                  <a:pt x="12361" y="122731"/>
                </a:lnTo>
                <a:lnTo>
                  <a:pt x="15833" y="131350"/>
                </a:lnTo>
                <a:lnTo>
                  <a:pt x="23077" y="151088"/>
                </a:lnTo>
                <a:lnTo>
                  <a:pt x="26787" y="161685"/>
                </a:lnTo>
                <a:lnTo>
                  <a:pt x="29260" y="171290"/>
                </a:lnTo>
                <a:lnTo>
                  <a:pt x="30909" y="180233"/>
                </a:lnTo>
                <a:lnTo>
                  <a:pt x="32008" y="188735"/>
                </a:lnTo>
                <a:lnTo>
                  <a:pt x="34011" y="196943"/>
                </a:lnTo>
                <a:lnTo>
                  <a:pt x="36616" y="204955"/>
                </a:lnTo>
                <a:lnTo>
                  <a:pt x="39623" y="212837"/>
                </a:lnTo>
                <a:lnTo>
                  <a:pt x="41627" y="220631"/>
                </a:lnTo>
                <a:lnTo>
                  <a:pt x="42964" y="228367"/>
                </a:lnTo>
                <a:lnTo>
                  <a:pt x="43855" y="236065"/>
                </a:lnTo>
                <a:lnTo>
                  <a:pt x="44448" y="245006"/>
                </a:lnTo>
                <a:lnTo>
                  <a:pt x="44844" y="254777"/>
                </a:lnTo>
                <a:lnTo>
                  <a:pt x="45480" y="285699"/>
                </a:lnTo>
                <a:lnTo>
                  <a:pt x="45623" y="321922"/>
                </a:lnTo>
                <a:lnTo>
                  <a:pt x="46897" y="326374"/>
                </a:lnTo>
                <a:lnTo>
                  <a:pt x="49017" y="330613"/>
                </a:lnTo>
                <a:lnTo>
                  <a:pt x="51700" y="334708"/>
                </a:lnTo>
                <a:lnTo>
                  <a:pt x="53489" y="338709"/>
                </a:lnTo>
                <a:lnTo>
                  <a:pt x="54682" y="342645"/>
                </a:lnTo>
                <a:lnTo>
                  <a:pt x="56596" y="352021"/>
                </a:lnTo>
                <a:lnTo>
                  <a:pt x="56857" y="356691"/>
                </a:lnTo>
                <a:lnTo>
                  <a:pt x="57067" y="3657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41"/>
          <p:cNvSpPr/>
          <p:nvPr/>
        </p:nvSpPr>
        <p:spPr>
          <a:xfrm>
            <a:off x="6686607" y="3726179"/>
            <a:ext cx="285694" cy="177505"/>
          </a:xfrm>
          <a:custGeom>
            <a:avLst/>
            <a:gdLst/>
            <a:ahLst/>
            <a:cxnLst/>
            <a:rect l="0" t="0" r="0" b="0"/>
            <a:pathLst>
              <a:path w="285694" h="177505">
                <a:moveTo>
                  <a:pt x="34233" y="0"/>
                </a:moveTo>
                <a:lnTo>
                  <a:pt x="34233" y="38159"/>
                </a:lnTo>
                <a:lnTo>
                  <a:pt x="32963" y="44490"/>
                </a:lnTo>
                <a:lnTo>
                  <a:pt x="30846" y="52520"/>
                </a:lnTo>
                <a:lnTo>
                  <a:pt x="28165" y="61683"/>
                </a:lnTo>
                <a:lnTo>
                  <a:pt x="25108" y="69062"/>
                </a:lnTo>
                <a:lnTo>
                  <a:pt x="21799" y="75252"/>
                </a:lnTo>
                <a:lnTo>
                  <a:pt x="18324" y="80648"/>
                </a:lnTo>
                <a:lnTo>
                  <a:pt x="14736" y="86785"/>
                </a:lnTo>
                <a:lnTo>
                  <a:pt x="11075" y="93417"/>
                </a:lnTo>
                <a:lnTo>
                  <a:pt x="7365" y="100378"/>
                </a:lnTo>
                <a:lnTo>
                  <a:pt x="4891" y="106289"/>
                </a:lnTo>
                <a:lnTo>
                  <a:pt x="3242" y="111499"/>
                </a:lnTo>
                <a:lnTo>
                  <a:pt x="594" y="122919"/>
                </a:lnTo>
                <a:lnTo>
                  <a:pt x="232" y="127868"/>
                </a:lnTo>
                <a:lnTo>
                  <a:pt x="136" y="130965"/>
                </a:lnTo>
                <a:lnTo>
                  <a:pt x="0" y="147460"/>
                </a:lnTo>
                <a:lnTo>
                  <a:pt x="1250" y="152917"/>
                </a:lnTo>
                <a:lnTo>
                  <a:pt x="3355" y="157825"/>
                </a:lnTo>
                <a:lnTo>
                  <a:pt x="9789" y="168759"/>
                </a:lnTo>
                <a:lnTo>
                  <a:pt x="17442" y="173641"/>
                </a:lnTo>
                <a:lnTo>
                  <a:pt x="23039" y="176721"/>
                </a:lnTo>
                <a:lnTo>
                  <a:pt x="29310" y="177504"/>
                </a:lnTo>
                <a:lnTo>
                  <a:pt x="36031" y="176756"/>
                </a:lnTo>
                <a:lnTo>
                  <a:pt x="43051" y="174988"/>
                </a:lnTo>
                <a:lnTo>
                  <a:pt x="49002" y="173808"/>
                </a:lnTo>
                <a:lnTo>
                  <a:pt x="54238" y="173022"/>
                </a:lnTo>
                <a:lnTo>
                  <a:pt x="59000" y="172498"/>
                </a:lnTo>
                <a:lnTo>
                  <a:pt x="63444" y="170879"/>
                </a:lnTo>
                <a:lnTo>
                  <a:pt x="71769" y="165693"/>
                </a:lnTo>
                <a:lnTo>
                  <a:pt x="77037" y="162532"/>
                </a:lnTo>
                <a:lnTo>
                  <a:pt x="83089" y="159155"/>
                </a:lnTo>
                <a:lnTo>
                  <a:pt x="96587" y="152016"/>
                </a:lnTo>
                <a:lnTo>
                  <a:pt x="111052" y="144609"/>
                </a:lnTo>
                <a:lnTo>
                  <a:pt x="118466" y="142127"/>
                </a:lnTo>
                <a:lnTo>
                  <a:pt x="125948" y="140471"/>
                </a:lnTo>
                <a:lnTo>
                  <a:pt x="133476" y="139368"/>
                </a:lnTo>
                <a:lnTo>
                  <a:pt x="141035" y="137362"/>
                </a:lnTo>
                <a:lnTo>
                  <a:pt x="148614" y="134755"/>
                </a:lnTo>
                <a:lnTo>
                  <a:pt x="156207" y="131746"/>
                </a:lnTo>
                <a:lnTo>
                  <a:pt x="163809" y="129741"/>
                </a:lnTo>
                <a:lnTo>
                  <a:pt x="171417" y="128405"/>
                </a:lnTo>
                <a:lnTo>
                  <a:pt x="179028" y="127513"/>
                </a:lnTo>
                <a:lnTo>
                  <a:pt x="186644" y="125649"/>
                </a:lnTo>
                <a:lnTo>
                  <a:pt x="194259" y="123136"/>
                </a:lnTo>
                <a:lnTo>
                  <a:pt x="201877" y="120191"/>
                </a:lnTo>
                <a:lnTo>
                  <a:pt x="210766" y="118227"/>
                </a:lnTo>
                <a:lnTo>
                  <a:pt x="220502" y="116918"/>
                </a:lnTo>
                <a:lnTo>
                  <a:pt x="238939" y="115464"/>
                </a:lnTo>
                <a:lnTo>
                  <a:pt x="251367" y="114818"/>
                </a:lnTo>
                <a:lnTo>
                  <a:pt x="261123" y="114530"/>
                </a:lnTo>
                <a:lnTo>
                  <a:pt x="285693" y="1143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42"/>
          <p:cNvSpPr/>
          <p:nvPr/>
        </p:nvSpPr>
        <p:spPr>
          <a:xfrm>
            <a:off x="6869430" y="3703320"/>
            <a:ext cx="34290" cy="525781"/>
          </a:xfrm>
          <a:custGeom>
            <a:avLst/>
            <a:gdLst/>
            <a:ahLst/>
            <a:cxnLst/>
            <a:rect l="0" t="0" r="0" b="0"/>
            <a:pathLst>
              <a:path w="34290" h="525781">
                <a:moveTo>
                  <a:pt x="0" y="0"/>
                </a:moveTo>
                <a:lnTo>
                  <a:pt x="0" y="12135"/>
                </a:lnTo>
                <a:lnTo>
                  <a:pt x="1270" y="24600"/>
                </a:lnTo>
                <a:lnTo>
                  <a:pt x="6068" y="62156"/>
                </a:lnTo>
                <a:lnTo>
                  <a:pt x="7855" y="79537"/>
                </a:lnTo>
                <a:lnTo>
                  <a:pt x="9047" y="94935"/>
                </a:lnTo>
                <a:lnTo>
                  <a:pt x="9841" y="109010"/>
                </a:lnTo>
                <a:lnTo>
                  <a:pt x="11640" y="126013"/>
                </a:lnTo>
                <a:lnTo>
                  <a:pt x="17027" y="165226"/>
                </a:lnTo>
                <a:lnTo>
                  <a:pt x="18971" y="188890"/>
                </a:lnTo>
                <a:lnTo>
                  <a:pt x="20267" y="214827"/>
                </a:lnTo>
                <a:lnTo>
                  <a:pt x="21131" y="242277"/>
                </a:lnTo>
                <a:lnTo>
                  <a:pt x="22347" y="371929"/>
                </a:lnTo>
                <a:lnTo>
                  <a:pt x="23788" y="409242"/>
                </a:lnTo>
                <a:lnTo>
                  <a:pt x="26019" y="439198"/>
                </a:lnTo>
                <a:lnTo>
                  <a:pt x="30613" y="482219"/>
                </a:lnTo>
                <a:lnTo>
                  <a:pt x="34289" y="5257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43"/>
          <p:cNvSpPr/>
          <p:nvPr/>
        </p:nvSpPr>
        <p:spPr>
          <a:xfrm>
            <a:off x="6995159" y="3886200"/>
            <a:ext cx="297182" cy="240030"/>
          </a:xfrm>
          <a:custGeom>
            <a:avLst/>
            <a:gdLst/>
            <a:ahLst/>
            <a:cxnLst/>
            <a:rect l="0" t="0" r="0" b="0"/>
            <a:pathLst>
              <a:path w="297182" h="240030">
                <a:moveTo>
                  <a:pt x="0" y="0"/>
                </a:moveTo>
                <a:lnTo>
                  <a:pt x="49118" y="49117"/>
                </a:lnTo>
                <a:lnTo>
                  <a:pt x="55606" y="54335"/>
                </a:lnTo>
                <a:lnTo>
                  <a:pt x="63741" y="60353"/>
                </a:lnTo>
                <a:lnTo>
                  <a:pt x="72974" y="66905"/>
                </a:lnTo>
                <a:lnTo>
                  <a:pt x="82939" y="75083"/>
                </a:lnTo>
                <a:lnTo>
                  <a:pt x="93393" y="84345"/>
                </a:lnTo>
                <a:lnTo>
                  <a:pt x="104172" y="94330"/>
                </a:lnTo>
                <a:lnTo>
                  <a:pt x="113899" y="102256"/>
                </a:lnTo>
                <a:lnTo>
                  <a:pt x="122922" y="108811"/>
                </a:lnTo>
                <a:lnTo>
                  <a:pt x="131478" y="114450"/>
                </a:lnTo>
                <a:lnTo>
                  <a:pt x="138452" y="119480"/>
                </a:lnTo>
                <a:lnTo>
                  <a:pt x="144372" y="124103"/>
                </a:lnTo>
                <a:lnTo>
                  <a:pt x="149588" y="128455"/>
                </a:lnTo>
                <a:lnTo>
                  <a:pt x="155606" y="132627"/>
                </a:lnTo>
                <a:lnTo>
                  <a:pt x="162157" y="136678"/>
                </a:lnTo>
                <a:lnTo>
                  <a:pt x="169065" y="140648"/>
                </a:lnTo>
                <a:lnTo>
                  <a:pt x="183514" y="148447"/>
                </a:lnTo>
                <a:lnTo>
                  <a:pt x="190923" y="152304"/>
                </a:lnTo>
                <a:lnTo>
                  <a:pt x="197132" y="156146"/>
                </a:lnTo>
                <a:lnTo>
                  <a:pt x="202541" y="159977"/>
                </a:lnTo>
                <a:lnTo>
                  <a:pt x="215748" y="170160"/>
                </a:lnTo>
                <a:lnTo>
                  <a:pt x="238552" y="187387"/>
                </a:lnTo>
                <a:lnTo>
                  <a:pt x="247935" y="193504"/>
                </a:lnTo>
                <a:lnTo>
                  <a:pt x="255460" y="197583"/>
                </a:lnTo>
                <a:lnTo>
                  <a:pt x="261747" y="200302"/>
                </a:lnTo>
                <a:lnTo>
                  <a:pt x="267208" y="203384"/>
                </a:lnTo>
                <a:lnTo>
                  <a:pt x="272119" y="206709"/>
                </a:lnTo>
                <a:lnTo>
                  <a:pt x="276663" y="210196"/>
                </a:lnTo>
                <a:lnTo>
                  <a:pt x="279693" y="213790"/>
                </a:lnTo>
                <a:lnTo>
                  <a:pt x="281712" y="217457"/>
                </a:lnTo>
                <a:lnTo>
                  <a:pt x="283058" y="221171"/>
                </a:lnTo>
                <a:lnTo>
                  <a:pt x="285225" y="223647"/>
                </a:lnTo>
                <a:lnTo>
                  <a:pt x="287940" y="225298"/>
                </a:lnTo>
                <a:lnTo>
                  <a:pt x="291021" y="226398"/>
                </a:lnTo>
                <a:lnTo>
                  <a:pt x="293074" y="228402"/>
                </a:lnTo>
                <a:lnTo>
                  <a:pt x="294443" y="231008"/>
                </a:lnTo>
                <a:lnTo>
                  <a:pt x="297181" y="2400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44"/>
          <p:cNvSpPr/>
          <p:nvPr/>
        </p:nvSpPr>
        <p:spPr>
          <a:xfrm>
            <a:off x="7029450" y="3840479"/>
            <a:ext cx="160020" cy="354331"/>
          </a:xfrm>
          <a:custGeom>
            <a:avLst/>
            <a:gdLst/>
            <a:ahLst/>
            <a:cxnLst/>
            <a:rect l="0" t="0" r="0" b="0"/>
            <a:pathLst>
              <a:path w="160020" h="354331">
                <a:moveTo>
                  <a:pt x="160019" y="0"/>
                </a:moveTo>
                <a:lnTo>
                  <a:pt x="153952" y="6068"/>
                </a:lnTo>
                <a:lnTo>
                  <a:pt x="148354" y="16746"/>
                </a:lnTo>
                <a:lnTo>
                  <a:pt x="140813" y="32754"/>
                </a:lnTo>
                <a:lnTo>
                  <a:pt x="131974" y="52316"/>
                </a:lnTo>
                <a:lnTo>
                  <a:pt x="124813" y="69168"/>
                </a:lnTo>
                <a:lnTo>
                  <a:pt x="118768" y="84212"/>
                </a:lnTo>
                <a:lnTo>
                  <a:pt x="113469" y="98051"/>
                </a:lnTo>
                <a:lnTo>
                  <a:pt x="107396" y="111088"/>
                </a:lnTo>
                <a:lnTo>
                  <a:pt x="100807" y="123589"/>
                </a:lnTo>
                <a:lnTo>
                  <a:pt x="93874" y="135733"/>
                </a:lnTo>
                <a:lnTo>
                  <a:pt x="87983" y="147638"/>
                </a:lnTo>
                <a:lnTo>
                  <a:pt x="82785" y="159386"/>
                </a:lnTo>
                <a:lnTo>
                  <a:pt x="53470" y="231527"/>
                </a:lnTo>
                <a:lnTo>
                  <a:pt x="43660" y="253608"/>
                </a:lnTo>
                <a:lnTo>
                  <a:pt x="35068" y="271888"/>
                </a:lnTo>
                <a:lnTo>
                  <a:pt x="19203" y="304320"/>
                </a:lnTo>
                <a:lnTo>
                  <a:pt x="15342" y="310830"/>
                </a:lnTo>
                <a:lnTo>
                  <a:pt x="11498" y="316440"/>
                </a:lnTo>
                <a:lnTo>
                  <a:pt x="7665" y="321450"/>
                </a:lnTo>
                <a:lnTo>
                  <a:pt x="3407" y="330404"/>
                </a:lnTo>
                <a:lnTo>
                  <a:pt x="1514" y="338616"/>
                </a:lnTo>
                <a:lnTo>
                  <a:pt x="448" y="349110"/>
                </a:lnTo>
                <a:lnTo>
                  <a:pt x="0" y="3543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45"/>
          <p:cNvSpPr/>
          <p:nvPr/>
        </p:nvSpPr>
        <p:spPr>
          <a:xfrm>
            <a:off x="7349490" y="3954779"/>
            <a:ext cx="262890" cy="22391"/>
          </a:xfrm>
          <a:custGeom>
            <a:avLst/>
            <a:gdLst/>
            <a:ahLst/>
            <a:cxnLst/>
            <a:rect l="0" t="0" r="0" b="0"/>
            <a:pathLst>
              <a:path w="262890" h="22391">
                <a:moveTo>
                  <a:pt x="0" y="11430"/>
                </a:moveTo>
                <a:lnTo>
                  <a:pt x="6068" y="11430"/>
                </a:lnTo>
                <a:lnTo>
                  <a:pt x="9125" y="12700"/>
                </a:lnTo>
                <a:lnTo>
                  <a:pt x="12433" y="14817"/>
                </a:lnTo>
                <a:lnTo>
                  <a:pt x="15908" y="17499"/>
                </a:lnTo>
                <a:lnTo>
                  <a:pt x="20765" y="19286"/>
                </a:lnTo>
                <a:lnTo>
                  <a:pt x="26544" y="20477"/>
                </a:lnTo>
                <a:lnTo>
                  <a:pt x="32936" y="21272"/>
                </a:lnTo>
                <a:lnTo>
                  <a:pt x="42277" y="21801"/>
                </a:lnTo>
                <a:lnTo>
                  <a:pt x="66203" y="22390"/>
                </a:lnTo>
                <a:lnTo>
                  <a:pt x="82235" y="21277"/>
                </a:lnTo>
                <a:lnTo>
                  <a:pt x="100544" y="19264"/>
                </a:lnTo>
                <a:lnTo>
                  <a:pt x="134856" y="14912"/>
                </a:lnTo>
                <a:lnTo>
                  <a:pt x="145784" y="13752"/>
                </a:lnTo>
                <a:lnTo>
                  <a:pt x="154338" y="12978"/>
                </a:lnTo>
                <a:lnTo>
                  <a:pt x="162583" y="12462"/>
                </a:lnTo>
                <a:lnTo>
                  <a:pt x="178515" y="11889"/>
                </a:lnTo>
                <a:lnTo>
                  <a:pt x="195697" y="11566"/>
                </a:lnTo>
                <a:lnTo>
                  <a:pt x="201585" y="10251"/>
                </a:lnTo>
                <a:lnTo>
                  <a:pt x="208050" y="8104"/>
                </a:lnTo>
                <a:lnTo>
                  <a:pt x="26288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46"/>
          <p:cNvSpPr/>
          <p:nvPr/>
        </p:nvSpPr>
        <p:spPr>
          <a:xfrm>
            <a:off x="7669529" y="3691889"/>
            <a:ext cx="22862" cy="502921"/>
          </a:xfrm>
          <a:custGeom>
            <a:avLst/>
            <a:gdLst/>
            <a:ahLst/>
            <a:cxnLst/>
            <a:rect l="0" t="0" r="0" b="0"/>
            <a:pathLst>
              <a:path w="22862" h="502921">
                <a:moveTo>
                  <a:pt x="0" y="0"/>
                </a:moveTo>
                <a:lnTo>
                  <a:pt x="0" y="34054"/>
                </a:lnTo>
                <a:lnTo>
                  <a:pt x="1271" y="46833"/>
                </a:lnTo>
                <a:lnTo>
                  <a:pt x="6069" y="84738"/>
                </a:lnTo>
                <a:lnTo>
                  <a:pt x="7855" y="104752"/>
                </a:lnTo>
                <a:lnTo>
                  <a:pt x="9048" y="124445"/>
                </a:lnTo>
                <a:lnTo>
                  <a:pt x="10371" y="160719"/>
                </a:lnTo>
                <a:lnTo>
                  <a:pt x="11116" y="202561"/>
                </a:lnTo>
                <a:lnTo>
                  <a:pt x="11291" y="227187"/>
                </a:lnTo>
                <a:lnTo>
                  <a:pt x="12607" y="245438"/>
                </a:lnTo>
                <a:lnTo>
                  <a:pt x="19259" y="312047"/>
                </a:lnTo>
                <a:lnTo>
                  <a:pt x="20459" y="327412"/>
                </a:lnTo>
                <a:lnTo>
                  <a:pt x="21259" y="340195"/>
                </a:lnTo>
                <a:lnTo>
                  <a:pt x="20524" y="352527"/>
                </a:lnTo>
                <a:lnTo>
                  <a:pt x="18762" y="364558"/>
                </a:lnTo>
                <a:lnTo>
                  <a:pt x="16318" y="376389"/>
                </a:lnTo>
                <a:lnTo>
                  <a:pt x="14689" y="386816"/>
                </a:lnTo>
                <a:lnTo>
                  <a:pt x="13603" y="396307"/>
                </a:lnTo>
                <a:lnTo>
                  <a:pt x="12878" y="405175"/>
                </a:lnTo>
                <a:lnTo>
                  <a:pt x="13666" y="416167"/>
                </a:lnTo>
                <a:lnTo>
                  <a:pt x="15460" y="428575"/>
                </a:lnTo>
                <a:lnTo>
                  <a:pt x="17928" y="441927"/>
                </a:lnTo>
                <a:lnTo>
                  <a:pt x="19572" y="452098"/>
                </a:lnTo>
                <a:lnTo>
                  <a:pt x="20668" y="460149"/>
                </a:lnTo>
                <a:lnTo>
                  <a:pt x="22861" y="5029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47"/>
          <p:cNvSpPr/>
          <p:nvPr/>
        </p:nvSpPr>
        <p:spPr>
          <a:xfrm>
            <a:off x="7772400" y="3749237"/>
            <a:ext cx="400051" cy="388423"/>
          </a:xfrm>
          <a:custGeom>
            <a:avLst/>
            <a:gdLst/>
            <a:ahLst/>
            <a:cxnLst/>
            <a:rect l="0" t="0" r="0" b="0"/>
            <a:pathLst>
              <a:path w="400051" h="388423">
                <a:moveTo>
                  <a:pt x="0" y="56952"/>
                </a:moveTo>
                <a:lnTo>
                  <a:pt x="0" y="41044"/>
                </a:lnTo>
                <a:lnTo>
                  <a:pt x="1270" y="37457"/>
                </a:lnTo>
                <a:lnTo>
                  <a:pt x="6067" y="30084"/>
                </a:lnTo>
                <a:lnTo>
                  <a:pt x="15819" y="22575"/>
                </a:lnTo>
                <a:lnTo>
                  <a:pt x="21976" y="18794"/>
                </a:lnTo>
                <a:lnTo>
                  <a:pt x="29891" y="15003"/>
                </a:lnTo>
                <a:lnTo>
                  <a:pt x="38977" y="11206"/>
                </a:lnTo>
                <a:lnTo>
                  <a:pt x="48844" y="7405"/>
                </a:lnTo>
                <a:lnTo>
                  <a:pt x="57963" y="4871"/>
                </a:lnTo>
                <a:lnTo>
                  <a:pt x="66581" y="3182"/>
                </a:lnTo>
                <a:lnTo>
                  <a:pt x="74867" y="2055"/>
                </a:lnTo>
                <a:lnTo>
                  <a:pt x="82932" y="1304"/>
                </a:lnTo>
                <a:lnTo>
                  <a:pt x="90847" y="803"/>
                </a:lnTo>
                <a:lnTo>
                  <a:pt x="105147" y="248"/>
                </a:lnTo>
                <a:lnTo>
                  <a:pt x="115735" y="0"/>
                </a:lnTo>
                <a:lnTo>
                  <a:pt x="122876" y="2474"/>
                </a:lnTo>
                <a:lnTo>
                  <a:pt x="131447" y="6663"/>
                </a:lnTo>
                <a:lnTo>
                  <a:pt x="140972" y="11996"/>
                </a:lnTo>
                <a:lnTo>
                  <a:pt x="148590" y="16822"/>
                </a:lnTo>
                <a:lnTo>
                  <a:pt x="160443" y="25570"/>
                </a:lnTo>
                <a:lnTo>
                  <a:pt x="164113" y="29681"/>
                </a:lnTo>
                <a:lnTo>
                  <a:pt x="166558" y="33691"/>
                </a:lnTo>
                <a:lnTo>
                  <a:pt x="170545" y="42804"/>
                </a:lnTo>
                <a:lnTo>
                  <a:pt x="176552" y="55321"/>
                </a:lnTo>
                <a:lnTo>
                  <a:pt x="178660" y="62215"/>
                </a:lnTo>
                <a:lnTo>
                  <a:pt x="180067" y="69351"/>
                </a:lnTo>
                <a:lnTo>
                  <a:pt x="181004" y="76648"/>
                </a:lnTo>
                <a:lnTo>
                  <a:pt x="180360" y="84053"/>
                </a:lnTo>
                <a:lnTo>
                  <a:pt x="178659" y="91530"/>
                </a:lnTo>
                <a:lnTo>
                  <a:pt x="155963" y="160508"/>
                </a:lnTo>
                <a:lnTo>
                  <a:pt x="150965" y="171710"/>
                </a:lnTo>
                <a:lnTo>
                  <a:pt x="145093" y="182987"/>
                </a:lnTo>
                <a:lnTo>
                  <a:pt x="95589" y="270023"/>
                </a:lnTo>
                <a:lnTo>
                  <a:pt x="81430" y="296007"/>
                </a:lnTo>
                <a:lnTo>
                  <a:pt x="75876" y="305222"/>
                </a:lnTo>
                <a:lnTo>
                  <a:pt x="70904" y="312635"/>
                </a:lnTo>
                <a:lnTo>
                  <a:pt x="63263" y="324260"/>
                </a:lnTo>
                <a:lnTo>
                  <a:pt x="59866" y="333659"/>
                </a:lnTo>
                <a:lnTo>
                  <a:pt x="54971" y="342070"/>
                </a:lnTo>
                <a:lnTo>
                  <a:pt x="51886" y="346091"/>
                </a:lnTo>
                <a:lnTo>
                  <a:pt x="48460" y="353945"/>
                </a:lnTo>
                <a:lnTo>
                  <a:pt x="47546" y="357818"/>
                </a:lnTo>
                <a:lnTo>
                  <a:pt x="48208" y="360399"/>
                </a:lnTo>
                <a:lnTo>
                  <a:pt x="49918" y="362120"/>
                </a:lnTo>
                <a:lnTo>
                  <a:pt x="52329" y="363268"/>
                </a:lnTo>
                <a:lnTo>
                  <a:pt x="61789" y="370950"/>
                </a:lnTo>
                <a:lnTo>
                  <a:pt x="65322" y="372964"/>
                </a:lnTo>
                <a:lnTo>
                  <a:pt x="72635" y="375202"/>
                </a:lnTo>
                <a:lnTo>
                  <a:pt x="78903" y="374529"/>
                </a:lnTo>
                <a:lnTo>
                  <a:pt x="86892" y="372810"/>
                </a:lnTo>
                <a:lnTo>
                  <a:pt x="96028" y="370394"/>
                </a:lnTo>
                <a:lnTo>
                  <a:pt x="104658" y="368784"/>
                </a:lnTo>
                <a:lnTo>
                  <a:pt x="112952" y="367710"/>
                </a:lnTo>
                <a:lnTo>
                  <a:pt x="121021" y="366994"/>
                </a:lnTo>
                <a:lnTo>
                  <a:pt x="130210" y="366517"/>
                </a:lnTo>
                <a:lnTo>
                  <a:pt x="150581" y="365987"/>
                </a:lnTo>
                <a:lnTo>
                  <a:pt x="161347" y="364575"/>
                </a:lnTo>
                <a:lnTo>
                  <a:pt x="172335" y="362365"/>
                </a:lnTo>
                <a:lnTo>
                  <a:pt x="183470" y="359620"/>
                </a:lnTo>
                <a:lnTo>
                  <a:pt x="194703" y="357791"/>
                </a:lnTo>
                <a:lnTo>
                  <a:pt x="206002" y="356572"/>
                </a:lnTo>
                <a:lnTo>
                  <a:pt x="217344" y="355758"/>
                </a:lnTo>
                <a:lnTo>
                  <a:pt x="228716" y="355217"/>
                </a:lnTo>
                <a:lnTo>
                  <a:pt x="251511" y="354614"/>
                </a:lnTo>
                <a:lnTo>
                  <a:pt x="297901" y="354276"/>
                </a:lnTo>
                <a:lnTo>
                  <a:pt x="311630" y="355498"/>
                </a:lnTo>
                <a:lnTo>
                  <a:pt x="323323" y="357582"/>
                </a:lnTo>
                <a:lnTo>
                  <a:pt x="333658" y="360243"/>
                </a:lnTo>
                <a:lnTo>
                  <a:pt x="341819" y="362016"/>
                </a:lnTo>
                <a:lnTo>
                  <a:pt x="354273" y="363987"/>
                </a:lnTo>
                <a:lnTo>
                  <a:pt x="360642" y="365782"/>
                </a:lnTo>
                <a:lnTo>
                  <a:pt x="367427" y="368249"/>
                </a:lnTo>
                <a:lnTo>
                  <a:pt x="384433" y="375265"/>
                </a:lnTo>
                <a:lnTo>
                  <a:pt x="390145" y="379612"/>
                </a:lnTo>
                <a:lnTo>
                  <a:pt x="400050" y="3884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48"/>
          <p:cNvSpPr/>
          <p:nvPr/>
        </p:nvSpPr>
        <p:spPr>
          <a:xfrm>
            <a:off x="6377939" y="4229100"/>
            <a:ext cx="1828802" cy="217170"/>
          </a:xfrm>
          <a:custGeom>
            <a:avLst/>
            <a:gdLst/>
            <a:ahLst/>
            <a:cxnLst/>
            <a:rect l="0" t="0" r="0" b="0"/>
            <a:pathLst>
              <a:path w="1828802" h="217170">
                <a:moveTo>
                  <a:pt x="0" y="217169"/>
                </a:moveTo>
                <a:lnTo>
                  <a:pt x="20791" y="215900"/>
                </a:lnTo>
                <a:lnTo>
                  <a:pt x="54703" y="209314"/>
                </a:lnTo>
                <a:lnTo>
                  <a:pt x="99747" y="206799"/>
                </a:lnTo>
                <a:lnTo>
                  <a:pt x="295860" y="205879"/>
                </a:lnTo>
                <a:lnTo>
                  <a:pt x="348240" y="202415"/>
                </a:lnTo>
                <a:lnTo>
                  <a:pt x="389724" y="197911"/>
                </a:lnTo>
                <a:lnTo>
                  <a:pt x="429327" y="195910"/>
                </a:lnTo>
                <a:lnTo>
                  <a:pt x="468096" y="191634"/>
                </a:lnTo>
                <a:lnTo>
                  <a:pt x="487324" y="188716"/>
                </a:lnTo>
                <a:lnTo>
                  <a:pt x="653945" y="166406"/>
                </a:lnTo>
                <a:lnTo>
                  <a:pt x="706473" y="157927"/>
                </a:lnTo>
                <a:lnTo>
                  <a:pt x="749112" y="149735"/>
                </a:lnTo>
                <a:lnTo>
                  <a:pt x="866229" y="124404"/>
                </a:lnTo>
                <a:lnTo>
                  <a:pt x="1169967" y="73527"/>
                </a:lnTo>
                <a:lnTo>
                  <a:pt x="1216859" y="66798"/>
                </a:lnTo>
                <a:lnTo>
                  <a:pt x="1375559" y="46873"/>
                </a:lnTo>
                <a:lnTo>
                  <a:pt x="1530710" y="24639"/>
                </a:lnTo>
                <a:lnTo>
                  <a:pt x="1566573" y="20236"/>
                </a:lnTo>
                <a:lnTo>
                  <a:pt x="1619968" y="15344"/>
                </a:lnTo>
                <a:lnTo>
                  <a:pt x="1660633" y="9782"/>
                </a:lnTo>
                <a:lnTo>
                  <a:pt x="1694369" y="4347"/>
                </a:lnTo>
                <a:lnTo>
                  <a:pt x="1743685" y="858"/>
                </a:lnTo>
                <a:lnTo>
                  <a:pt x="1794073" y="112"/>
                </a:lnTo>
                <a:lnTo>
                  <a:pt x="182880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49"/>
          <p:cNvSpPr/>
          <p:nvPr/>
        </p:nvSpPr>
        <p:spPr>
          <a:xfrm>
            <a:off x="6206489" y="4617719"/>
            <a:ext cx="320042" cy="297182"/>
          </a:xfrm>
          <a:custGeom>
            <a:avLst/>
            <a:gdLst/>
            <a:ahLst/>
            <a:cxnLst/>
            <a:rect l="0" t="0" r="0" b="0"/>
            <a:pathLst>
              <a:path w="320042" h="297182">
                <a:moveTo>
                  <a:pt x="0" y="0"/>
                </a:moveTo>
                <a:lnTo>
                  <a:pt x="19683" y="0"/>
                </a:lnTo>
                <a:lnTo>
                  <a:pt x="27092" y="5081"/>
                </a:lnTo>
                <a:lnTo>
                  <a:pt x="38381" y="13547"/>
                </a:lnTo>
                <a:lnTo>
                  <a:pt x="52258" y="24272"/>
                </a:lnTo>
                <a:lnTo>
                  <a:pt x="65319" y="35231"/>
                </a:lnTo>
                <a:lnTo>
                  <a:pt x="77836" y="46347"/>
                </a:lnTo>
                <a:lnTo>
                  <a:pt x="89991" y="57569"/>
                </a:lnTo>
                <a:lnTo>
                  <a:pt x="100634" y="66319"/>
                </a:lnTo>
                <a:lnTo>
                  <a:pt x="110270" y="73423"/>
                </a:lnTo>
                <a:lnTo>
                  <a:pt x="119233" y="79429"/>
                </a:lnTo>
                <a:lnTo>
                  <a:pt x="126479" y="84703"/>
                </a:lnTo>
                <a:lnTo>
                  <a:pt x="132580" y="89489"/>
                </a:lnTo>
                <a:lnTo>
                  <a:pt x="137917" y="93949"/>
                </a:lnTo>
                <a:lnTo>
                  <a:pt x="144015" y="99463"/>
                </a:lnTo>
                <a:lnTo>
                  <a:pt x="157564" y="112363"/>
                </a:lnTo>
                <a:lnTo>
                  <a:pt x="192208" y="146534"/>
                </a:lnTo>
                <a:lnTo>
                  <a:pt x="199259" y="152299"/>
                </a:lnTo>
                <a:lnTo>
                  <a:pt x="206499" y="157413"/>
                </a:lnTo>
                <a:lnTo>
                  <a:pt x="213866" y="162092"/>
                </a:lnTo>
                <a:lnTo>
                  <a:pt x="220048" y="166482"/>
                </a:lnTo>
                <a:lnTo>
                  <a:pt x="225439" y="170678"/>
                </a:lnTo>
                <a:lnTo>
                  <a:pt x="230302" y="174746"/>
                </a:lnTo>
                <a:lnTo>
                  <a:pt x="238625" y="183807"/>
                </a:lnTo>
                <a:lnTo>
                  <a:pt x="249254" y="196198"/>
                </a:lnTo>
                <a:lnTo>
                  <a:pt x="270800" y="221819"/>
                </a:lnTo>
                <a:lnTo>
                  <a:pt x="284609" y="237440"/>
                </a:lnTo>
                <a:lnTo>
                  <a:pt x="288800" y="243383"/>
                </a:lnTo>
                <a:lnTo>
                  <a:pt x="291593" y="248616"/>
                </a:lnTo>
                <a:lnTo>
                  <a:pt x="295967" y="257816"/>
                </a:lnTo>
                <a:lnTo>
                  <a:pt x="302145" y="266139"/>
                </a:lnTo>
                <a:lnTo>
                  <a:pt x="309123" y="274071"/>
                </a:lnTo>
                <a:lnTo>
                  <a:pt x="312762" y="277964"/>
                </a:lnTo>
                <a:lnTo>
                  <a:pt x="315188" y="281829"/>
                </a:lnTo>
                <a:lnTo>
                  <a:pt x="317884" y="289511"/>
                </a:lnTo>
                <a:lnTo>
                  <a:pt x="320041" y="2971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50"/>
          <p:cNvSpPr/>
          <p:nvPr/>
        </p:nvSpPr>
        <p:spPr>
          <a:xfrm>
            <a:off x="6240779" y="4629150"/>
            <a:ext cx="217172" cy="388620"/>
          </a:xfrm>
          <a:custGeom>
            <a:avLst/>
            <a:gdLst/>
            <a:ahLst/>
            <a:cxnLst/>
            <a:rect l="0" t="0" r="0" b="0"/>
            <a:pathLst>
              <a:path w="217172" h="388620">
                <a:moveTo>
                  <a:pt x="217171" y="0"/>
                </a:moveTo>
                <a:lnTo>
                  <a:pt x="201262" y="15909"/>
                </a:lnTo>
                <a:lnTo>
                  <a:pt x="197674" y="20765"/>
                </a:lnTo>
                <a:lnTo>
                  <a:pt x="194013" y="26544"/>
                </a:lnTo>
                <a:lnTo>
                  <a:pt x="190302" y="32935"/>
                </a:lnTo>
                <a:lnTo>
                  <a:pt x="182792" y="46811"/>
                </a:lnTo>
                <a:lnTo>
                  <a:pt x="179012" y="54067"/>
                </a:lnTo>
                <a:lnTo>
                  <a:pt x="173951" y="61445"/>
                </a:lnTo>
                <a:lnTo>
                  <a:pt x="168037" y="68903"/>
                </a:lnTo>
                <a:lnTo>
                  <a:pt x="161555" y="76415"/>
                </a:lnTo>
                <a:lnTo>
                  <a:pt x="155964" y="83963"/>
                </a:lnTo>
                <a:lnTo>
                  <a:pt x="150966" y="91535"/>
                </a:lnTo>
                <a:lnTo>
                  <a:pt x="146364" y="99123"/>
                </a:lnTo>
                <a:lnTo>
                  <a:pt x="142026" y="106722"/>
                </a:lnTo>
                <a:lnTo>
                  <a:pt x="133819" y="121939"/>
                </a:lnTo>
                <a:lnTo>
                  <a:pt x="129853" y="130822"/>
                </a:lnTo>
                <a:lnTo>
                  <a:pt x="125939" y="140554"/>
                </a:lnTo>
                <a:lnTo>
                  <a:pt x="122060" y="150853"/>
                </a:lnTo>
                <a:lnTo>
                  <a:pt x="116933" y="161528"/>
                </a:lnTo>
                <a:lnTo>
                  <a:pt x="110975" y="172455"/>
                </a:lnTo>
                <a:lnTo>
                  <a:pt x="104464" y="183550"/>
                </a:lnTo>
                <a:lnTo>
                  <a:pt x="93842" y="202651"/>
                </a:lnTo>
                <a:lnTo>
                  <a:pt x="89232" y="211301"/>
                </a:lnTo>
                <a:lnTo>
                  <a:pt x="84887" y="220877"/>
                </a:lnTo>
                <a:lnTo>
                  <a:pt x="80722" y="231071"/>
                </a:lnTo>
                <a:lnTo>
                  <a:pt x="76675" y="241677"/>
                </a:lnTo>
                <a:lnTo>
                  <a:pt x="71436" y="251288"/>
                </a:lnTo>
                <a:lnTo>
                  <a:pt x="65405" y="260235"/>
                </a:lnTo>
                <a:lnTo>
                  <a:pt x="58844" y="268740"/>
                </a:lnTo>
                <a:lnTo>
                  <a:pt x="51929" y="279489"/>
                </a:lnTo>
                <a:lnTo>
                  <a:pt x="44779" y="291736"/>
                </a:lnTo>
                <a:lnTo>
                  <a:pt x="37473" y="304980"/>
                </a:lnTo>
                <a:lnTo>
                  <a:pt x="32602" y="316350"/>
                </a:lnTo>
                <a:lnTo>
                  <a:pt x="29355" y="326470"/>
                </a:lnTo>
                <a:lnTo>
                  <a:pt x="27190" y="335756"/>
                </a:lnTo>
                <a:lnTo>
                  <a:pt x="24477" y="343217"/>
                </a:lnTo>
                <a:lnTo>
                  <a:pt x="18075" y="354894"/>
                </a:lnTo>
                <a:lnTo>
                  <a:pt x="14384" y="364317"/>
                </a:lnTo>
                <a:lnTo>
                  <a:pt x="13400" y="368608"/>
                </a:lnTo>
                <a:lnTo>
                  <a:pt x="8919" y="376762"/>
                </a:lnTo>
                <a:lnTo>
                  <a:pt x="0" y="3886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51"/>
          <p:cNvSpPr/>
          <p:nvPr/>
        </p:nvSpPr>
        <p:spPr>
          <a:xfrm>
            <a:off x="6492239" y="4583443"/>
            <a:ext cx="297181" cy="159516"/>
          </a:xfrm>
          <a:custGeom>
            <a:avLst/>
            <a:gdLst/>
            <a:ahLst/>
            <a:cxnLst/>
            <a:rect l="0" t="0" r="0" b="0"/>
            <a:pathLst>
              <a:path w="297181" h="159516">
                <a:moveTo>
                  <a:pt x="0" y="45707"/>
                </a:moveTo>
                <a:lnTo>
                  <a:pt x="6069" y="39639"/>
                </a:lnTo>
                <a:lnTo>
                  <a:pt x="7856" y="36581"/>
                </a:lnTo>
                <a:lnTo>
                  <a:pt x="9047" y="33273"/>
                </a:lnTo>
                <a:lnTo>
                  <a:pt x="9842" y="29797"/>
                </a:lnTo>
                <a:lnTo>
                  <a:pt x="12911" y="26210"/>
                </a:lnTo>
                <a:lnTo>
                  <a:pt x="17498" y="22549"/>
                </a:lnTo>
                <a:lnTo>
                  <a:pt x="23095" y="18838"/>
                </a:lnTo>
                <a:lnTo>
                  <a:pt x="28097" y="16364"/>
                </a:lnTo>
                <a:lnTo>
                  <a:pt x="42474" y="11612"/>
                </a:lnTo>
                <a:lnTo>
                  <a:pt x="48636" y="9007"/>
                </a:lnTo>
                <a:lnTo>
                  <a:pt x="55284" y="6000"/>
                </a:lnTo>
                <a:lnTo>
                  <a:pt x="60987" y="3995"/>
                </a:lnTo>
                <a:lnTo>
                  <a:pt x="66058" y="2660"/>
                </a:lnTo>
                <a:lnTo>
                  <a:pt x="75080" y="1174"/>
                </a:lnTo>
                <a:lnTo>
                  <a:pt x="83322" y="514"/>
                </a:lnTo>
                <a:lnTo>
                  <a:pt x="88568" y="338"/>
                </a:lnTo>
                <a:lnTo>
                  <a:pt x="112977" y="17"/>
                </a:lnTo>
                <a:lnTo>
                  <a:pt x="119215" y="0"/>
                </a:lnTo>
                <a:lnTo>
                  <a:pt x="123927" y="1265"/>
                </a:lnTo>
                <a:lnTo>
                  <a:pt x="129608" y="3379"/>
                </a:lnTo>
                <a:lnTo>
                  <a:pt x="135936" y="6058"/>
                </a:lnTo>
                <a:lnTo>
                  <a:pt x="141424" y="9114"/>
                </a:lnTo>
                <a:lnTo>
                  <a:pt x="146353" y="12422"/>
                </a:lnTo>
                <a:lnTo>
                  <a:pt x="150908" y="15897"/>
                </a:lnTo>
                <a:lnTo>
                  <a:pt x="153946" y="19483"/>
                </a:lnTo>
                <a:lnTo>
                  <a:pt x="155971" y="23144"/>
                </a:lnTo>
                <a:lnTo>
                  <a:pt x="157321" y="26855"/>
                </a:lnTo>
                <a:lnTo>
                  <a:pt x="158220" y="30599"/>
                </a:lnTo>
                <a:lnTo>
                  <a:pt x="158820" y="34365"/>
                </a:lnTo>
                <a:lnTo>
                  <a:pt x="159220" y="38145"/>
                </a:lnTo>
                <a:lnTo>
                  <a:pt x="159488" y="41936"/>
                </a:lnTo>
                <a:lnTo>
                  <a:pt x="159665" y="45732"/>
                </a:lnTo>
                <a:lnTo>
                  <a:pt x="159784" y="49534"/>
                </a:lnTo>
                <a:lnTo>
                  <a:pt x="158593" y="53338"/>
                </a:lnTo>
                <a:lnTo>
                  <a:pt x="156529" y="57145"/>
                </a:lnTo>
                <a:lnTo>
                  <a:pt x="153883" y="60952"/>
                </a:lnTo>
                <a:lnTo>
                  <a:pt x="152119" y="64760"/>
                </a:lnTo>
                <a:lnTo>
                  <a:pt x="150943" y="68569"/>
                </a:lnTo>
                <a:lnTo>
                  <a:pt x="150159" y="72378"/>
                </a:lnTo>
                <a:lnTo>
                  <a:pt x="148366" y="76188"/>
                </a:lnTo>
                <a:lnTo>
                  <a:pt x="145901" y="79997"/>
                </a:lnTo>
                <a:lnTo>
                  <a:pt x="142988" y="83807"/>
                </a:lnTo>
                <a:lnTo>
                  <a:pt x="139775" y="87617"/>
                </a:lnTo>
                <a:lnTo>
                  <a:pt x="136364" y="91427"/>
                </a:lnTo>
                <a:lnTo>
                  <a:pt x="129187" y="99047"/>
                </a:lnTo>
                <a:lnTo>
                  <a:pt x="104376" y="124164"/>
                </a:lnTo>
                <a:lnTo>
                  <a:pt x="100064" y="129761"/>
                </a:lnTo>
                <a:lnTo>
                  <a:pt x="97189" y="134763"/>
                </a:lnTo>
                <a:lnTo>
                  <a:pt x="95273" y="139367"/>
                </a:lnTo>
                <a:lnTo>
                  <a:pt x="92725" y="142437"/>
                </a:lnTo>
                <a:lnTo>
                  <a:pt x="89757" y="144484"/>
                </a:lnTo>
                <a:lnTo>
                  <a:pt x="81936" y="147768"/>
                </a:lnTo>
                <a:lnTo>
                  <a:pt x="81294" y="149308"/>
                </a:lnTo>
                <a:lnTo>
                  <a:pt x="80866" y="151604"/>
                </a:lnTo>
                <a:lnTo>
                  <a:pt x="80061" y="159515"/>
                </a:lnTo>
                <a:lnTo>
                  <a:pt x="86806" y="156401"/>
                </a:lnTo>
                <a:lnTo>
                  <a:pt x="111833" y="144054"/>
                </a:lnTo>
                <a:lnTo>
                  <a:pt x="117735" y="140482"/>
                </a:lnTo>
                <a:lnTo>
                  <a:pt x="122940" y="136830"/>
                </a:lnTo>
                <a:lnTo>
                  <a:pt x="127680" y="133125"/>
                </a:lnTo>
                <a:lnTo>
                  <a:pt x="133381" y="129386"/>
                </a:lnTo>
                <a:lnTo>
                  <a:pt x="139721" y="125623"/>
                </a:lnTo>
                <a:lnTo>
                  <a:pt x="146487" y="121844"/>
                </a:lnTo>
                <a:lnTo>
                  <a:pt x="154808" y="118055"/>
                </a:lnTo>
                <a:lnTo>
                  <a:pt x="164166" y="114259"/>
                </a:lnTo>
                <a:lnTo>
                  <a:pt x="174215" y="110458"/>
                </a:lnTo>
                <a:lnTo>
                  <a:pt x="183453" y="106654"/>
                </a:lnTo>
                <a:lnTo>
                  <a:pt x="192152" y="102848"/>
                </a:lnTo>
                <a:lnTo>
                  <a:pt x="200492" y="99041"/>
                </a:lnTo>
                <a:lnTo>
                  <a:pt x="207321" y="95233"/>
                </a:lnTo>
                <a:lnTo>
                  <a:pt x="213144" y="91424"/>
                </a:lnTo>
                <a:lnTo>
                  <a:pt x="218297" y="87615"/>
                </a:lnTo>
                <a:lnTo>
                  <a:pt x="226811" y="83805"/>
                </a:lnTo>
                <a:lnTo>
                  <a:pt x="237568" y="79995"/>
                </a:lnTo>
                <a:lnTo>
                  <a:pt x="297180" y="571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52"/>
          <p:cNvSpPr/>
          <p:nvPr/>
        </p:nvSpPr>
        <p:spPr>
          <a:xfrm>
            <a:off x="6823709" y="4674869"/>
            <a:ext cx="148592" cy="45721"/>
          </a:xfrm>
          <a:custGeom>
            <a:avLst/>
            <a:gdLst/>
            <a:ahLst/>
            <a:cxnLst/>
            <a:rect l="0" t="0" r="0" b="0"/>
            <a:pathLst>
              <a:path w="148592" h="45721">
                <a:moveTo>
                  <a:pt x="0" y="45720"/>
                </a:moveTo>
                <a:lnTo>
                  <a:pt x="12137" y="45720"/>
                </a:lnTo>
                <a:lnTo>
                  <a:pt x="18251" y="44450"/>
                </a:lnTo>
                <a:lnTo>
                  <a:pt x="24868" y="42334"/>
                </a:lnTo>
                <a:lnTo>
                  <a:pt x="31819" y="39653"/>
                </a:lnTo>
                <a:lnTo>
                  <a:pt x="38993" y="37865"/>
                </a:lnTo>
                <a:lnTo>
                  <a:pt x="46315" y="36674"/>
                </a:lnTo>
                <a:lnTo>
                  <a:pt x="53737" y="35879"/>
                </a:lnTo>
                <a:lnTo>
                  <a:pt x="59955" y="34080"/>
                </a:lnTo>
                <a:lnTo>
                  <a:pt x="65370" y="31610"/>
                </a:lnTo>
                <a:lnTo>
                  <a:pt x="70250" y="28693"/>
                </a:lnTo>
                <a:lnTo>
                  <a:pt x="74774" y="26749"/>
                </a:lnTo>
                <a:lnTo>
                  <a:pt x="79060" y="25453"/>
                </a:lnTo>
                <a:lnTo>
                  <a:pt x="83186" y="24589"/>
                </a:lnTo>
                <a:lnTo>
                  <a:pt x="88478" y="22743"/>
                </a:lnTo>
                <a:lnTo>
                  <a:pt x="94546" y="20242"/>
                </a:lnTo>
                <a:lnTo>
                  <a:pt x="101131" y="17305"/>
                </a:lnTo>
                <a:lnTo>
                  <a:pt x="106791" y="15347"/>
                </a:lnTo>
                <a:lnTo>
                  <a:pt x="111834" y="14041"/>
                </a:lnTo>
                <a:lnTo>
                  <a:pt x="116466" y="13171"/>
                </a:lnTo>
                <a:lnTo>
                  <a:pt x="122094" y="11321"/>
                </a:lnTo>
                <a:lnTo>
                  <a:pt x="128386" y="8817"/>
                </a:lnTo>
                <a:lnTo>
                  <a:pt x="14859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53"/>
          <p:cNvSpPr/>
          <p:nvPr/>
        </p:nvSpPr>
        <p:spPr>
          <a:xfrm>
            <a:off x="7075169" y="4451520"/>
            <a:ext cx="177589" cy="406212"/>
          </a:xfrm>
          <a:custGeom>
            <a:avLst/>
            <a:gdLst/>
            <a:ahLst/>
            <a:cxnLst/>
            <a:rect l="0" t="0" r="0" b="0"/>
            <a:pathLst>
              <a:path w="177589" h="406212">
                <a:moveTo>
                  <a:pt x="0" y="86189"/>
                </a:moveTo>
                <a:lnTo>
                  <a:pt x="6069" y="74054"/>
                </a:lnTo>
                <a:lnTo>
                  <a:pt x="9125" y="70479"/>
                </a:lnTo>
                <a:lnTo>
                  <a:pt x="12434" y="68096"/>
                </a:lnTo>
                <a:lnTo>
                  <a:pt x="15909" y="66507"/>
                </a:lnTo>
                <a:lnTo>
                  <a:pt x="19497" y="64178"/>
                </a:lnTo>
                <a:lnTo>
                  <a:pt x="23158" y="61355"/>
                </a:lnTo>
                <a:lnTo>
                  <a:pt x="26868" y="58203"/>
                </a:lnTo>
                <a:lnTo>
                  <a:pt x="33152" y="52292"/>
                </a:lnTo>
                <a:lnTo>
                  <a:pt x="50295" y="35564"/>
                </a:lnTo>
                <a:lnTo>
                  <a:pt x="58930" y="29579"/>
                </a:lnTo>
                <a:lnTo>
                  <a:pt x="67227" y="25589"/>
                </a:lnTo>
                <a:lnTo>
                  <a:pt x="75298" y="22929"/>
                </a:lnTo>
                <a:lnTo>
                  <a:pt x="81949" y="19886"/>
                </a:lnTo>
                <a:lnTo>
                  <a:pt x="87653" y="16587"/>
                </a:lnTo>
                <a:lnTo>
                  <a:pt x="92726" y="13118"/>
                </a:lnTo>
                <a:lnTo>
                  <a:pt x="98647" y="10805"/>
                </a:lnTo>
                <a:lnTo>
                  <a:pt x="105135" y="9263"/>
                </a:lnTo>
                <a:lnTo>
                  <a:pt x="112000" y="8235"/>
                </a:lnTo>
                <a:lnTo>
                  <a:pt x="117847" y="6280"/>
                </a:lnTo>
                <a:lnTo>
                  <a:pt x="123014" y="3707"/>
                </a:lnTo>
                <a:lnTo>
                  <a:pt x="127730" y="721"/>
                </a:lnTo>
                <a:lnTo>
                  <a:pt x="132144" y="0"/>
                </a:lnTo>
                <a:lnTo>
                  <a:pt x="136356" y="790"/>
                </a:lnTo>
                <a:lnTo>
                  <a:pt x="140434" y="2587"/>
                </a:lnTo>
                <a:lnTo>
                  <a:pt x="144423" y="3784"/>
                </a:lnTo>
                <a:lnTo>
                  <a:pt x="148352" y="4582"/>
                </a:lnTo>
                <a:lnTo>
                  <a:pt x="152242" y="5115"/>
                </a:lnTo>
                <a:lnTo>
                  <a:pt x="154835" y="6740"/>
                </a:lnTo>
                <a:lnTo>
                  <a:pt x="156564" y="9093"/>
                </a:lnTo>
                <a:lnTo>
                  <a:pt x="158484" y="15094"/>
                </a:lnTo>
                <a:lnTo>
                  <a:pt x="159565" y="25613"/>
                </a:lnTo>
                <a:lnTo>
                  <a:pt x="159818" y="33020"/>
                </a:lnTo>
                <a:lnTo>
                  <a:pt x="156544" y="43932"/>
                </a:lnTo>
                <a:lnTo>
                  <a:pt x="153893" y="50398"/>
                </a:lnTo>
                <a:lnTo>
                  <a:pt x="149586" y="57248"/>
                </a:lnTo>
                <a:lnTo>
                  <a:pt x="144174" y="64355"/>
                </a:lnTo>
                <a:lnTo>
                  <a:pt x="138026" y="71633"/>
                </a:lnTo>
                <a:lnTo>
                  <a:pt x="132658" y="79025"/>
                </a:lnTo>
                <a:lnTo>
                  <a:pt x="127809" y="86494"/>
                </a:lnTo>
                <a:lnTo>
                  <a:pt x="123306" y="94012"/>
                </a:lnTo>
                <a:lnTo>
                  <a:pt x="119034" y="102834"/>
                </a:lnTo>
                <a:lnTo>
                  <a:pt x="114916" y="112526"/>
                </a:lnTo>
                <a:lnTo>
                  <a:pt x="110901" y="122797"/>
                </a:lnTo>
                <a:lnTo>
                  <a:pt x="105684" y="132185"/>
                </a:lnTo>
                <a:lnTo>
                  <a:pt x="99666" y="140983"/>
                </a:lnTo>
                <a:lnTo>
                  <a:pt x="93114" y="149389"/>
                </a:lnTo>
                <a:lnTo>
                  <a:pt x="86206" y="158802"/>
                </a:lnTo>
                <a:lnTo>
                  <a:pt x="58433" y="198640"/>
                </a:lnTo>
                <a:lnTo>
                  <a:pt x="59276" y="199256"/>
                </a:lnTo>
                <a:lnTo>
                  <a:pt x="63599" y="199941"/>
                </a:lnTo>
                <a:lnTo>
                  <a:pt x="67799" y="200124"/>
                </a:lnTo>
                <a:lnTo>
                  <a:pt x="79240" y="200327"/>
                </a:lnTo>
                <a:lnTo>
                  <a:pt x="84576" y="199111"/>
                </a:lnTo>
                <a:lnTo>
                  <a:pt x="89405" y="197031"/>
                </a:lnTo>
                <a:lnTo>
                  <a:pt x="93894" y="194373"/>
                </a:lnTo>
                <a:lnTo>
                  <a:pt x="99426" y="192602"/>
                </a:lnTo>
                <a:lnTo>
                  <a:pt x="105654" y="191421"/>
                </a:lnTo>
                <a:lnTo>
                  <a:pt x="112346" y="190634"/>
                </a:lnTo>
                <a:lnTo>
                  <a:pt x="118077" y="190109"/>
                </a:lnTo>
                <a:lnTo>
                  <a:pt x="123169" y="189759"/>
                </a:lnTo>
                <a:lnTo>
                  <a:pt x="127833" y="189526"/>
                </a:lnTo>
                <a:lnTo>
                  <a:pt x="132212" y="190641"/>
                </a:lnTo>
                <a:lnTo>
                  <a:pt x="136401" y="192653"/>
                </a:lnTo>
                <a:lnTo>
                  <a:pt x="140464" y="195266"/>
                </a:lnTo>
                <a:lnTo>
                  <a:pt x="144443" y="197007"/>
                </a:lnTo>
                <a:lnTo>
                  <a:pt x="148366" y="198168"/>
                </a:lnTo>
                <a:lnTo>
                  <a:pt x="152251" y="198942"/>
                </a:lnTo>
                <a:lnTo>
                  <a:pt x="156110" y="200728"/>
                </a:lnTo>
                <a:lnTo>
                  <a:pt x="159954" y="203188"/>
                </a:lnTo>
                <a:lnTo>
                  <a:pt x="163786" y="206099"/>
                </a:lnTo>
                <a:lnTo>
                  <a:pt x="166341" y="209309"/>
                </a:lnTo>
                <a:lnTo>
                  <a:pt x="168044" y="212719"/>
                </a:lnTo>
                <a:lnTo>
                  <a:pt x="169180" y="216262"/>
                </a:lnTo>
                <a:lnTo>
                  <a:pt x="173828" y="223586"/>
                </a:lnTo>
                <a:lnTo>
                  <a:pt x="176845" y="227318"/>
                </a:lnTo>
                <a:lnTo>
                  <a:pt x="177588" y="232345"/>
                </a:lnTo>
                <a:lnTo>
                  <a:pt x="175024" y="244704"/>
                </a:lnTo>
                <a:lnTo>
                  <a:pt x="173833" y="251556"/>
                </a:lnTo>
                <a:lnTo>
                  <a:pt x="173039" y="258664"/>
                </a:lnTo>
                <a:lnTo>
                  <a:pt x="172510" y="265942"/>
                </a:lnTo>
                <a:lnTo>
                  <a:pt x="169616" y="275875"/>
                </a:lnTo>
                <a:lnTo>
                  <a:pt x="165148" y="287576"/>
                </a:lnTo>
                <a:lnTo>
                  <a:pt x="159629" y="300457"/>
                </a:lnTo>
                <a:lnTo>
                  <a:pt x="152139" y="314125"/>
                </a:lnTo>
                <a:lnTo>
                  <a:pt x="143336" y="328316"/>
                </a:lnTo>
                <a:lnTo>
                  <a:pt x="133658" y="342857"/>
                </a:lnTo>
                <a:lnTo>
                  <a:pt x="125936" y="353821"/>
                </a:lnTo>
                <a:lnTo>
                  <a:pt x="119518" y="362401"/>
                </a:lnTo>
                <a:lnTo>
                  <a:pt x="113968" y="369390"/>
                </a:lnTo>
                <a:lnTo>
                  <a:pt x="107728" y="375320"/>
                </a:lnTo>
                <a:lnTo>
                  <a:pt x="101030" y="380543"/>
                </a:lnTo>
                <a:lnTo>
                  <a:pt x="94023" y="385295"/>
                </a:lnTo>
                <a:lnTo>
                  <a:pt x="88082" y="389733"/>
                </a:lnTo>
                <a:lnTo>
                  <a:pt x="82852" y="393962"/>
                </a:lnTo>
                <a:lnTo>
                  <a:pt x="71400" y="403806"/>
                </a:lnTo>
                <a:lnTo>
                  <a:pt x="69191" y="404614"/>
                </a:lnTo>
                <a:lnTo>
                  <a:pt x="66447" y="405152"/>
                </a:lnTo>
                <a:lnTo>
                  <a:pt x="58987" y="406017"/>
                </a:lnTo>
                <a:lnTo>
                  <a:pt x="54581" y="406135"/>
                </a:lnTo>
                <a:lnTo>
                  <a:pt x="47471" y="406211"/>
                </a:lnTo>
                <a:lnTo>
                  <a:pt x="46887" y="404947"/>
                </a:lnTo>
                <a:lnTo>
                  <a:pt x="45721" y="39479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54"/>
          <p:cNvSpPr/>
          <p:nvPr/>
        </p:nvSpPr>
        <p:spPr>
          <a:xfrm>
            <a:off x="7292340" y="4503419"/>
            <a:ext cx="240030" cy="205741"/>
          </a:xfrm>
          <a:custGeom>
            <a:avLst/>
            <a:gdLst/>
            <a:ahLst/>
            <a:cxnLst/>
            <a:rect l="0" t="0" r="0" b="0"/>
            <a:pathLst>
              <a:path w="240030" h="205741">
                <a:moveTo>
                  <a:pt x="0" y="0"/>
                </a:moveTo>
                <a:lnTo>
                  <a:pt x="6068" y="6068"/>
                </a:lnTo>
                <a:lnTo>
                  <a:pt x="10395" y="11665"/>
                </a:lnTo>
                <a:lnTo>
                  <a:pt x="15820" y="19207"/>
                </a:lnTo>
                <a:lnTo>
                  <a:pt x="21977" y="28045"/>
                </a:lnTo>
                <a:lnTo>
                  <a:pt x="29890" y="36477"/>
                </a:lnTo>
                <a:lnTo>
                  <a:pt x="38977" y="44638"/>
                </a:lnTo>
                <a:lnTo>
                  <a:pt x="48844" y="52619"/>
                </a:lnTo>
                <a:lnTo>
                  <a:pt x="61773" y="61749"/>
                </a:lnTo>
                <a:lnTo>
                  <a:pt x="76741" y="71647"/>
                </a:lnTo>
                <a:lnTo>
                  <a:pt x="93071" y="82054"/>
                </a:lnTo>
                <a:lnTo>
                  <a:pt x="105227" y="90263"/>
                </a:lnTo>
                <a:lnTo>
                  <a:pt x="114601" y="97006"/>
                </a:lnTo>
                <a:lnTo>
                  <a:pt x="122121" y="102771"/>
                </a:lnTo>
                <a:lnTo>
                  <a:pt x="129674" y="107884"/>
                </a:lnTo>
                <a:lnTo>
                  <a:pt x="137249" y="112563"/>
                </a:lnTo>
                <a:lnTo>
                  <a:pt x="144839" y="116952"/>
                </a:lnTo>
                <a:lnTo>
                  <a:pt x="151169" y="121148"/>
                </a:lnTo>
                <a:lnTo>
                  <a:pt x="156660" y="125215"/>
                </a:lnTo>
                <a:lnTo>
                  <a:pt x="161589" y="129197"/>
                </a:lnTo>
                <a:lnTo>
                  <a:pt x="167416" y="133122"/>
                </a:lnTo>
                <a:lnTo>
                  <a:pt x="173840" y="137008"/>
                </a:lnTo>
                <a:lnTo>
                  <a:pt x="180664" y="140869"/>
                </a:lnTo>
                <a:lnTo>
                  <a:pt x="187753" y="145983"/>
                </a:lnTo>
                <a:lnTo>
                  <a:pt x="195018" y="151932"/>
                </a:lnTo>
                <a:lnTo>
                  <a:pt x="208595" y="164045"/>
                </a:lnTo>
                <a:lnTo>
                  <a:pt x="218861" y="173663"/>
                </a:lnTo>
                <a:lnTo>
                  <a:pt x="237586" y="191912"/>
                </a:lnTo>
                <a:lnTo>
                  <a:pt x="238401" y="193982"/>
                </a:lnTo>
                <a:lnTo>
                  <a:pt x="238943" y="196631"/>
                </a:lnTo>
                <a:lnTo>
                  <a:pt x="240029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55"/>
          <p:cNvSpPr/>
          <p:nvPr/>
        </p:nvSpPr>
        <p:spPr>
          <a:xfrm>
            <a:off x="7292340" y="4480559"/>
            <a:ext cx="217170" cy="308611"/>
          </a:xfrm>
          <a:custGeom>
            <a:avLst/>
            <a:gdLst/>
            <a:ahLst/>
            <a:cxnLst/>
            <a:rect l="0" t="0" r="0" b="0"/>
            <a:pathLst>
              <a:path w="217170" h="308611">
                <a:moveTo>
                  <a:pt x="217169" y="0"/>
                </a:moveTo>
                <a:lnTo>
                  <a:pt x="205034" y="6068"/>
                </a:lnTo>
                <a:lnTo>
                  <a:pt x="200189" y="9126"/>
                </a:lnTo>
                <a:lnTo>
                  <a:pt x="195689" y="12434"/>
                </a:lnTo>
                <a:lnTo>
                  <a:pt x="191419" y="15909"/>
                </a:lnTo>
                <a:lnTo>
                  <a:pt x="187302" y="20767"/>
                </a:lnTo>
                <a:lnTo>
                  <a:pt x="183288" y="26544"/>
                </a:lnTo>
                <a:lnTo>
                  <a:pt x="179341" y="32937"/>
                </a:lnTo>
                <a:lnTo>
                  <a:pt x="174171" y="38468"/>
                </a:lnTo>
                <a:lnTo>
                  <a:pt x="168184" y="43426"/>
                </a:lnTo>
                <a:lnTo>
                  <a:pt x="161653" y="48000"/>
                </a:lnTo>
                <a:lnTo>
                  <a:pt x="149678" y="63750"/>
                </a:lnTo>
                <a:lnTo>
                  <a:pt x="134075" y="86950"/>
                </a:lnTo>
                <a:lnTo>
                  <a:pt x="116053" y="115117"/>
                </a:lnTo>
                <a:lnTo>
                  <a:pt x="101499" y="136435"/>
                </a:lnTo>
                <a:lnTo>
                  <a:pt x="89256" y="153187"/>
                </a:lnTo>
                <a:lnTo>
                  <a:pt x="78554" y="166894"/>
                </a:lnTo>
                <a:lnTo>
                  <a:pt x="68878" y="181113"/>
                </a:lnTo>
                <a:lnTo>
                  <a:pt x="59889" y="195672"/>
                </a:lnTo>
                <a:lnTo>
                  <a:pt x="44398" y="222856"/>
                </a:lnTo>
                <a:lnTo>
                  <a:pt x="33278" y="243404"/>
                </a:lnTo>
                <a:lnTo>
                  <a:pt x="28535" y="251170"/>
                </a:lnTo>
                <a:lnTo>
                  <a:pt x="24104" y="257616"/>
                </a:lnTo>
                <a:lnTo>
                  <a:pt x="19878" y="263184"/>
                </a:lnTo>
                <a:lnTo>
                  <a:pt x="15792" y="268166"/>
                </a:lnTo>
                <a:lnTo>
                  <a:pt x="11798" y="272758"/>
                </a:lnTo>
                <a:lnTo>
                  <a:pt x="7865" y="277088"/>
                </a:lnTo>
                <a:lnTo>
                  <a:pt x="5244" y="281246"/>
                </a:lnTo>
                <a:lnTo>
                  <a:pt x="2331" y="289252"/>
                </a:lnTo>
                <a:lnTo>
                  <a:pt x="1035" y="297043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56"/>
          <p:cNvSpPr/>
          <p:nvPr/>
        </p:nvSpPr>
        <p:spPr>
          <a:xfrm>
            <a:off x="4206240" y="5452109"/>
            <a:ext cx="342852" cy="388621"/>
          </a:xfrm>
          <a:custGeom>
            <a:avLst/>
            <a:gdLst/>
            <a:ahLst/>
            <a:cxnLst/>
            <a:rect l="0" t="0" r="0" b="0"/>
            <a:pathLst>
              <a:path w="342852" h="388621">
                <a:moveTo>
                  <a:pt x="0" y="0"/>
                </a:moveTo>
                <a:lnTo>
                  <a:pt x="0" y="6068"/>
                </a:lnTo>
                <a:lnTo>
                  <a:pt x="1270" y="9125"/>
                </a:lnTo>
                <a:lnTo>
                  <a:pt x="6068" y="15909"/>
                </a:lnTo>
                <a:lnTo>
                  <a:pt x="15820" y="23158"/>
                </a:lnTo>
                <a:lnTo>
                  <a:pt x="30641" y="32091"/>
                </a:lnTo>
                <a:lnTo>
                  <a:pt x="39276" y="39706"/>
                </a:lnTo>
                <a:lnTo>
                  <a:pt x="49878" y="50006"/>
                </a:lnTo>
                <a:lnTo>
                  <a:pt x="129527" y="129528"/>
                </a:lnTo>
                <a:lnTo>
                  <a:pt x="137154" y="140542"/>
                </a:lnTo>
                <a:lnTo>
                  <a:pt x="144777" y="152633"/>
                </a:lnTo>
                <a:lnTo>
                  <a:pt x="152398" y="162240"/>
                </a:lnTo>
                <a:lnTo>
                  <a:pt x="160019" y="170744"/>
                </a:lnTo>
                <a:lnTo>
                  <a:pt x="167639" y="178756"/>
                </a:lnTo>
                <a:lnTo>
                  <a:pt x="175260" y="186551"/>
                </a:lnTo>
                <a:lnTo>
                  <a:pt x="180339" y="190407"/>
                </a:lnTo>
                <a:lnTo>
                  <a:pt x="186266" y="194249"/>
                </a:lnTo>
                <a:lnTo>
                  <a:pt x="192757" y="198079"/>
                </a:lnTo>
                <a:lnTo>
                  <a:pt x="203356" y="202336"/>
                </a:lnTo>
                <a:lnTo>
                  <a:pt x="207961" y="203470"/>
                </a:lnTo>
                <a:lnTo>
                  <a:pt x="212300" y="206767"/>
                </a:lnTo>
                <a:lnTo>
                  <a:pt x="220509" y="217203"/>
                </a:lnTo>
                <a:lnTo>
                  <a:pt x="228390" y="226922"/>
                </a:lnTo>
                <a:lnTo>
                  <a:pt x="237397" y="236744"/>
                </a:lnTo>
                <a:lnTo>
                  <a:pt x="265099" y="265013"/>
                </a:lnTo>
                <a:lnTo>
                  <a:pt x="301555" y="301548"/>
                </a:lnTo>
                <a:lnTo>
                  <a:pt x="308986" y="310252"/>
                </a:lnTo>
                <a:lnTo>
                  <a:pt x="315211" y="318595"/>
                </a:lnTo>
                <a:lnTo>
                  <a:pt x="320630" y="326697"/>
                </a:lnTo>
                <a:lnTo>
                  <a:pt x="324243" y="333368"/>
                </a:lnTo>
                <a:lnTo>
                  <a:pt x="328258" y="344167"/>
                </a:lnTo>
                <a:lnTo>
                  <a:pt x="333429" y="353200"/>
                </a:lnTo>
                <a:lnTo>
                  <a:pt x="336586" y="357387"/>
                </a:lnTo>
                <a:lnTo>
                  <a:pt x="340093" y="365425"/>
                </a:lnTo>
                <a:lnTo>
                  <a:pt x="342530" y="376911"/>
                </a:lnTo>
                <a:lnTo>
                  <a:pt x="342851" y="386828"/>
                </a:lnTo>
                <a:lnTo>
                  <a:pt x="341597" y="387425"/>
                </a:lnTo>
                <a:lnTo>
                  <a:pt x="331469" y="3886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57"/>
          <p:cNvSpPr/>
          <p:nvPr/>
        </p:nvSpPr>
        <p:spPr>
          <a:xfrm>
            <a:off x="4229100" y="5417819"/>
            <a:ext cx="205741" cy="411482"/>
          </a:xfrm>
          <a:custGeom>
            <a:avLst/>
            <a:gdLst/>
            <a:ahLst/>
            <a:cxnLst/>
            <a:rect l="0" t="0" r="0" b="0"/>
            <a:pathLst>
              <a:path w="205741" h="411482">
                <a:moveTo>
                  <a:pt x="205740" y="0"/>
                </a:moveTo>
                <a:lnTo>
                  <a:pt x="193604" y="0"/>
                </a:lnTo>
                <a:lnTo>
                  <a:pt x="190029" y="1270"/>
                </a:lnTo>
                <a:lnTo>
                  <a:pt x="187646" y="3387"/>
                </a:lnTo>
                <a:lnTo>
                  <a:pt x="186057" y="6068"/>
                </a:lnTo>
                <a:lnTo>
                  <a:pt x="184292" y="12434"/>
                </a:lnTo>
                <a:lnTo>
                  <a:pt x="183821" y="15909"/>
                </a:lnTo>
                <a:lnTo>
                  <a:pt x="179911" y="26545"/>
                </a:lnTo>
                <a:lnTo>
                  <a:pt x="177091" y="32937"/>
                </a:lnTo>
                <a:lnTo>
                  <a:pt x="138603" y="112387"/>
                </a:lnTo>
                <a:lnTo>
                  <a:pt x="120444" y="153667"/>
                </a:lnTo>
                <a:lnTo>
                  <a:pt x="95941" y="212607"/>
                </a:lnTo>
                <a:lnTo>
                  <a:pt x="88091" y="228098"/>
                </a:lnTo>
                <a:lnTo>
                  <a:pt x="80317" y="240966"/>
                </a:lnTo>
                <a:lnTo>
                  <a:pt x="72595" y="252084"/>
                </a:lnTo>
                <a:lnTo>
                  <a:pt x="67446" y="262036"/>
                </a:lnTo>
                <a:lnTo>
                  <a:pt x="64014" y="271211"/>
                </a:lnTo>
                <a:lnTo>
                  <a:pt x="61726" y="279868"/>
                </a:lnTo>
                <a:lnTo>
                  <a:pt x="57661" y="290718"/>
                </a:lnTo>
                <a:lnTo>
                  <a:pt x="52410" y="303032"/>
                </a:lnTo>
                <a:lnTo>
                  <a:pt x="46370" y="316322"/>
                </a:lnTo>
                <a:lnTo>
                  <a:pt x="41073" y="326451"/>
                </a:lnTo>
                <a:lnTo>
                  <a:pt x="36272" y="334474"/>
                </a:lnTo>
                <a:lnTo>
                  <a:pt x="31801" y="341093"/>
                </a:lnTo>
                <a:lnTo>
                  <a:pt x="27551" y="346776"/>
                </a:lnTo>
                <a:lnTo>
                  <a:pt x="23447" y="351834"/>
                </a:lnTo>
                <a:lnTo>
                  <a:pt x="19441" y="356476"/>
                </a:lnTo>
                <a:lnTo>
                  <a:pt x="16771" y="362111"/>
                </a:lnTo>
                <a:lnTo>
                  <a:pt x="14990" y="368408"/>
                </a:lnTo>
                <a:lnTo>
                  <a:pt x="13012" y="380907"/>
                </a:lnTo>
                <a:lnTo>
                  <a:pt x="12133" y="390696"/>
                </a:lnTo>
                <a:lnTo>
                  <a:pt x="10629" y="393814"/>
                </a:lnTo>
                <a:lnTo>
                  <a:pt x="8356" y="395893"/>
                </a:lnTo>
                <a:lnTo>
                  <a:pt x="5570" y="397278"/>
                </a:lnTo>
                <a:lnTo>
                  <a:pt x="3713" y="399472"/>
                </a:lnTo>
                <a:lnTo>
                  <a:pt x="2475" y="402205"/>
                </a:lnTo>
                <a:lnTo>
                  <a:pt x="0" y="4114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58"/>
          <p:cNvSpPr/>
          <p:nvPr/>
        </p:nvSpPr>
        <p:spPr>
          <a:xfrm>
            <a:off x="4469129" y="5246856"/>
            <a:ext cx="205742" cy="296125"/>
          </a:xfrm>
          <a:custGeom>
            <a:avLst/>
            <a:gdLst/>
            <a:ahLst/>
            <a:cxnLst/>
            <a:rect l="0" t="0" r="0" b="0"/>
            <a:pathLst>
              <a:path w="205742" h="296125">
                <a:moveTo>
                  <a:pt x="0" y="56663"/>
                </a:moveTo>
                <a:lnTo>
                  <a:pt x="0" y="50596"/>
                </a:lnTo>
                <a:lnTo>
                  <a:pt x="1271" y="47538"/>
                </a:lnTo>
                <a:lnTo>
                  <a:pt x="6069" y="40754"/>
                </a:lnTo>
                <a:lnTo>
                  <a:pt x="9126" y="38438"/>
                </a:lnTo>
                <a:lnTo>
                  <a:pt x="12434" y="36893"/>
                </a:lnTo>
                <a:lnTo>
                  <a:pt x="15910" y="35863"/>
                </a:lnTo>
                <a:lnTo>
                  <a:pt x="19497" y="33906"/>
                </a:lnTo>
                <a:lnTo>
                  <a:pt x="23158" y="31332"/>
                </a:lnTo>
                <a:lnTo>
                  <a:pt x="26869" y="28346"/>
                </a:lnTo>
                <a:lnTo>
                  <a:pt x="30613" y="25085"/>
                </a:lnTo>
                <a:lnTo>
                  <a:pt x="34379" y="21641"/>
                </a:lnTo>
                <a:lnTo>
                  <a:pt x="38159" y="18075"/>
                </a:lnTo>
                <a:lnTo>
                  <a:pt x="43220" y="15698"/>
                </a:lnTo>
                <a:lnTo>
                  <a:pt x="49133" y="14113"/>
                </a:lnTo>
                <a:lnTo>
                  <a:pt x="55616" y="13057"/>
                </a:lnTo>
                <a:lnTo>
                  <a:pt x="62477" y="12352"/>
                </a:lnTo>
                <a:lnTo>
                  <a:pt x="69592" y="11882"/>
                </a:lnTo>
                <a:lnTo>
                  <a:pt x="76875" y="11569"/>
                </a:lnTo>
                <a:lnTo>
                  <a:pt x="83000" y="10090"/>
                </a:lnTo>
                <a:lnTo>
                  <a:pt x="88354" y="7835"/>
                </a:lnTo>
                <a:lnTo>
                  <a:pt x="93193" y="5061"/>
                </a:lnTo>
                <a:lnTo>
                  <a:pt x="98959" y="3212"/>
                </a:lnTo>
                <a:lnTo>
                  <a:pt x="105342" y="1979"/>
                </a:lnTo>
                <a:lnTo>
                  <a:pt x="112139" y="1157"/>
                </a:lnTo>
                <a:lnTo>
                  <a:pt x="117939" y="609"/>
                </a:lnTo>
                <a:lnTo>
                  <a:pt x="123076" y="244"/>
                </a:lnTo>
                <a:lnTo>
                  <a:pt x="127771" y="0"/>
                </a:lnTo>
                <a:lnTo>
                  <a:pt x="132171" y="1108"/>
                </a:lnTo>
                <a:lnTo>
                  <a:pt x="136374" y="3116"/>
                </a:lnTo>
                <a:lnTo>
                  <a:pt x="140447" y="5726"/>
                </a:lnTo>
                <a:lnTo>
                  <a:pt x="145701" y="8735"/>
                </a:lnTo>
                <a:lnTo>
                  <a:pt x="158313" y="15465"/>
                </a:lnTo>
                <a:lnTo>
                  <a:pt x="163962" y="19038"/>
                </a:lnTo>
                <a:lnTo>
                  <a:pt x="168998" y="22690"/>
                </a:lnTo>
                <a:lnTo>
                  <a:pt x="173626" y="26394"/>
                </a:lnTo>
                <a:lnTo>
                  <a:pt x="176711" y="30134"/>
                </a:lnTo>
                <a:lnTo>
                  <a:pt x="178767" y="33897"/>
                </a:lnTo>
                <a:lnTo>
                  <a:pt x="180138" y="37676"/>
                </a:lnTo>
                <a:lnTo>
                  <a:pt x="181052" y="45275"/>
                </a:lnTo>
                <a:lnTo>
                  <a:pt x="181662" y="55421"/>
                </a:lnTo>
                <a:lnTo>
                  <a:pt x="182339" y="77701"/>
                </a:lnTo>
                <a:lnTo>
                  <a:pt x="182809" y="114624"/>
                </a:lnTo>
                <a:lnTo>
                  <a:pt x="181563" y="120704"/>
                </a:lnTo>
                <a:lnTo>
                  <a:pt x="179462" y="127297"/>
                </a:lnTo>
                <a:lnTo>
                  <a:pt x="176792" y="134233"/>
                </a:lnTo>
                <a:lnTo>
                  <a:pt x="173741" y="141396"/>
                </a:lnTo>
                <a:lnTo>
                  <a:pt x="166965" y="156129"/>
                </a:lnTo>
                <a:lnTo>
                  <a:pt x="160840" y="166154"/>
                </a:lnTo>
                <a:lnTo>
                  <a:pt x="152947" y="177917"/>
                </a:lnTo>
                <a:lnTo>
                  <a:pt x="143875" y="190839"/>
                </a:lnTo>
                <a:lnTo>
                  <a:pt x="136557" y="200724"/>
                </a:lnTo>
                <a:lnTo>
                  <a:pt x="130408" y="208584"/>
                </a:lnTo>
                <a:lnTo>
                  <a:pt x="125039" y="215093"/>
                </a:lnTo>
                <a:lnTo>
                  <a:pt x="118920" y="224513"/>
                </a:lnTo>
                <a:lnTo>
                  <a:pt x="112300" y="235874"/>
                </a:lnTo>
                <a:lnTo>
                  <a:pt x="105347" y="248527"/>
                </a:lnTo>
                <a:lnTo>
                  <a:pt x="99441" y="258232"/>
                </a:lnTo>
                <a:lnTo>
                  <a:pt x="94235" y="265973"/>
                </a:lnTo>
                <a:lnTo>
                  <a:pt x="89493" y="272403"/>
                </a:lnTo>
                <a:lnTo>
                  <a:pt x="83792" y="276690"/>
                </a:lnTo>
                <a:lnTo>
                  <a:pt x="77452" y="279548"/>
                </a:lnTo>
                <a:lnTo>
                  <a:pt x="70684" y="281453"/>
                </a:lnTo>
                <a:lnTo>
                  <a:pt x="64903" y="283993"/>
                </a:lnTo>
                <a:lnTo>
                  <a:pt x="59779" y="286956"/>
                </a:lnTo>
                <a:lnTo>
                  <a:pt x="55093" y="290202"/>
                </a:lnTo>
                <a:lnTo>
                  <a:pt x="50699" y="292366"/>
                </a:lnTo>
                <a:lnTo>
                  <a:pt x="46500" y="293808"/>
                </a:lnTo>
                <a:lnTo>
                  <a:pt x="42430" y="294770"/>
                </a:lnTo>
                <a:lnTo>
                  <a:pt x="38447" y="295411"/>
                </a:lnTo>
                <a:lnTo>
                  <a:pt x="34522" y="295839"/>
                </a:lnTo>
                <a:lnTo>
                  <a:pt x="30634" y="296124"/>
                </a:lnTo>
                <a:lnTo>
                  <a:pt x="26773" y="295044"/>
                </a:lnTo>
                <a:lnTo>
                  <a:pt x="22929" y="293053"/>
                </a:lnTo>
                <a:lnTo>
                  <a:pt x="13702" y="286802"/>
                </a:lnTo>
                <a:lnTo>
                  <a:pt x="9053" y="279174"/>
                </a:lnTo>
                <a:lnTo>
                  <a:pt x="6036" y="273584"/>
                </a:lnTo>
                <a:lnTo>
                  <a:pt x="4024" y="268587"/>
                </a:lnTo>
                <a:lnTo>
                  <a:pt x="1789" y="259648"/>
                </a:lnTo>
                <a:lnTo>
                  <a:pt x="795" y="251442"/>
                </a:lnTo>
                <a:lnTo>
                  <a:pt x="530" y="247476"/>
                </a:lnTo>
                <a:lnTo>
                  <a:pt x="1624" y="243562"/>
                </a:lnTo>
                <a:lnTo>
                  <a:pt x="6225" y="235826"/>
                </a:lnTo>
                <a:lnTo>
                  <a:pt x="10500" y="230715"/>
                </a:lnTo>
                <a:lnTo>
                  <a:pt x="15891" y="224768"/>
                </a:lnTo>
                <a:lnTo>
                  <a:pt x="22024" y="218263"/>
                </a:lnTo>
                <a:lnTo>
                  <a:pt x="28653" y="212657"/>
                </a:lnTo>
                <a:lnTo>
                  <a:pt x="35612" y="207649"/>
                </a:lnTo>
                <a:lnTo>
                  <a:pt x="42792" y="203040"/>
                </a:lnTo>
                <a:lnTo>
                  <a:pt x="50118" y="198698"/>
                </a:lnTo>
                <a:lnTo>
                  <a:pt x="57542" y="194533"/>
                </a:lnTo>
                <a:lnTo>
                  <a:pt x="65032" y="190486"/>
                </a:lnTo>
                <a:lnTo>
                  <a:pt x="71295" y="187789"/>
                </a:lnTo>
                <a:lnTo>
                  <a:pt x="76740" y="185990"/>
                </a:lnTo>
                <a:lnTo>
                  <a:pt x="81640" y="184791"/>
                </a:lnTo>
                <a:lnTo>
                  <a:pt x="87447" y="182722"/>
                </a:lnTo>
                <a:lnTo>
                  <a:pt x="93858" y="180073"/>
                </a:lnTo>
                <a:lnTo>
                  <a:pt x="100672" y="177036"/>
                </a:lnTo>
                <a:lnTo>
                  <a:pt x="106485" y="175012"/>
                </a:lnTo>
                <a:lnTo>
                  <a:pt x="111630" y="173663"/>
                </a:lnTo>
                <a:lnTo>
                  <a:pt x="116330" y="172763"/>
                </a:lnTo>
                <a:lnTo>
                  <a:pt x="120734" y="172163"/>
                </a:lnTo>
                <a:lnTo>
                  <a:pt x="124939" y="171763"/>
                </a:lnTo>
                <a:lnTo>
                  <a:pt x="129013" y="171497"/>
                </a:lnTo>
                <a:lnTo>
                  <a:pt x="135539" y="172589"/>
                </a:lnTo>
                <a:lnTo>
                  <a:pt x="143699" y="174587"/>
                </a:lnTo>
                <a:lnTo>
                  <a:pt x="152950" y="177190"/>
                </a:lnTo>
                <a:lnTo>
                  <a:pt x="160387" y="180194"/>
                </a:lnTo>
                <a:lnTo>
                  <a:pt x="166615" y="183467"/>
                </a:lnTo>
                <a:lnTo>
                  <a:pt x="172036" y="186920"/>
                </a:lnTo>
                <a:lnTo>
                  <a:pt x="176921" y="191761"/>
                </a:lnTo>
                <a:lnTo>
                  <a:pt x="181447" y="197529"/>
                </a:lnTo>
                <a:lnTo>
                  <a:pt x="185735" y="203914"/>
                </a:lnTo>
                <a:lnTo>
                  <a:pt x="189864" y="208170"/>
                </a:lnTo>
                <a:lnTo>
                  <a:pt x="193886" y="211008"/>
                </a:lnTo>
                <a:lnTo>
                  <a:pt x="197838" y="212900"/>
                </a:lnTo>
                <a:lnTo>
                  <a:pt x="200472" y="215431"/>
                </a:lnTo>
                <a:lnTo>
                  <a:pt x="202228" y="218388"/>
                </a:lnTo>
                <a:lnTo>
                  <a:pt x="205741" y="2281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59"/>
          <p:cNvSpPr/>
          <p:nvPr/>
        </p:nvSpPr>
        <p:spPr>
          <a:xfrm>
            <a:off x="4834890" y="5497829"/>
            <a:ext cx="251461" cy="80011"/>
          </a:xfrm>
          <a:custGeom>
            <a:avLst/>
            <a:gdLst/>
            <a:ahLst/>
            <a:cxnLst/>
            <a:rect l="0" t="0" r="0" b="0"/>
            <a:pathLst>
              <a:path w="251461" h="80011">
                <a:moveTo>
                  <a:pt x="0" y="80010"/>
                </a:moveTo>
                <a:lnTo>
                  <a:pt x="30339" y="67875"/>
                </a:lnTo>
                <a:lnTo>
                  <a:pt x="85873" y="48370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60"/>
          <p:cNvSpPr/>
          <p:nvPr/>
        </p:nvSpPr>
        <p:spPr>
          <a:xfrm>
            <a:off x="4885640" y="5406389"/>
            <a:ext cx="52120" cy="377191"/>
          </a:xfrm>
          <a:custGeom>
            <a:avLst/>
            <a:gdLst/>
            <a:ahLst/>
            <a:cxnLst/>
            <a:rect l="0" t="0" r="0" b="0"/>
            <a:pathLst>
              <a:path w="52120" h="377191">
                <a:moveTo>
                  <a:pt x="29260" y="0"/>
                </a:moveTo>
                <a:lnTo>
                  <a:pt x="17124" y="0"/>
                </a:lnTo>
                <a:lnTo>
                  <a:pt x="13549" y="1270"/>
                </a:lnTo>
                <a:lnTo>
                  <a:pt x="11166" y="3387"/>
                </a:lnTo>
                <a:lnTo>
                  <a:pt x="9577" y="6068"/>
                </a:lnTo>
                <a:lnTo>
                  <a:pt x="8518" y="9125"/>
                </a:lnTo>
                <a:lnTo>
                  <a:pt x="7341" y="15909"/>
                </a:lnTo>
                <a:lnTo>
                  <a:pt x="611" y="57208"/>
                </a:lnTo>
                <a:lnTo>
                  <a:pt x="0" y="71158"/>
                </a:lnTo>
                <a:lnTo>
                  <a:pt x="864" y="82999"/>
                </a:lnTo>
                <a:lnTo>
                  <a:pt x="2709" y="93433"/>
                </a:lnTo>
                <a:lnTo>
                  <a:pt x="3939" y="102929"/>
                </a:lnTo>
                <a:lnTo>
                  <a:pt x="4759" y="111799"/>
                </a:lnTo>
                <a:lnTo>
                  <a:pt x="5306" y="120253"/>
                </a:lnTo>
                <a:lnTo>
                  <a:pt x="5671" y="129699"/>
                </a:lnTo>
                <a:lnTo>
                  <a:pt x="6076" y="150354"/>
                </a:lnTo>
                <a:lnTo>
                  <a:pt x="8724" y="165006"/>
                </a:lnTo>
                <a:lnTo>
                  <a:pt x="13029" y="182394"/>
                </a:lnTo>
                <a:lnTo>
                  <a:pt x="18439" y="201606"/>
                </a:lnTo>
                <a:lnTo>
                  <a:pt x="22046" y="216954"/>
                </a:lnTo>
                <a:lnTo>
                  <a:pt x="24450" y="229726"/>
                </a:lnTo>
                <a:lnTo>
                  <a:pt x="26053" y="240781"/>
                </a:lnTo>
                <a:lnTo>
                  <a:pt x="27122" y="250691"/>
                </a:lnTo>
                <a:lnTo>
                  <a:pt x="27834" y="259838"/>
                </a:lnTo>
                <a:lnTo>
                  <a:pt x="28310" y="268475"/>
                </a:lnTo>
                <a:lnTo>
                  <a:pt x="29896" y="278044"/>
                </a:lnTo>
                <a:lnTo>
                  <a:pt x="32224" y="288233"/>
                </a:lnTo>
                <a:lnTo>
                  <a:pt x="35046" y="298835"/>
                </a:lnTo>
                <a:lnTo>
                  <a:pt x="36927" y="308443"/>
                </a:lnTo>
                <a:lnTo>
                  <a:pt x="38181" y="317389"/>
                </a:lnTo>
                <a:lnTo>
                  <a:pt x="39017" y="325893"/>
                </a:lnTo>
                <a:lnTo>
                  <a:pt x="40845" y="334102"/>
                </a:lnTo>
                <a:lnTo>
                  <a:pt x="43333" y="342115"/>
                </a:lnTo>
                <a:lnTo>
                  <a:pt x="49516" y="358754"/>
                </a:lnTo>
                <a:lnTo>
                  <a:pt x="52119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61"/>
          <p:cNvSpPr/>
          <p:nvPr/>
        </p:nvSpPr>
        <p:spPr>
          <a:xfrm>
            <a:off x="5086350" y="5314950"/>
            <a:ext cx="228601" cy="159491"/>
          </a:xfrm>
          <a:custGeom>
            <a:avLst/>
            <a:gdLst/>
            <a:ahLst/>
            <a:cxnLst/>
            <a:rect l="0" t="0" r="0" b="0"/>
            <a:pathLst>
              <a:path w="228601" h="159491">
                <a:moveTo>
                  <a:pt x="0" y="0"/>
                </a:moveTo>
                <a:lnTo>
                  <a:pt x="6067" y="0"/>
                </a:lnTo>
                <a:lnTo>
                  <a:pt x="9125" y="1270"/>
                </a:lnTo>
                <a:lnTo>
                  <a:pt x="15909" y="6067"/>
                </a:lnTo>
                <a:lnTo>
                  <a:pt x="18226" y="9125"/>
                </a:lnTo>
                <a:lnTo>
                  <a:pt x="19770" y="12433"/>
                </a:lnTo>
                <a:lnTo>
                  <a:pt x="20800" y="15908"/>
                </a:lnTo>
                <a:lnTo>
                  <a:pt x="21487" y="19495"/>
                </a:lnTo>
                <a:lnTo>
                  <a:pt x="21944" y="23157"/>
                </a:lnTo>
                <a:lnTo>
                  <a:pt x="22249" y="26867"/>
                </a:lnTo>
                <a:lnTo>
                  <a:pt x="22453" y="31882"/>
                </a:lnTo>
                <a:lnTo>
                  <a:pt x="22679" y="44226"/>
                </a:lnTo>
                <a:lnTo>
                  <a:pt x="22859" y="129524"/>
                </a:lnTo>
                <a:lnTo>
                  <a:pt x="24129" y="133339"/>
                </a:lnTo>
                <a:lnTo>
                  <a:pt x="26246" y="137152"/>
                </a:lnTo>
                <a:lnTo>
                  <a:pt x="32701" y="146330"/>
                </a:lnTo>
                <a:lnTo>
                  <a:pt x="36970" y="150972"/>
                </a:lnTo>
                <a:lnTo>
                  <a:pt x="39887" y="153988"/>
                </a:lnTo>
                <a:lnTo>
                  <a:pt x="43101" y="155998"/>
                </a:lnTo>
                <a:lnTo>
                  <a:pt x="50059" y="158232"/>
                </a:lnTo>
                <a:lnTo>
                  <a:pt x="55049" y="159490"/>
                </a:lnTo>
                <a:lnTo>
                  <a:pt x="58289" y="158396"/>
                </a:lnTo>
                <a:lnTo>
                  <a:pt x="62989" y="156397"/>
                </a:lnTo>
                <a:lnTo>
                  <a:pt x="68662" y="153795"/>
                </a:lnTo>
                <a:lnTo>
                  <a:pt x="73715" y="152060"/>
                </a:lnTo>
                <a:lnTo>
                  <a:pt x="78353" y="150903"/>
                </a:lnTo>
                <a:lnTo>
                  <a:pt x="82715" y="150132"/>
                </a:lnTo>
                <a:lnTo>
                  <a:pt x="86893" y="148348"/>
                </a:lnTo>
                <a:lnTo>
                  <a:pt x="90949" y="145888"/>
                </a:lnTo>
                <a:lnTo>
                  <a:pt x="94922" y="142979"/>
                </a:lnTo>
                <a:lnTo>
                  <a:pt x="100111" y="139769"/>
                </a:lnTo>
                <a:lnTo>
                  <a:pt x="106111" y="136359"/>
                </a:lnTo>
                <a:lnTo>
                  <a:pt x="119550" y="129184"/>
                </a:lnTo>
                <a:lnTo>
                  <a:pt x="133990" y="121761"/>
                </a:lnTo>
                <a:lnTo>
                  <a:pt x="140127" y="118004"/>
                </a:lnTo>
                <a:lnTo>
                  <a:pt x="145488" y="114229"/>
                </a:lnTo>
                <a:lnTo>
                  <a:pt x="150331" y="110443"/>
                </a:lnTo>
                <a:lnTo>
                  <a:pt x="154831" y="106648"/>
                </a:lnTo>
                <a:lnTo>
                  <a:pt x="159100" y="102849"/>
                </a:lnTo>
                <a:lnTo>
                  <a:pt x="163217" y="99046"/>
                </a:lnTo>
                <a:lnTo>
                  <a:pt x="168501" y="95241"/>
                </a:lnTo>
                <a:lnTo>
                  <a:pt x="174564" y="91433"/>
                </a:lnTo>
                <a:lnTo>
                  <a:pt x="181145" y="87626"/>
                </a:lnTo>
                <a:lnTo>
                  <a:pt x="198619" y="76621"/>
                </a:lnTo>
                <a:lnTo>
                  <a:pt x="228600" y="571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62"/>
          <p:cNvSpPr/>
          <p:nvPr/>
        </p:nvSpPr>
        <p:spPr>
          <a:xfrm>
            <a:off x="5212689" y="5257800"/>
            <a:ext cx="67971" cy="502920"/>
          </a:xfrm>
          <a:custGeom>
            <a:avLst/>
            <a:gdLst/>
            <a:ahLst/>
            <a:cxnLst/>
            <a:rect l="0" t="0" r="0" b="0"/>
            <a:pathLst>
              <a:path w="67971" h="502920">
                <a:moveTo>
                  <a:pt x="22251" y="0"/>
                </a:moveTo>
                <a:lnTo>
                  <a:pt x="16183" y="12135"/>
                </a:lnTo>
                <a:lnTo>
                  <a:pt x="13126" y="16980"/>
                </a:lnTo>
                <a:lnTo>
                  <a:pt x="9817" y="21480"/>
                </a:lnTo>
                <a:lnTo>
                  <a:pt x="6342" y="25749"/>
                </a:lnTo>
                <a:lnTo>
                  <a:pt x="4025" y="33676"/>
                </a:lnTo>
                <a:lnTo>
                  <a:pt x="2480" y="44041"/>
                </a:lnTo>
                <a:lnTo>
                  <a:pt x="1450" y="56030"/>
                </a:lnTo>
                <a:lnTo>
                  <a:pt x="764" y="66563"/>
                </a:lnTo>
                <a:lnTo>
                  <a:pt x="0" y="85040"/>
                </a:lnTo>
                <a:lnTo>
                  <a:pt x="1067" y="94793"/>
                </a:lnTo>
                <a:lnTo>
                  <a:pt x="3048" y="105105"/>
                </a:lnTo>
                <a:lnTo>
                  <a:pt x="5639" y="115790"/>
                </a:lnTo>
                <a:lnTo>
                  <a:pt x="7366" y="125453"/>
                </a:lnTo>
                <a:lnTo>
                  <a:pt x="8518" y="134435"/>
                </a:lnTo>
                <a:lnTo>
                  <a:pt x="9286" y="142963"/>
                </a:lnTo>
                <a:lnTo>
                  <a:pt x="11067" y="152459"/>
                </a:lnTo>
                <a:lnTo>
                  <a:pt x="13525" y="162599"/>
                </a:lnTo>
                <a:lnTo>
                  <a:pt x="16433" y="173169"/>
                </a:lnTo>
                <a:lnTo>
                  <a:pt x="18372" y="186566"/>
                </a:lnTo>
                <a:lnTo>
                  <a:pt x="19665" y="201847"/>
                </a:lnTo>
                <a:lnTo>
                  <a:pt x="20527" y="218384"/>
                </a:lnTo>
                <a:lnTo>
                  <a:pt x="23642" y="240839"/>
                </a:lnTo>
                <a:lnTo>
                  <a:pt x="28258" y="267239"/>
                </a:lnTo>
                <a:lnTo>
                  <a:pt x="33875" y="296270"/>
                </a:lnTo>
                <a:lnTo>
                  <a:pt x="37620" y="318163"/>
                </a:lnTo>
                <a:lnTo>
                  <a:pt x="40117" y="335298"/>
                </a:lnTo>
                <a:lnTo>
                  <a:pt x="41782" y="349262"/>
                </a:lnTo>
                <a:lnTo>
                  <a:pt x="44161" y="361112"/>
                </a:lnTo>
                <a:lnTo>
                  <a:pt x="47018" y="371551"/>
                </a:lnTo>
                <a:lnTo>
                  <a:pt x="50192" y="381050"/>
                </a:lnTo>
                <a:lnTo>
                  <a:pt x="52308" y="389923"/>
                </a:lnTo>
                <a:lnTo>
                  <a:pt x="53719" y="398379"/>
                </a:lnTo>
                <a:lnTo>
                  <a:pt x="54660" y="406556"/>
                </a:lnTo>
                <a:lnTo>
                  <a:pt x="55287" y="414547"/>
                </a:lnTo>
                <a:lnTo>
                  <a:pt x="55983" y="430200"/>
                </a:lnTo>
                <a:lnTo>
                  <a:pt x="56375" y="453292"/>
                </a:lnTo>
                <a:lnTo>
                  <a:pt x="56492" y="476220"/>
                </a:lnTo>
                <a:lnTo>
                  <a:pt x="57778" y="482580"/>
                </a:lnTo>
                <a:lnTo>
                  <a:pt x="59905" y="488090"/>
                </a:lnTo>
                <a:lnTo>
                  <a:pt x="67970" y="5029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63"/>
          <p:cNvSpPr/>
          <p:nvPr/>
        </p:nvSpPr>
        <p:spPr>
          <a:xfrm>
            <a:off x="5337809" y="5452109"/>
            <a:ext cx="308612" cy="251461"/>
          </a:xfrm>
          <a:custGeom>
            <a:avLst/>
            <a:gdLst/>
            <a:ahLst/>
            <a:cxnLst/>
            <a:rect l="0" t="0" r="0" b="0"/>
            <a:pathLst>
              <a:path w="308612" h="251461">
                <a:moveTo>
                  <a:pt x="0" y="0"/>
                </a:moveTo>
                <a:lnTo>
                  <a:pt x="12136" y="6068"/>
                </a:lnTo>
                <a:lnTo>
                  <a:pt x="21481" y="12434"/>
                </a:lnTo>
                <a:lnTo>
                  <a:pt x="25751" y="15909"/>
                </a:lnTo>
                <a:lnTo>
                  <a:pt x="36218" y="22037"/>
                </a:lnTo>
                <a:lnTo>
                  <a:pt x="68167" y="39004"/>
                </a:lnTo>
                <a:lnTo>
                  <a:pt x="82275" y="47593"/>
                </a:lnTo>
                <a:lnTo>
                  <a:pt x="94220" y="55859"/>
                </a:lnTo>
                <a:lnTo>
                  <a:pt x="104723" y="63909"/>
                </a:lnTo>
                <a:lnTo>
                  <a:pt x="114266" y="70546"/>
                </a:lnTo>
                <a:lnTo>
                  <a:pt x="123167" y="76241"/>
                </a:lnTo>
                <a:lnTo>
                  <a:pt x="131642" y="81308"/>
                </a:lnTo>
                <a:lnTo>
                  <a:pt x="141101" y="88495"/>
                </a:lnTo>
                <a:lnTo>
                  <a:pt x="151218" y="97097"/>
                </a:lnTo>
                <a:lnTo>
                  <a:pt x="171348" y="115544"/>
                </a:lnTo>
                <a:lnTo>
                  <a:pt x="195692" y="138940"/>
                </a:lnTo>
                <a:lnTo>
                  <a:pt x="242008" y="184874"/>
                </a:lnTo>
                <a:lnTo>
                  <a:pt x="248969" y="193099"/>
                </a:lnTo>
                <a:lnTo>
                  <a:pt x="274429" y="225137"/>
                </a:lnTo>
                <a:lnTo>
                  <a:pt x="280743" y="232642"/>
                </a:lnTo>
                <a:lnTo>
                  <a:pt x="286222" y="238914"/>
                </a:lnTo>
                <a:lnTo>
                  <a:pt x="291145" y="243096"/>
                </a:lnTo>
                <a:lnTo>
                  <a:pt x="295697" y="245885"/>
                </a:lnTo>
                <a:lnTo>
                  <a:pt x="308611" y="2514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64"/>
          <p:cNvSpPr/>
          <p:nvPr/>
        </p:nvSpPr>
        <p:spPr>
          <a:xfrm>
            <a:off x="5365963" y="5394959"/>
            <a:ext cx="223308" cy="365761"/>
          </a:xfrm>
          <a:custGeom>
            <a:avLst/>
            <a:gdLst/>
            <a:ahLst/>
            <a:cxnLst/>
            <a:rect l="0" t="0" r="0" b="0"/>
            <a:pathLst>
              <a:path w="223308" h="365761">
                <a:moveTo>
                  <a:pt x="223307" y="0"/>
                </a:moveTo>
                <a:lnTo>
                  <a:pt x="205103" y="0"/>
                </a:lnTo>
                <a:lnTo>
                  <a:pt x="199741" y="2541"/>
                </a:lnTo>
                <a:lnTo>
                  <a:pt x="196166" y="6774"/>
                </a:lnTo>
                <a:lnTo>
                  <a:pt x="193783" y="12136"/>
                </a:lnTo>
                <a:lnTo>
                  <a:pt x="189654" y="16981"/>
                </a:lnTo>
                <a:lnTo>
                  <a:pt x="184362" y="21481"/>
                </a:lnTo>
                <a:lnTo>
                  <a:pt x="178293" y="25751"/>
                </a:lnTo>
                <a:lnTo>
                  <a:pt x="172978" y="32407"/>
                </a:lnTo>
                <a:lnTo>
                  <a:pt x="168164" y="40655"/>
                </a:lnTo>
                <a:lnTo>
                  <a:pt x="136699" y="104542"/>
                </a:lnTo>
                <a:lnTo>
                  <a:pt x="127469" y="123035"/>
                </a:lnTo>
                <a:lnTo>
                  <a:pt x="118775" y="139173"/>
                </a:lnTo>
                <a:lnTo>
                  <a:pt x="110439" y="153743"/>
                </a:lnTo>
                <a:lnTo>
                  <a:pt x="102341" y="167265"/>
                </a:lnTo>
                <a:lnTo>
                  <a:pt x="95673" y="178820"/>
                </a:lnTo>
                <a:lnTo>
                  <a:pt x="84877" y="198433"/>
                </a:lnTo>
                <a:lnTo>
                  <a:pt x="65592" y="235889"/>
                </a:lnTo>
                <a:lnTo>
                  <a:pt x="59743" y="248700"/>
                </a:lnTo>
                <a:lnTo>
                  <a:pt x="54575" y="261050"/>
                </a:lnTo>
                <a:lnTo>
                  <a:pt x="49859" y="273093"/>
                </a:lnTo>
                <a:lnTo>
                  <a:pt x="45445" y="282392"/>
                </a:lnTo>
                <a:lnTo>
                  <a:pt x="41232" y="289862"/>
                </a:lnTo>
                <a:lnTo>
                  <a:pt x="37154" y="296111"/>
                </a:lnTo>
                <a:lnTo>
                  <a:pt x="33164" y="302818"/>
                </a:lnTo>
                <a:lnTo>
                  <a:pt x="29235" y="309829"/>
                </a:lnTo>
                <a:lnTo>
                  <a:pt x="25346" y="317043"/>
                </a:lnTo>
                <a:lnTo>
                  <a:pt x="21482" y="323122"/>
                </a:lnTo>
                <a:lnTo>
                  <a:pt x="17637" y="328445"/>
                </a:lnTo>
                <a:lnTo>
                  <a:pt x="13804" y="333263"/>
                </a:lnTo>
                <a:lnTo>
                  <a:pt x="9544" y="342004"/>
                </a:lnTo>
                <a:lnTo>
                  <a:pt x="8408" y="346113"/>
                </a:lnTo>
                <a:lnTo>
                  <a:pt x="3760" y="354065"/>
                </a:lnTo>
                <a:lnTo>
                  <a:pt x="742" y="357964"/>
                </a:lnTo>
                <a:lnTo>
                  <a:pt x="0" y="360562"/>
                </a:lnTo>
                <a:lnTo>
                  <a:pt x="776" y="362295"/>
                </a:lnTo>
                <a:lnTo>
                  <a:pt x="6137" y="3657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65"/>
          <p:cNvSpPr/>
          <p:nvPr/>
        </p:nvSpPr>
        <p:spPr>
          <a:xfrm>
            <a:off x="5703570" y="5509259"/>
            <a:ext cx="228601" cy="34292"/>
          </a:xfrm>
          <a:custGeom>
            <a:avLst/>
            <a:gdLst/>
            <a:ahLst/>
            <a:cxnLst/>
            <a:rect l="0" t="0" r="0" b="0"/>
            <a:pathLst>
              <a:path w="228601" h="34292">
                <a:moveTo>
                  <a:pt x="0" y="34291"/>
                </a:moveTo>
                <a:lnTo>
                  <a:pt x="12135" y="28223"/>
                </a:lnTo>
                <a:lnTo>
                  <a:pt x="18250" y="26436"/>
                </a:lnTo>
                <a:lnTo>
                  <a:pt x="24867" y="25244"/>
                </a:lnTo>
                <a:lnTo>
                  <a:pt x="31818" y="24449"/>
                </a:lnTo>
                <a:lnTo>
                  <a:pt x="37722" y="22650"/>
                </a:lnTo>
                <a:lnTo>
                  <a:pt x="42928" y="20180"/>
                </a:lnTo>
                <a:lnTo>
                  <a:pt x="47668" y="17263"/>
                </a:lnTo>
                <a:lnTo>
                  <a:pt x="53369" y="15319"/>
                </a:lnTo>
                <a:lnTo>
                  <a:pt x="59709" y="14023"/>
                </a:lnTo>
                <a:lnTo>
                  <a:pt x="66476" y="13159"/>
                </a:lnTo>
                <a:lnTo>
                  <a:pt x="73527" y="12583"/>
                </a:lnTo>
                <a:lnTo>
                  <a:pt x="80768" y="12199"/>
                </a:lnTo>
                <a:lnTo>
                  <a:pt x="95586" y="11772"/>
                </a:lnTo>
                <a:lnTo>
                  <a:pt x="110639" y="11582"/>
                </a:lnTo>
                <a:lnTo>
                  <a:pt x="124559" y="10261"/>
                </a:lnTo>
                <a:lnTo>
                  <a:pt x="142729" y="8111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66"/>
          <p:cNvSpPr/>
          <p:nvPr/>
        </p:nvSpPr>
        <p:spPr>
          <a:xfrm>
            <a:off x="6000750" y="5314950"/>
            <a:ext cx="57151" cy="354330"/>
          </a:xfrm>
          <a:custGeom>
            <a:avLst/>
            <a:gdLst/>
            <a:ahLst/>
            <a:cxnLst/>
            <a:rect l="0" t="0" r="0" b="0"/>
            <a:pathLst>
              <a:path w="57151" h="354330">
                <a:moveTo>
                  <a:pt x="0" y="0"/>
                </a:moveTo>
                <a:lnTo>
                  <a:pt x="0" y="66476"/>
                </a:lnTo>
                <a:lnTo>
                  <a:pt x="1270" y="73527"/>
                </a:lnTo>
                <a:lnTo>
                  <a:pt x="3387" y="80768"/>
                </a:lnTo>
                <a:lnTo>
                  <a:pt x="6067" y="88135"/>
                </a:lnTo>
                <a:lnTo>
                  <a:pt x="7855" y="95586"/>
                </a:lnTo>
                <a:lnTo>
                  <a:pt x="9046" y="103094"/>
                </a:lnTo>
                <a:lnTo>
                  <a:pt x="9841" y="110639"/>
                </a:lnTo>
                <a:lnTo>
                  <a:pt x="10371" y="118209"/>
                </a:lnTo>
                <a:lnTo>
                  <a:pt x="10724" y="125796"/>
                </a:lnTo>
                <a:lnTo>
                  <a:pt x="10959" y="133394"/>
                </a:lnTo>
                <a:lnTo>
                  <a:pt x="12386" y="140999"/>
                </a:lnTo>
                <a:lnTo>
                  <a:pt x="14607" y="148609"/>
                </a:lnTo>
                <a:lnTo>
                  <a:pt x="17358" y="156223"/>
                </a:lnTo>
                <a:lnTo>
                  <a:pt x="19192" y="163838"/>
                </a:lnTo>
                <a:lnTo>
                  <a:pt x="20414" y="171455"/>
                </a:lnTo>
                <a:lnTo>
                  <a:pt x="21229" y="179073"/>
                </a:lnTo>
                <a:lnTo>
                  <a:pt x="21773" y="186692"/>
                </a:lnTo>
                <a:lnTo>
                  <a:pt x="22135" y="194311"/>
                </a:lnTo>
                <a:lnTo>
                  <a:pt x="22377" y="201931"/>
                </a:lnTo>
                <a:lnTo>
                  <a:pt x="23808" y="212090"/>
                </a:lnTo>
                <a:lnTo>
                  <a:pt x="26032" y="223943"/>
                </a:lnTo>
                <a:lnTo>
                  <a:pt x="28785" y="236926"/>
                </a:lnTo>
                <a:lnTo>
                  <a:pt x="30619" y="248120"/>
                </a:lnTo>
                <a:lnTo>
                  <a:pt x="31843" y="258123"/>
                </a:lnTo>
                <a:lnTo>
                  <a:pt x="32658" y="267332"/>
                </a:lnTo>
                <a:lnTo>
                  <a:pt x="34472" y="274741"/>
                </a:lnTo>
                <a:lnTo>
                  <a:pt x="36951" y="280951"/>
                </a:lnTo>
                <a:lnTo>
                  <a:pt x="39874" y="286360"/>
                </a:lnTo>
                <a:lnTo>
                  <a:pt x="41823" y="292506"/>
                </a:lnTo>
                <a:lnTo>
                  <a:pt x="43121" y="299144"/>
                </a:lnTo>
                <a:lnTo>
                  <a:pt x="43987" y="306109"/>
                </a:lnTo>
                <a:lnTo>
                  <a:pt x="45835" y="313292"/>
                </a:lnTo>
                <a:lnTo>
                  <a:pt x="48336" y="320621"/>
                </a:lnTo>
                <a:lnTo>
                  <a:pt x="51274" y="328047"/>
                </a:lnTo>
                <a:lnTo>
                  <a:pt x="53232" y="334268"/>
                </a:lnTo>
                <a:lnTo>
                  <a:pt x="54538" y="339685"/>
                </a:lnTo>
                <a:lnTo>
                  <a:pt x="57150" y="3543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67"/>
          <p:cNvSpPr/>
          <p:nvPr/>
        </p:nvSpPr>
        <p:spPr>
          <a:xfrm>
            <a:off x="6080759" y="5257998"/>
            <a:ext cx="320042" cy="296982"/>
          </a:xfrm>
          <a:custGeom>
            <a:avLst/>
            <a:gdLst/>
            <a:ahLst/>
            <a:cxnLst/>
            <a:rect l="0" t="0" r="0" b="0"/>
            <a:pathLst>
              <a:path w="320042" h="296982">
                <a:moveTo>
                  <a:pt x="0" y="114102"/>
                </a:moveTo>
                <a:lnTo>
                  <a:pt x="0" y="101966"/>
                </a:lnTo>
                <a:lnTo>
                  <a:pt x="1271" y="97121"/>
                </a:lnTo>
                <a:lnTo>
                  <a:pt x="6069" y="88351"/>
                </a:lnTo>
                <a:lnTo>
                  <a:pt x="9125" y="82965"/>
                </a:lnTo>
                <a:lnTo>
                  <a:pt x="15909" y="70207"/>
                </a:lnTo>
                <a:lnTo>
                  <a:pt x="19496" y="64518"/>
                </a:lnTo>
                <a:lnTo>
                  <a:pt x="23157" y="59456"/>
                </a:lnTo>
                <a:lnTo>
                  <a:pt x="26868" y="54811"/>
                </a:lnTo>
                <a:lnTo>
                  <a:pt x="31882" y="50445"/>
                </a:lnTo>
                <a:lnTo>
                  <a:pt x="37765" y="46264"/>
                </a:lnTo>
                <a:lnTo>
                  <a:pt x="44227" y="42206"/>
                </a:lnTo>
                <a:lnTo>
                  <a:pt x="49804" y="38231"/>
                </a:lnTo>
                <a:lnTo>
                  <a:pt x="59389" y="30428"/>
                </a:lnTo>
                <a:lnTo>
                  <a:pt x="64993" y="26569"/>
                </a:lnTo>
                <a:lnTo>
                  <a:pt x="71269" y="22726"/>
                </a:lnTo>
                <a:lnTo>
                  <a:pt x="77993" y="18895"/>
                </a:lnTo>
                <a:lnTo>
                  <a:pt x="92237" y="11251"/>
                </a:lnTo>
                <a:lnTo>
                  <a:pt x="99592" y="7434"/>
                </a:lnTo>
                <a:lnTo>
                  <a:pt x="105765" y="4890"/>
                </a:lnTo>
                <a:lnTo>
                  <a:pt x="111150" y="3194"/>
                </a:lnTo>
                <a:lnTo>
                  <a:pt x="116010" y="2063"/>
                </a:lnTo>
                <a:lnTo>
                  <a:pt x="121790" y="1309"/>
                </a:lnTo>
                <a:lnTo>
                  <a:pt x="128183" y="806"/>
                </a:lnTo>
                <a:lnTo>
                  <a:pt x="140791" y="248"/>
                </a:lnTo>
                <a:lnTo>
                  <a:pt x="150628" y="0"/>
                </a:lnTo>
                <a:lnTo>
                  <a:pt x="155028" y="1204"/>
                </a:lnTo>
                <a:lnTo>
                  <a:pt x="163305" y="5928"/>
                </a:lnTo>
                <a:lnTo>
                  <a:pt x="171217" y="8875"/>
                </a:lnTo>
                <a:lnTo>
                  <a:pt x="175105" y="9660"/>
                </a:lnTo>
                <a:lnTo>
                  <a:pt x="177696" y="11454"/>
                </a:lnTo>
                <a:lnTo>
                  <a:pt x="179424" y="13920"/>
                </a:lnTo>
                <a:lnTo>
                  <a:pt x="180577" y="16834"/>
                </a:lnTo>
                <a:lnTo>
                  <a:pt x="185243" y="23458"/>
                </a:lnTo>
                <a:lnTo>
                  <a:pt x="188266" y="27003"/>
                </a:lnTo>
                <a:lnTo>
                  <a:pt x="190280" y="31906"/>
                </a:lnTo>
                <a:lnTo>
                  <a:pt x="191624" y="37714"/>
                </a:lnTo>
                <a:lnTo>
                  <a:pt x="192520" y="44126"/>
                </a:lnTo>
                <a:lnTo>
                  <a:pt x="191846" y="49672"/>
                </a:lnTo>
                <a:lnTo>
                  <a:pt x="190128" y="54638"/>
                </a:lnTo>
                <a:lnTo>
                  <a:pt x="187712" y="59219"/>
                </a:lnTo>
                <a:lnTo>
                  <a:pt x="184832" y="67354"/>
                </a:lnTo>
                <a:lnTo>
                  <a:pt x="181642" y="77856"/>
                </a:lnTo>
                <a:lnTo>
                  <a:pt x="178245" y="89938"/>
                </a:lnTo>
                <a:lnTo>
                  <a:pt x="174710" y="100533"/>
                </a:lnTo>
                <a:lnTo>
                  <a:pt x="171083" y="110135"/>
                </a:lnTo>
                <a:lnTo>
                  <a:pt x="150070" y="162001"/>
                </a:lnTo>
                <a:lnTo>
                  <a:pt x="143227" y="173975"/>
                </a:lnTo>
                <a:lnTo>
                  <a:pt x="136125" y="183227"/>
                </a:lnTo>
                <a:lnTo>
                  <a:pt x="128850" y="190665"/>
                </a:lnTo>
                <a:lnTo>
                  <a:pt x="124000" y="198164"/>
                </a:lnTo>
                <a:lnTo>
                  <a:pt x="120767" y="205703"/>
                </a:lnTo>
                <a:lnTo>
                  <a:pt x="118612" y="213269"/>
                </a:lnTo>
                <a:lnTo>
                  <a:pt x="115904" y="219583"/>
                </a:lnTo>
                <a:lnTo>
                  <a:pt x="112830" y="225063"/>
                </a:lnTo>
                <a:lnTo>
                  <a:pt x="109510" y="229986"/>
                </a:lnTo>
                <a:lnTo>
                  <a:pt x="107297" y="235807"/>
                </a:lnTo>
                <a:lnTo>
                  <a:pt x="105821" y="242229"/>
                </a:lnTo>
                <a:lnTo>
                  <a:pt x="104838" y="249049"/>
                </a:lnTo>
                <a:lnTo>
                  <a:pt x="102912" y="254867"/>
                </a:lnTo>
                <a:lnTo>
                  <a:pt x="100358" y="260015"/>
                </a:lnTo>
                <a:lnTo>
                  <a:pt x="95404" y="269122"/>
                </a:lnTo>
                <a:lnTo>
                  <a:pt x="93202" y="277403"/>
                </a:lnTo>
                <a:lnTo>
                  <a:pt x="93885" y="280119"/>
                </a:lnTo>
                <a:lnTo>
                  <a:pt x="95610" y="281930"/>
                </a:lnTo>
                <a:lnTo>
                  <a:pt x="101436" y="284836"/>
                </a:lnTo>
                <a:lnTo>
                  <a:pt x="108513" y="285339"/>
                </a:lnTo>
                <a:lnTo>
                  <a:pt x="118502" y="282071"/>
                </a:lnTo>
                <a:lnTo>
                  <a:pt x="124722" y="279421"/>
                </a:lnTo>
                <a:lnTo>
                  <a:pt x="131408" y="277655"/>
                </a:lnTo>
                <a:lnTo>
                  <a:pt x="138405" y="276477"/>
                </a:lnTo>
                <a:lnTo>
                  <a:pt x="145610" y="275691"/>
                </a:lnTo>
                <a:lnTo>
                  <a:pt x="151684" y="273898"/>
                </a:lnTo>
                <a:lnTo>
                  <a:pt x="157002" y="271433"/>
                </a:lnTo>
                <a:lnTo>
                  <a:pt x="161818" y="268519"/>
                </a:lnTo>
                <a:lnTo>
                  <a:pt x="167569" y="266576"/>
                </a:lnTo>
                <a:lnTo>
                  <a:pt x="173943" y="265281"/>
                </a:lnTo>
                <a:lnTo>
                  <a:pt x="180732" y="264418"/>
                </a:lnTo>
                <a:lnTo>
                  <a:pt x="187798" y="263842"/>
                </a:lnTo>
                <a:lnTo>
                  <a:pt x="195049" y="263459"/>
                </a:lnTo>
                <a:lnTo>
                  <a:pt x="209879" y="263032"/>
                </a:lnTo>
                <a:lnTo>
                  <a:pt x="274297" y="262704"/>
                </a:lnTo>
                <a:lnTo>
                  <a:pt x="279384" y="263970"/>
                </a:lnTo>
                <a:lnTo>
                  <a:pt x="288425" y="268763"/>
                </a:lnTo>
                <a:lnTo>
                  <a:pt x="296676" y="275127"/>
                </a:lnTo>
                <a:lnTo>
                  <a:pt x="305074" y="282463"/>
                </a:lnTo>
                <a:lnTo>
                  <a:pt x="320041" y="2969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68"/>
          <p:cNvSpPr/>
          <p:nvPr/>
        </p:nvSpPr>
        <p:spPr>
          <a:xfrm>
            <a:off x="4091940" y="5772151"/>
            <a:ext cx="2548891" cy="388619"/>
          </a:xfrm>
          <a:custGeom>
            <a:avLst/>
            <a:gdLst/>
            <a:ahLst/>
            <a:cxnLst/>
            <a:rect l="0" t="0" r="0" b="0"/>
            <a:pathLst>
              <a:path w="2548891" h="388619">
                <a:moveTo>
                  <a:pt x="0" y="388618"/>
                </a:moveTo>
                <a:lnTo>
                  <a:pt x="6068" y="376483"/>
                </a:lnTo>
                <a:lnTo>
                  <a:pt x="9125" y="372908"/>
                </a:lnTo>
                <a:lnTo>
                  <a:pt x="12433" y="370525"/>
                </a:lnTo>
                <a:lnTo>
                  <a:pt x="29930" y="360397"/>
                </a:lnTo>
                <a:lnTo>
                  <a:pt x="39003" y="354564"/>
                </a:lnTo>
                <a:lnTo>
                  <a:pt x="52672" y="346866"/>
                </a:lnTo>
                <a:lnTo>
                  <a:pt x="88180" y="328152"/>
                </a:lnTo>
                <a:lnTo>
                  <a:pt x="107046" y="319097"/>
                </a:lnTo>
                <a:lnTo>
                  <a:pt x="125974" y="310521"/>
                </a:lnTo>
                <a:lnTo>
                  <a:pt x="144943" y="302263"/>
                </a:lnTo>
                <a:lnTo>
                  <a:pt x="165208" y="294218"/>
                </a:lnTo>
                <a:lnTo>
                  <a:pt x="208046" y="278506"/>
                </a:lnTo>
                <a:lnTo>
                  <a:pt x="231407" y="270760"/>
                </a:lnTo>
                <a:lnTo>
                  <a:pt x="281071" y="255381"/>
                </a:lnTo>
                <a:lnTo>
                  <a:pt x="322617" y="243465"/>
                </a:lnTo>
                <a:lnTo>
                  <a:pt x="390681" y="225467"/>
                </a:lnTo>
                <a:lnTo>
                  <a:pt x="437631" y="213559"/>
                </a:lnTo>
                <a:lnTo>
                  <a:pt x="500277" y="206013"/>
                </a:lnTo>
                <a:lnTo>
                  <a:pt x="552654" y="197071"/>
                </a:lnTo>
                <a:lnTo>
                  <a:pt x="619894" y="186058"/>
                </a:lnTo>
                <a:lnTo>
                  <a:pt x="693948" y="177439"/>
                </a:lnTo>
                <a:lnTo>
                  <a:pt x="769724" y="171362"/>
                </a:lnTo>
                <a:lnTo>
                  <a:pt x="845840" y="162635"/>
                </a:lnTo>
                <a:lnTo>
                  <a:pt x="922024" y="154467"/>
                </a:lnTo>
                <a:lnTo>
                  <a:pt x="998220" y="148479"/>
                </a:lnTo>
                <a:lnTo>
                  <a:pt x="1062990" y="141077"/>
                </a:lnTo>
                <a:lnTo>
                  <a:pt x="1129876" y="138900"/>
                </a:lnTo>
                <a:lnTo>
                  <a:pt x="1189237" y="134546"/>
                </a:lnTo>
                <a:lnTo>
                  <a:pt x="1262110" y="128341"/>
                </a:lnTo>
                <a:lnTo>
                  <a:pt x="1311508" y="125620"/>
                </a:lnTo>
                <a:lnTo>
                  <a:pt x="1380029" y="120176"/>
                </a:lnTo>
                <a:lnTo>
                  <a:pt x="1457049" y="110138"/>
                </a:lnTo>
                <a:lnTo>
                  <a:pt x="1497146" y="103904"/>
                </a:lnTo>
                <a:lnTo>
                  <a:pt x="1537847" y="98479"/>
                </a:lnTo>
                <a:lnTo>
                  <a:pt x="1654256" y="84775"/>
                </a:lnTo>
                <a:lnTo>
                  <a:pt x="1732351" y="73942"/>
                </a:lnTo>
                <a:lnTo>
                  <a:pt x="1795707" y="68897"/>
                </a:lnTo>
                <a:lnTo>
                  <a:pt x="1874003" y="59845"/>
                </a:lnTo>
                <a:lnTo>
                  <a:pt x="1950618" y="51613"/>
                </a:lnTo>
                <a:lnTo>
                  <a:pt x="2056382" y="35329"/>
                </a:lnTo>
                <a:lnTo>
                  <a:pt x="2114943" y="28401"/>
                </a:lnTo>
                <a:lnTo>
                  <a:pt x="2193932" y="17886"/>
                </a:lnTo>
                <a:lnTo>
                  <a:pt x="2270599" y="8892"/>
                </a:lnTo>
                <a:lnTo>
                  <a:pt x="2299475" y="3951"/>
                </a:lnTo>
                <a:lnTo>
                  <a:pt x="2359842" y="1170"/>
                </a:lnTo>
                <a:lnTo>
                  <a:pt x="2508395" y="44"/>
                </a:lnTo>
                <a:lnTo>
                  <a:pt x="2542597" y="0"/>
                </a:lnTo>
                <a:lnTo>
                  <a:pt x="2544695" y="1269"/>
                </a:lnTo>
                <a:lnTo>
                  <a:pt x="2546093" y="3386"/>
                </a:lnTo>
                <a:lnTo>
                  <a:pt x="2548890" y="114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69"/>
          <p:cNvSpPr/>
          <p:nvPr/>
        </p:nvSpPr>
        <p:spPr>
          <a:xfrm>
            <a:off x="4366259" y="6160769"/>
            <a:ext cx="434342" cy="422911"/>
          </a:xfrm>
          <a:custGeom>
            <a:avLst/>
            <a:gdLst/>
            <a:ahLst/>
            <a:cxnLst/>
            <a:rect l="0" t="0" r="0" b="0"/>
            <a:pathLst>
              <a:path w="434342" h="422911">
                <a:moveTo>
                  <a:pt x="0" y="0"/>
                </a:moveTo>
                <a:lnTo>
                  <a:pt x="6069" y="12136"/>
                </a:lnTo>
                <a:lnTo>
                  <a:pt x="12434" y="21480"/>
                </a:lnTo>
                <a:lnTo>
                  <a:pt x="15910" y="25751"/>
                </a:lnTo>
                <a:lnTo>
                  <a:pt x="26545" y="33881"/>
                </a:lnTo>
                <a:lnTo>
                  <a:pt x="38468" y="41729"/>
                </a:lnTo>
                <a:lnTo>
                  <a:pt x="88034" y="80465"/>
                </a:lnTo>
                <a:lnTo>
                  <a:pt x="95520" y="86664"/>
                </a:lnTo>
                <a:lnTo>
                  <a:pt x="108493" y="98207"/>
                </a:lnTo>
                <a:lnTo>
                  <a:pt x="122726" y="111805"/>
                </a:lnTo>
                <a:lnTo>
                  <a:pt x="157155" y="145876"/>
                </a:lnTo>
                <a:lnTo>
                  <a:pt x="168270" y="155671"/>
                </a:lnTo>
                <a:lnTo>
                  <a:pt x="178220" y="163471"/>
                </a:lnTo>
                <a:lnTo>
                  <a:pt x="187394" y="169941"/>
                </a:lnTo>
                <a:lnTo>
                  <a:pt x="196049" y="176794"/>
                </a:lnTo>
                <a:lnTo>
                  <a:pt x="204360" y="183903"/>
                </a:lnTo>
                <a:lnTo>
                  <a:pt x="212440" y="191182"/>
                </a:lnTo>
                <a:lnTo>
                  <a:pt x="234965" y="212816"/>
                </a:lnTo>
                <a:lnTo>
                  <a:pt x="278682" y="255962"/>
                </a:lnTo>
                <a:lnTo>
                  <a:pt x="287388" y="263352"/>
                </a:lnTo>
                <a:lnTo>
                  <a:pt x="295733" y="269548"/>
                </a:lnTo>
                <a:lnTo>
                  <a:pt x="303835" y="274949"/>
                </a:lnTo>
                <a:lnTo>
                  <a:pt x="314317" y="283629"/>
                </a:lnTo>
                <a:lnTo>
                  <a:pt x="326385" y="294497"/>
                </a:lnTo>
                <a:lnTo>
                  <a:pt x="364051" y="330235"/>
                </a:lnTo>
                <a:lnTo>
                  <a:pt x="372240" y="339536"/>
                </a:lnTo>
                <a:lnTo>
                  <a:pt x="381510" y="350818"/>
                </a:lnTo>
                <a:lnTo>
                  <a:pt x="391500" y="363419"/>
                </a:lnTo>
                <a:lnTo>
                  <a:pt x="399431" y="373090"/>
                </a:lnTo>
                <a:lnTo>
                  <a:pt x="405987" y="380806"/>
                </a:lnTo>
                <a:lnTo>
                  <a:pt x="416659" y="392768"/>
                </a:lnTo>
                <a:lnTo>
                  <a:pt x="425636" y="402317"/>
                </a:lnTo>
                <a:lnTo>
                  <a:pt x="428537" y="406641"/>
                </a:lnTo>
                <a:lnTo>
                  <a:pt x="430472" y="410794"/>
                </a:lnTo>
                <a:lnTo>
                  <a:pt x="434341" y="4229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70"/>
          <p:cNvSpPr/>
          <p:nvPr/>
        </p:nvSpPr>
        <p:spPr>
          <a:xfrm>
            <a:off x="4514850" y="6252209"/>
            <a:ext cx="182880" cy="445771"/>
          </a:xfrm>
          <a:custGeom>
            <a:avLst/>
            <a:gdLst/>
            <a:ahLst/>
            <a:cxnLst/>
            <a:rect l="0" t="0" r="0" b="0"/>
            <a:pathLst>
              <a:path w="182880" h="445771">
                <a:moveTo>
                  <a:pt x="182879" y="0"/>
                </a:moveTo>
                <a:lnTo>
                  <a:pt x="163197" y="9842"/>
                </a:lnTo>
                <a:lnTo>
                  <a:pt x="158045" y="14111"/>
                </a:lnTo>
                <a:lnTo>
                  <a:pt x="154893" y="17028"/>
                </a:lnTo>
                <a:lnTo>
                  <a:pt x="150252" y="24052"/>
                </a:lnTo>
                <a:lnTo>
                  <a:pt x="144618" y="33815"/>
                </a:lnTo>
                <a:lnTo>
                  <a:pt x="132855" y="55669"/>
                </a:lnTo>
                <a:lnTo>
                  <a:pt x="114954" y="90395"/>
                </a:lnTo>
                <a:lnTo>
                  <a:pt x="93121" y="133850"/>
                </a:lnTo>
                <a:lnTo>
                  <a:pt x="87481" y="146383"/>
                </a:lnTo>
                <a:lnTo>
                  <a:pt x="82450" y="158549"/>
                </a:lnTo>
                <a:lnTo>
                  <a:pt x="77827" y="170469"/>
                </a:lnTo>
                <a:lnTo>
                  <a:pt x="69303" y="193874"/>
                </a:lnTo>
                <a:lnTo>
                  <a:pt x="65252" y="205449"/>
                </a:lnTo>
                <a:lnTo>
                  <a:pt x="61281" y="218247"/>
                </a:lnTo>
                <a:lnTo>
                  <a:pt x="21875" y="357627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471"/>
          <p:cNvSpPr/>
          <p:nvPr/>
        </p:nvSpPr>
        <p:spPr>
          <a:xfrm>
            <a:off x="4732020" y="6093935"/>
            <a:ext cx="160021" cy="215399"/>
          </a:xfrm>
          <a:custGeom>
            <a:avLst/>
            <a:gdLst/>
            <a:ahLst/>
            <a:cxnLst/>
            <a:rect l="0" t="0" r="0" b="0"/>
            <a:pathLst>
              <a:path w="160021" h="215399">
                <a:moveTo>
                  <a:pt x="0" y="55404"/>
                </a:moveTo>
                <a:lnTo>
                  <a:pt x="6067" y="49337"/>
                </a:lnTo>
                <a:lnTo>
                  <a:pt x="7855" y="46279"/>
                </a:lnTo>
                <a:lnTo>
                  <a:pt x="9046" y="42971"/>
                </a:lnTo>
                <a:lnTo>
                  <a:pt x="9840" y="39496"/>
                </a:lnTo>
                <a:lnTo>
                  <a:pt x="11640" y="35908"/>
                </a:lnTo>
                <a:lnTo>
                  <a:pt x="14110" y="32247"/>
                </a:lnTo>
                <a:lnTo>
                  <a:pt x="17026" y="28537"/>
                </a:lnTo>
                <a:lnTo>
                  <a:pt x="20241" y="26063"/>
                </a:lnTo>
                <a:lnTo>
                  <a:pt x="23654" y="24413"/>
                </a:lnTo>
                <a:lnTo>
                  <a:pt x="27199" y="23313"/>
                </a:lnTo>
                <a:lnTo>
                  <a:pt x="30833" y="21310"/>
                </a:lnTo>
                <a:lnTo>
                  <a:pt x="34525" y="18705"/>
                </a:lnTo>
                <a:lnTo>
                  <a:pt x="38257" y="15699"/>
                </a:lnTo>
                <a:lnTo>
                  <a:pt x="43284" y="13694"/>
                </a:lnTo>
                <a:lnTo>
                  <a:pt x="49176" y="12357"/>
                </a:lnTo>
                <a:lnTo>
                  <a:pt x="55644" y="11466"/>
                </a:lnTo>
                <a:lnTo>
                  <a:pt x="63766" y="9602"/>
                </a:lnTo>
                <a:lnTo>
                  <a:pt x="72990" y="7090"/>
                </a:lnTo>
                <a:lnTo>
                  <a:pt x="82950" y="4145"/>
                </a:lnTo>
                <a:lnTo>
                  <a:pt x="90860" y="2181"/>
                </a:lnTo>
                <a:lnTo>
                  <a:pt x="97403" y="873"/>
                </a:lnTo>
                <a:lnTo>
                  <a:pt x="103035" y="0"/>
                </a:lnTo>
                <a:lnTo>
                  <a:pt x="109330" y="688"/>
                </a:lnTo>
                <a:lnTo>
                  <a:pt x="116067" y="2417"/>
                </a:lnTo>
                <a:lnTo>
                  <a:pt x="123097" y="4839"/>
                </a:lnTo>
                <a:lnTo>
                  <a:pt x="129055" y="6454"/>
                </a:lnTo>
                <a:lnTo>
                  <a:pt x="134296" y="7531"/>
                </a:lnTo>
                <a:lnTo>
                  <a:pt x="139061" y="8249"/>
                </a:lnTo>
                <a:lnTo>
                  <a:pt x="142237" y="9997"/>
                </a:lnTo>
                <a:lnTo>
                  <a:pt x="144354" y="12433"/>
                </a:lnTo>
                <a:lnTo>
                  <a:pt x="145766" y="15327"/>
                </a:lnTo>
                <a:lnTo>
                  <a:pt x="150721" y="21928"/>
                </a:lnTo>
                <a:lnTo>
                  <a:pt x="153821" y="25467"/>
                </a:lnTo>
                <a:lnTo>
                  <a:pt x="155887" y="30366"/>
                </a:lnTo>
                <a:lnTo>
                  <a:pt x="157264" y="36172"/>
                </a:lnTo>
                <a:lnTo>
                  <a:pt x="158183" y="42583"/>
                </a:lnTo>
                <a:lnTo>
                  <a:pt x="157525" y="49397"/>
                </a:lnTo>
                <a:lnTo>
                  <a:pt x="155816" y="56479"/>
                </a:lnTo>
                <a:lnTo>
                  <a:pt x="153408" y="63741"/>
                </a:lnTo>
                <a:lnTo>
                  <a:pt x="151802" y="69852"/>
                </a:lnTo>
                <a:lnTo>
                  <a:pt x="150731" y="75196"/>
                </a:lnTo>
                <a:lnTo>
                  <a:pt x="150017" y="80029"/>
                </a:lnTo>
                <a:lnTo>
                  <a:pt x="148272" y="85790"/>
                </a:lnTo>
                <a:lnTo>
                  <a:pt x="145837" y="92172"/>
                </a:lnTo>
                <a:lnTo>
                  <a:pt x="142945" y="98966"/>
                </a:lnTo>
                <a:lnTo>
                  <a:pt x="139746" y="104765"/>
                </a:lnTo>
                <a:lnTo>
                  <a:pt x="136344" y="109902"/>
                </a:lnTo>
                <a:lnTo>
                  <a:pt x="132806" y="114596"/>
                </a:lnTo>
                <a:lnTo>
                  <a:pt x="126637" y="124075"/>
                </a:lnTo>
                <a:lnTo>
                  <a:pt x="109623" y="151541"/>
                </a:lnTo>
                <a:lnTo>
                  <a:pt x="101022" y="163946"/>
                </a:lnTo>
                <a:lnTo>
                  <a:pt x="92748" y="174755"/>
                </a:lnTo>
                <a:lnTo>
                  <a:pt x="84692" y="184502"/>
                </a:lnTo>
                <a:lnTo>
                  <a:pt x="78051" y="192269"/>
                </a:lnTo>
                <a:lnTo>
                  <a:pt x="72354" y="198718"/>
                </a:lnTo>
                <a:lnTo>
                  <a:pt x="67286" y="204287"/>
                </a:lnTo>
                <a:lnTo>
                  <a:pt x="62637" y="208000"/>
                </a:lnTo>
                <a:lnTo>
                  <a:pt x="58268" y="210475"/>
                </a:lnTo>
                <a:lnTo>
                  <a:pt x="54085" y="212125"/>
                </a:lnTo>
                <a:lnTo>
                  <a:pt x="50027" y="213225"/>
                </a:lnTo>
                <a:lnTo>
                  <a:pt x="46051" y="213958"/>
                </a:lnTo>
                <a:lnTo>
                  <a:pt x="36613" y="215135"/>
                </a:lnTo>
                <a:lnTo>
                  <a:pt x="31935" y="215296"/>
                </a:lnTo>
                <a:lnTo>
                  <a:pt x="18585" y="215398"/>
                </a:lnTo>
                <a:lnTo>
                  <a:pt x="16199" y="214137"/>
                </a:lnTo>
                <a:lnTo>
                  <a:pt x="14610" y="212026"/>
                </a:lnTo>
                <a:lnTo>
                  <a:pt x="13550" y="209349"/>
                </a:lnTo>
                <a:lnTo>
                  <a:pt x="12372" y="202988"/>
                </a:lnTo>
                <a:lnTo>
                  <a:pt x="12058" y="199513"/>
                </a:lnTo>
                <a:lnTo>
                  <a:pt x="11848" y="195927"/>
                </a:lnTo>
                <a:lnTo>
                  <a:pt x="11616" y="188556"/>
                </a:lnTo>
                <a:lnTo>
                  <a:pt x="12824" y="184811"/>
                </a:lnTo>
                <a:lnTo>
                  <a:pt x="14899" y="181046"/>
                </a:lnTo>
                <a:lnTo>
                  <a:pt x="17553" y="177266"/>
                </a:lnTo>
                <a:lnTo>
                  <a:pt x="19321" y="173475"/>
                </a:lnTo>
                <a:lnTo>
                  <a:pt x="20501" y="169679"/>
                </a:lnTo>
                <a:lnTo>
                  <a:pt x="21287" y="165877"/>
                </a:lnTo>
                <a:lnTo>
                  <a:pt x="23082" y="163343"/>
                </a:lnTo>
                <a:lnTo>
                  <a:pt x="25548" y="161654"/>
                </a:lnTo>
                <a:lnTo>
                  <a:pt x="28461" y="160527"/>
                </a:lnTo>
                <a:lnTo>
                  <a:pt x="31674" y="158506"/>
                </a:lnTo>
                <a:lnTo>
                  <a:pt x="35086" y="155889"/>
                </a:lnTo>
                <a:lnTo>
                  <a:pt x="38631" y="152874"/>
                </a:lnTo>
                <a:lnTo>
                  <a:pt x="44803" y="149594"/>
                </a:lnTo>
                <a:lnTo>
                  <a:pt x="52729" y="146137"/>
                </a:lnTo>
                <a:lnTo>
                  <a:pt x="61823" y="142563"/>
                </a:lnTo>
                <a:lnTo>
                  <a:pt x="69155" y="140180"/>
                </a:lnTo>
                <a:lnTo>
                  <a:pt x="75313" y="138591"/>
                </a:lnTo>
                <a:lnTo>
                  <a:pt x="80688" y="137533"/>
                </a:lnTo>
                <a:lnTo>
                  <a:pt x="86812" y="136826"/>
                </a:lnTo>
                <a:lnTo>
                  <a:pt x="93435" y="136356"/>
                </a:lnTo>
                <a:lnTo>
                  <a:pt x="100390" y="136042"/>
                </a:lnTo>
                <a:lnTo>
                  <a:pt x="108836" y="137103"/>
                </a:lnTo>
                <a:lnTo>
                  <a:pt x="118277" y="139080"/>
                </a:lnTo>
                <a:lnTo>
                  <a:pt x="128381" y="141668"/>
                </a:lnTo>
                <a:lnTo>
                  <a:pt x="136387" y="143393"/>
                </a:lnTo>
                <a:lnTo>
                  <a:pt x="142995" y="144543"/>
                </a:lnTo>
                <a:lnTo>
                  <a:pt x="160020" y="1468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472"/>
          <p:cNvSpPr/>
          <p:nvPr/>
        </p:nvSpPr>
        <p:spPr>
          <a:xfrm>
            <a:off x="5006340" y="6309359"/>
            <a:ext cx="148590" cy="57151"/>
          </a:xfrm>
          <a:custGeom>
            <a:avLst/>
            <a:gdLst/>
            <a:ahLst/>
            <a:cxnLst/>
            <a:rect l="0" t="0" r="0" b="0"/>
            <a:pathLst>
              <a:path w="148590" h="57151">
                <a:moveTo>
                  <a:pt x="0" y="57150"/>
                </a:moveTo>
                <a:lnTo>
                  <a:pt x="12135" y="51083"/>
                </a:lnTo>
                <a:lnTo>
                  <a:pt x="16980" y="48025"/>
                </a:lnTo>
                <a:lnTo>
                  <a:pt x="21480" y="44717"/>
                </a:lnTo>
                <a:lnTo>
                  <a:pt x="25750" y="41242"/>
                </a:lnTo>
                <a:lnTo>
                  <a:pt x="31136" y="37654"/>
                </a:lnTo>
                <a:lnTo>
                  <a:pt x="37267" y="33993"/>
                </a:lnTo>
                <a:lnTo>
                  <a:pt x="43895" y="30283"/>
                </a:lnTo>
                <a:lnTo>
                  <a:pt x="49583" y="27809"/>
                </a:lnTo>
                <a:lnTo>
                  <a:pt x="54645" y="26159"/>
                </a:lnTo>
                <a:lnTo>
                  <a:pt x="59290" y="25059"/>
                </a:lnTo>
                <a:lnTo>
                  <a:pt x="68737" y="21787"/>
                </a:lnTo>
                <a:lnTo>
                  <a:pt x="96166" y="11376"/>
                </a:lnTo>
                <a:lnTo>
                  <a:pt x="107290" y="7584"/>
                </a:lnTo>
                <a:lnTo>
                  <a:pt x="115977" y="5056"/>
                </a:lnTo>
                <a:lnTo>
                  <a:pt x="14858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473"/>
          <p:cNvSpPr/>
          <p:nvPr/>
        </p:nvSpPr>
        <p:spPr>
          <a:xfrm>
            <a:off x="5292090" y="6046630"/>
            <a:ext cx="194141" cy="536982"/>
          </a:xfrm>
          <a:custGeom>
            <a:avLst/>
            <a:gdLst/>
            <a:ahLst/>
            <a:cxnLst/>
            <a:rect l="0" t="0" r="0" b="0"/>
            <a:pathLst>
              <a:path w="194141" h="536982">
                <a:moveTo>
                  <a:pt x="0" y="79849"/>
                </a:moveTo>
                <a:lnTo>
                  <a:pt x="0" y="73782"/>
                </a:lnTo>
                <a:lnTo>
                  <a:pt x="1269" y="70724"/>
                </a:lnTo>
                <a:lnTo>
                  <a:pt x="6067" y="63941"/>
                </a:lnTo>
                <a:lnTo>
                  <a:pt x="9125" y="60353"/>
                </a:lnTo>
                <a:lnTo>
                  <a:pt x="12433" y="56692"/>
                </a:lnTo>
                <a:lnTo>
                  <a:pt x="15908" y="52981"/>
                </a:lnTo>
                <a:lnTo>
                  <a:pt x="47999" y="20461"/>
                </a:lnTo>
                <a:lnTo>
                  <a:pt x="53589" y="17397"/>
                </a:lnTo>
                <a:lnTo>
                  <a:pt x="59856" y="15355"/>
                </a:lnTo>
                <a:lnTo>
                  <a:pt x="66574" y="13993"/>
                </a:lnTo>
                <a:lnTo>
                  <a:pt x="72323" y="11815"/>
                </a:lnTo>
                <a:lnTo>
                  <a:pt x="77425" y="9093"/>
                </a:lnTo>
                <a:lnTo>
                  <a:pt x="82097" y="6009"/>
                </a:lnTo>
                <a:lnTo>
                  <a:pt x="86481" y="3953"/>
                </a:lnTo>
                <a:lnTo>
                  <a:pt x="90674" y="2581"/>
                </a:lnTo>
                <a:lnTo>
                  <a:pt x="94739" y="1668"/>
                </a:lnTo>
                <a:lnTo>
                  <a:pt x="99989" y="1058"/>
                </a:lnTo>
                <a:lnTo>
                  <a:pt x="106029" y="652"/>
                </a:lnTo>
                <a:lnTo>
                  <a:pt x="118244" y="201"/>
                </a:lnTo>
                <a:lnTo>
                  <a:pt x="127906" y="0"/>
                </a:lnTo>
                <a:lnTo>
                  <a:pt x="132260" y="1217"/>
                </a:lnTo>
                <a:lnTo>
                  <a:pt x="136434" y="3298"/>
                </a:lnTo>
                <a:lnTo>
                  <a:pt x="140485" y="5955"/>
                </a:lnTo>
                <a:lnTo>
                  <a:pt x="144457" y="8996"/>
                </a:lnTo>
                <a:lnTo>
                  <a:pt x="148374" y="12294"/>
                </a:lnTo>
                <a:lnTo>
                  <a:pt x="152256" y="15762"/>
                </a:lnTo>
                <a:lnTo>
                  <a:pt x="154844" y="19345"/>
                </a:lnTo>
                <a:lnTo>
                  <a:pt x="159756" y="30454"/>
                </a:lnTo>
                <a:lnTo>
                  <a:pt x="165406" y="37999"/>
                </a:lnTo>
                <a:lnTo>
                  <a:pt x="166150" y="43059"/>
                </a:lnTo>
                <a:lnTo>
                  <a:pt x="163591" y="55454"/>
                </a:lnTo>
                <a:lnTo>
                  <a:pt x="162401" y="63586"/>
                </a:lnTo>
                <a:lnTo>
                  <a:pt x="161607" y="72817"/>
                </a:lnTo>
                <a:lnTo>
                  <a:pt x="161078" y="82781"/>
                </a:lnTo>
                <a:lnTo>
                  <a:pt x="159455" y="91964"/>
                </a:lnTo>
                <a:lnTo>
                  <a:pt x="157103" y="100626"/>
                </a:lnTo>
                <a:lnTo>
                  <a:pt x="154265" y="108941"/>
                </a:lnTo>
                <a:lnTo>
                  <a:pt x="149834" y="118293"/>
                </a:lnTo>
                <a:lnTo>
                  <a:pt x="144339" y="128339"/>
                </a:lnTo>
                <a:lnTo>
                  <a:pt x="138135" y="138846"/>
                </a:lnTo>
                <a:lnTo>
                  <a:pt x="132730" y="149660"/>
                </a:lnTo>
                <a:lnTo>
                  <a:pt x="127857" y="160680"/>
                </a:lnTo>
                <a:lnTo>
                  <a:pt x="123337" y="171836"/>
                </a:lnTo>
                <a:lnTo>
                  <a:pt x="117785" y="183084"/>
                </a:lnTo>
                <a:lnTo>
                  <a:pt x="111543" y="194393"/>
                </a:lnTo>
                <a:lnTo>
                  <a:pt x="104842" y="205741"/>
                </a:lnTo>
                <a:lnTo>
                  <a:pt x="99104" y="215847"/>
                </a:lnTo>
                <a:lnTo>
                  <a:pt x="89343" y="233849"/>
                </a:lnTo>
                <a:lnTo>
                  <a:pt x="82421" y="243476"/>
                </a:lnTo>
                <a:lnTo>
                  <a:pt x="73997" y="253704"/>
                </a:lnTo>
                <a:lnTo>
                  <a:pt x="64572" y="264332"/>
                </a:lnTo>
                <a:lnTo>
                  <a:pt x="57017" y="271418"/>
                </a:lnTo>
                <a:lnTo>
                  <a:pt x="50711" y="276142"/>
                </a:lnTo>
                <a:lnTo>
                  <a:pt x="45238" y="279291"/>
                </a:lnTo>
                <a:lnTo>
                  <a:pt x="42858" y="280121"/>
                </a:lnTo>
                <a:lnTo>
                  <a:pt x="42542" y="279404"/>
                </a:lnTo>
                <a:lnTo>
                  <a:pt x="45577" y="275220"/>
                </a:lnTo>
                <a:lnTo>
                  <a:pt x="51160" y="269128"/>
                </a:lnTo>
                <a:lnTo>
                  <a:pt x="61442" y="258558"/>
                </a:lnTo>
                <a:lnTo>
                  <a:pt x="72532" y="247382"/>
                </a:lnTo>
                <a:lnTo>
                  <a:pt x="78835" y="243608"/>
                </a:lnTo>
                <a:lnTo>
                  <a:pt x="86847" y="239822"/>
                </a:lnTo>
                <a:lnTo>
                  <a:pt x="95997" y="236027"/>
                </a:lnTo>
                <a:lnTo>
                  <a:pt x="104638" y="232228"/>
                </a:lnTo>
                <a:lnTo>
                  <a:pt x="121012" y="224620"/>
                </a:lnTo>
                <a:lnTo>
                  <a:pt x="127665" y="222083"/>
                </a:lnTo>
                <a:lnTo>
                  <a:pt x="133369" y="220392"/>
                </a:lnTo>
                <a:lnTo>
                  <a:pt x="138443" y="219265"/>
                </a:lnTo>
                <a:lnTo>
                  <a:pt x="143095" y="218513"/>
                </a:lnTo>
                <a:lnTo>
                  <a:pt x="147467" y="218012"/>
                </a:lnTo>
                <a:lnTo>
                  <a:pt x="151651" y="217678"/>
                </a:lnTo>
                <a:lnTo>
                  <a:pt x="156980" y="218725"/>
                </a:lnTo>
                <a:lnTo>
                  <a:pt x="163073" y="220693"/>
                </a:lnTo>
                <a:lnTo>
                  <a:pt x="169675" y="223275"/>
                </a:lnTo>
                <a:lnTo>
                  <a:pt x="174077" y="226266"/>
                </a:lnTo>
                <a:lnTo>
                  <a:pt x="177011" y="229531"/>
                </a:lnTo>
                <a:lnTo>
                  <a:pt x="181541" y="237814"/>
                </a:lnTo>
                <a:lnTo>
                  <a:pt x="187788" y="249963"/>
                </a:lnTo>
                <a:lnTo>
                  <a:pt x="191411" y="263829"/>
                </a:lnTo>
                <a:lnTo>
                  <a:pt x="193021" y="278458"/>
                </a:lnTo>
                <a:lnTo>
                  <a:pt x="193737" y="293427"/>
                </a:lnTo>
                <a:lnTo>
                  <a:pt x="194140" y="322202"/>
                </a:lnTo>
                <a:lnTo>
                  <a:pt x="192926" y="332857"/>
                </a:lnTo>
                <a:lnTo>
                  <a:pt x="190847" y="343772"/>
                </a:lnTo>
                <a:lnTo>
                  <a:pt x="188192" y="354857"/>
                </a:lnTo>
                <a:lnTo>
                  <a:pt x="182611" y="368598"/>
                </a:lnTo>
                <a:lnTo>
                  <a:pt x="175080" y="384108"/>
                </a:lnTo>
                <a:lnTo>
                  <a:pt x="166250" y="400799"/>
                </a:lnTo>
                <a:lnTo>
                  <a:pt x="157823" y="418275"/>
                </a:lnTo>
                <a:lnTo>
                  <a:pt x="149665" y="436277"/>
                </a:lnTo>
                <a:lnTo>
                  <a:pt x="141687" y="454628"/>
                </a:lnTo>
                <a:lnTo>
                  <a:pt x="133828" y="469402"/>
                </a:lnTo>
                <a:lnTo>
                  <a:pt x="126048" y="481791"/>
                </a:lnTo>
                <a:lnTo>
                  <a:pt x="118322" y="492590"/>
                </a:lnTo>
                <a:lnTo>
                  <a:pt x="111901" y="501060"/>
                </a:lnTo>
                <a:lnTo>
                  <a:pt x="106351" y="507976"/>
                </a:lnTo>
                <a:lnTo>
                  <a:pt x="101380" y="513857"/>
                </a:lnTo>
                <a:lnTo>
                  <a:pt x="96797" y="519049"/>
                </a:lnTo>
                <a:lnTo>
                  <a:pt x="88317" y="528202"/>
                </a:lnTo>
                <a:lnTo>
                  <a:pt x="84278" y="531151"/>
                </a:lnTo>
                <a:lnTo>
                  <a:pt x="80315" y="533117"/>
                </a:lnTo>
                <a:lnTo>
                  <a:pt x="70897" y="536273"/>
                </a:lnTo>
                <a:lnTo>
                  <a:pt x="66223" y="536704"/>
                </a:lnTo>
                <a:lnTo>
                  <a:pt x="58942" y="536981"/>
                </a:lnTo>
                <a:lnTo>
                  <a:pt x="58344" y="535734"/>
                </a:lnTo>
                <a:lnTo>
                  <a:pt x="57150" y="5256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474"/>
          <p:cNvSpPr/>
          <p:nvPr/>
        </p:nvSpPr>
        <p:spPr>
          <a:xfrm>
            <a:off x="5509259" y="6183629"/>
            <a:ext cx="251462" cy="274322"/>
          </a:xfrm>
          <a:custGeom>
            <a:avLst/>
            <a:gdLst/>
            <a:ahLst/>
            <a:cxnLst/>
            <a:rect l="0" t="0" r="0" b="0"/>
            <a:pathLst>
              <a:path w="251462" h="274322">
                <a:moveTo>
                  <a:pt x="0" y="0"/>
                </a:moveTo>
                <a:lnTo>
                  <a:pt x="6068" y="6068"/>
                </a:lnTo>
                <a:lnTo>
                  <a:pt x="10395" y="11666"/>
                </a:lnTo>
                <a:lnTo>
                  <a:pt x="15821" y="19207"/>
                </a:lnTo>
                <a:lnTo>
                  <a:pt x="21977" y="28045"/>
                </a:lnTo>
                <a:lnTo>
                  <a:pt x="27351" y="35207"/>
                </a:lnTo>
                <a:lnTo>
                  <a:pt x="32205" y="41251"/>
                </a:lnTo>
                <a:lnTo>
                  <a:pt x="36710" y="46551"/>
                </a:lnTo>
                <a:lnTo>
                  <a:pt x="40983" y="51354"/>
                </a:lnTo>
                <a:lnTo>
                  <a:pt x="49118" y="60078"/>
                </a:lnTo>
                <a:lnTo>
                  <a:pt x="53066" y="65452"/>
                </a:lnTo>
                <a:lnTo>
                  <a:pt x="56967" y="71575"/>
                </a:lnTo>
                <a:lnTo>
                  <a:pt x="60838" y="78196"/>
                </a:lnTo>
                <a:lnTo>
                  <a:pt x="64689" y="83881"/>
                </a:lnTo>
                <a:lnTo>
                  <a:pt x="68526" y="88941"/>
                </a:lnTo>
                <a:lnTo>
                  <a:pt x="72355" y="93584"/>
                </a:lnTo>
                <a:lnTo>
                  <a:pt x="76177" y="99220"/>
                </a:lnTo>
                <a:lnTo>
                  <a:pt x="79994" y="105516"/>
                </a:lnTo>
                <a:lnTo>
                  <a:pt x="83810" y="112254"/>
                </a:lnTo>
                <a:lnTo>
                  <a:pt x="88893" y="118016"/>
                </a:lnTo>
                <a:lnTo>
                  <a:pt x="94822" y="123127"/>
                </a:lnTo>
                <a:lnTo>
                  <a:pt x="101315" y="127805"/>
                </a:lnTo>
                <a:lnTo>
                  <a:pt x="106914" y="132194"/>
                </a:lnTo>
                <a:lnTo>
                  <a:pt x="111916" y="136389"/>
                </a:lnTo>
                <a:lnTo>
                  <a:pt x="116521" y="140457"/>
                </a:lnTo>
                <a:lnTo>
                  <a:pt x="127211" y="152057"/>
                </a:lnTo>
                <a:lnTo>
                  <a:pt x="182185" y="214233"/>
                </a:lnTo>
                <a:lnTo>
                  <a:pt x="196541" y="229835"/>
                </a:lnTo>
                <a:lnTo>
                  <a:pt x="211764" y="245759"/>
                </a:lnTo>
                <a:lnTo>
                  <a:pt x="220271" y="254429"/>
                </a:lnTo>
                <a:lnTo>
                  <a:pt x="224318" y="257250"/>
                </a:lnTo>
                <a:lnTo>
                  <a:pt x="228285" y="259130"/>
                </a:lnTo>
                <a:lnTo>
                  <a:pt x="232201" y="260384"/>
                </a:lnTo>
                <a:lnTo>
                  <a:pt x="239937" y="265163"/>
                </a:lnTo>
                <a:lnTo>
                  <a:pt x="251461" y="2743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475"/>
          <p:cNvSpPr/>
          <p:nvPr/>
        </p:nvSpPr>
        <p:spPr>
          <a:xfrm>
            <a:off x="5463540" y="6149339"/>
            <a:ext cx="228601" cy="422912"/>
          </a:xfrm>
          <a:custGeom>
            <a:avLst/>
            <a:gdLst/>
            <a:ahLst/>
            <a:cxnLst/>
            <a:rect l="0" t="0" r="0" b="0"/>
            <a:pathLst>
              <a:path w="228601" h="422912">
                <a:moveTo>
                  <a:pt x="228600" y="0"/>
                </a:moveTo>
                <a:lnTo>
                  <a:pt x="216464" y="6069"/>
                </a:lnTo>
                <a:lnTo>
                  <a:pt x="211619" y="10396"/>
                </a:lnTo>
                <a:lnTo>
                  <a:pt x="207120" y="15821"/>
                </a:lnTo>
                <a:lnTo>
                  <a:pt x="202849" y="21977"/>
                </a:lnTo>
                <a:lnTo>
                  <a:pt x="198733" y="28621"/>
                </a:lnTo>
                <a:lnTo>
                  <a:pt x="194718" y="35592"/>
                </a:lnTo>
                <a:lnTo>
                  <a:pt x="190772" y="42778"/>
                </a:lnTo>
                <a:lnTo>
                  <a:pt x="185601" y="51379"/>
                </a:lnTo>
                <a:lnTo>
                  <a:pt x="173083" y="71095"/>
                </a:lnTo>
                <a:lnTo>
                  <a:pt x="148892" y="112878"/>
                </a:lnTo>
                <a:lnTo>
                  <a:pt x="133551" y="140022"/>
                </a:lnTo>
                <a:lnTo>
                  <a:pt x="118244" y="165738"/>
                </a:lnTo>
                <a:lnTo>
                  <a:pt x="87689" y="214632"/>
                </a:lnTo>
                <a:lnTo>
                  <a:pt x="73699" y="239608"/>
                </a:lnTo>
                <a:lnTo>
                  <a:pt x="60563" y="265148"/>
                </a:lnTo>
                <a:lnTo>
                  <a:pt x="24239" y="339678"/>
                </a:lnTo>
                <a:lnTo>
                  <a:pt x="19969" y="350912"/>
                </a:lnTo>
                <a:lnTo>
                  <a:pt x="17123" y="360941"/>
                </a:lnTo>
                <a:lnTo>
                  <a:pt x="15225" y="370168"/>
                </a:lnTo>
                <a:lnTo>
                  <a:pt x="12690" y="377588"/>
                </a:lnTo>
                <a:lnTo>
                  <a:pt x="6486" y="389221"/>
                </a:lnTo>
                <a:lnTo>
                  <a:pt x="2882" y="402011"/>
                </a:lnTo>
                <a:lnTo>
                  <a:pt x="0" y="4229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999" y="533400"/>
            <a:ext cx="780671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381"/>
          <p:cNvSpPr/>
          <p:nvPr/>
        </p:nvSpPr>
        <p:spPr>
          <a:xfrm>
            <a:off x="308661" y="1875003"/>
            <a:ext cx="1883142" cy="388092"/>
          </a:xfrm>
          <a:custGeom>
            <a:avLst/>
            <a:gdLst/>
            <a:ahLst/>
            <a:cxnLst/>
            <a:rect l="0" t="0" r="0" b="0"/>
            <a:pathLst>
              <a:path w="1883142" h="388092">
                <a:moveTo>
                  <a:pt x="1634439" y="193826"/>
                </a:moveTo>
                <a:lnTo>
                  <a:pt x="1634439" y="187759"/>
                </a:lnTo>
                <a:lnTo>
                  <a:pt x="1633169" y="184701"/>
                </a:lnTo>
                <a:lnTo>
                  <a:pt x="1624597" y="173026"/>
                </a:lnTo>
                <a:lnTo>
                  <a:pt x="1617412" y="165509"/>
                </a:lnTo>
                <a:lnTo>
                  <a:pt x="1601171" y="155238"/>
                </a:lnTo>
                <a:lnTo>
                  <a:pt x="1586340" y="144152"/>
                </a:lnTo>
                <a:lnTo>
                  <a:pt x="1567765" y="133226"/>
                </a:lnTo>
                <a:lnTo>
                  <a:pt x="1535520" y="116181"/>
                </a:lnTo>
                <a:lnTo>
                  <a:pt x="1501869" y="99044"/>
                </a:lnTo>
                <a:lnTo>
                  <a:pt x="1486195" y="94551"/>
                </a:lnTo>
                <a:lnTo>
                  <a:pt x="1470763" y="91284"/>
                </a:lnTo>
                <a:lnTo>
                  <a:pt x="1426461" y="75258"/>
                </a:lnTo>
                <a:lnTo>
                  <a:pt x="1399813" y="70218"/>
                </a:lnTo>
                <a:lnTo>
                  <a:pt x="1347895" y="64989"/>
                </a:lnTo>
                <a:lnTo>
                  <a:pt x="1314163" y="59132"/>
                </a:lnTo>
                <a:lnTo>
                  <a:pt x="1257218" y="56991"/>
                </a:lnTo>
                <a:lnTo>
                  <a:pt x="1175823" y="56709"/>
                </a:lnTo>
                <a:lnTo>
                  <a:pt x="1127503" y="53299"/>
                </a:lnTo>
                <a:lnTo>
                  <a:pt x="1081474" y="48820"/>
                </a:lnTo>
                <a:lnTo>
                  <a:pt x="1030331" y="46298"/>
                </a:lnTo>
                <a:lnTo>
                  <a:pt x="942698" y="45376"/>
                </a:lnTo>
                <a:lnTo>
                  <a:pt x="898477" y="45278"/>
                </a:lnTo>
                <a:lnTo>
                  <a:pt x="851415" y="41868"/>
                </a:lnTo>
                <a:lnTo>
                  <a:pt x="800018" y="37389"/>
                </a:lnTo>
                <a:lnTo>
                  <a:pt x="745853" y="33598"/>
                </a:lnTo>
                <a:lnTo>
                  <a:pt x="687047" y="26266"/>
                </a:lnTo>
                <a:lnTo>
                  <a:pt x="631113" y="23145"/>
                </a:lnTo>
                <a:lnTo>
                  <a:pt x="608126" y="21448"/>
                </a:lnTo>
                <a:lnTo>
                  <a:pt x="569286" y="13397"/>
                </a:lnTo>
                <a:lnTo>
                  <a:pt x="523139" y="9999"/>
                </a:lnTo>
                <a:lnTo>
                  <a:pt x="488293" y="1963"/>
                </a:lnTo>
                <a:lnTo>
                  <a:pt x="451165" y="0"/>
                </a:lnTo>
                <a:lnTo>
                  <a:pt x="384504" y="8627"/>
                </a:lnTo>
                <a:lnTo>
                  <a:pt x="353742" y="13726"/>
                </a:lnTo>
                <a:lnTo>
                  <a:pt x="293503" y="28692"/>
                </a:lnTo>
                <a:lnTo>
                  <a:pt x="247257" y="41270"/>
                </a:lnTo>
                <a:lnTo>
                  <a:pt x="215274" y="51094"/>
                </a:lnTo>
                <a:lnTo>
                  <a:pt x="192592" y="59693"/>
                </a:lnTo>
                <a:lnTo>
                  <a:pt x="147339" y="77742"/>
                </a:lnTo>
                <a:lnTo>
                  <a:pt x="131229" y="85957"/>
                </a:lnTo>
                <a:lnTo>
                  <a:pt x="115409" y="95243"/>
                </a:lnTo>
                <a:lnTo>
                  <a:pt x="99782" y="105244"/>
                </a:lnTo>
                <a:lnTo>
                  <a:pt x="88094" y="113182"/>
                </a:lnTo>
                <a:lnTo>
                  <a:pt x="79032" y="119743"/>
                </a:lnTo>
                <a:lnTo>
                  <a:pt x="64307" y="131691"/>
                </a:lnTo>
                <a:lnTo>
                  <a:pt x="56824" y="138433"/>
                </a:lnTo>
                <a:lnTo>
                  <a:pt x="41737" y="152697"/>
                </a:lnTo>
                <a:lnTo>
                  <a:pt x="26564" y="167503"/>
                </a:lnTo>
                <a:lnTo>
                  <a:pt x="18128" y="179164"/>
                </a:lnTo>
                <a:lnTo>
                  <a:pt x="13108" y="188580"/>
                </a:lnTo>
                <a:lnTo>
                  <a:pt x="6644" y="196998"/>
                </a:lnTo>
                <a:lnTo>
                  <a:pt x="4412" y="202291"/>
                </a:lnTo>
                <a:lnTo>
                  <a:pt x="2924" y="208359"/>
                </a:lnTo>
                <a:lnTo>
                  <a:pt x="1932" y="214945"/>
                </a:lnTo>
                <a:lnTo>
                  <a:pt x="830" y="225649"/>
                </a:lnTo>
                <a:lnTo>
                  <a:pt x="340" y="234640"/>
                </a:lnTo>
                <a:lnTo>
                  <a:pt x="123" y="242869"/>
                </a:lnTo>
                <a:lnTo>
                  <a:pt x="0" y="260710"/>
                </a:lnTo>
                <a:lnTo>
                  <a:pt x="1253" y="266355"/>
                </a:lnTo>
                <a:lnTo>
                  <a:pt x="6032" y="276015"/>
                </a:lnTo>
                <a:lnTo>
                  <a:pt x="12389" y="284541"/>
                </a:lnTo>
                <a:lnTo>
                  <a:pt x="23108" y="296482"/>
                </a:lnTo>
                <a:lnTo>
                  <a:pt x="26818" y="300363"/>
                </a:lnTo>
                <a:lnTo>
                  <a:pt x="44176" y="311894"/>
                </a:lnTo>
                <a:lnTo>
                  <a:pt x="65405" y="323354"/>
                </a:lnTo>
                <a:lnTo>
                  <a:pt x="99918" y="334793"/>
                </a:lnTo>
                <a:lnTo>
                  <a:pt x="130181" y="346225"/>
                </a:lnTo>
                <a:lnTo>
                  <a:pt x="161303" y="357656"/>
                </a:lnTo>
                <a:lnTo>
                  <a:pt x="212302" y="365041"/>
                </a:lnTo>
                <a:lnTo>
                  <a:pt x="259005" y="370675"/>
                </a:lnTo>
                <a:lnTo>
                  <a:pt x="300081" y="374026"/>
                </a:lnTo>
                <a:lnTo>
                  <a:pt x="351767" y="379299"/>
                </a:lnTo>
                <a:lnTo>
                  <a:pt x="399254" y="385518"/>
                </a:lnTo>
                <a:lnTo>
                  <a:pt x="436498" y="386973"/>
                </a:lnTo>
                <a:lnTo>
                  <a:pt x="620125" y="388068"/>
                </a:lnTo>
                <a:lnTo>
                  <a:pt x="653430" y="388091"/>
                </a:lnTo>
                <a:lnTo>
                  <a:pt x="707368" y="384729"/>
                </a:lnTo>
                <a:lnTo>
                  <a:pt x="752507" y="380272"/>
                </a:lnTo>
                <a:lnTo>
                  <a:pt x="793736" y="378291"/>
                </a:lnTo>
                <a:lnTo>
                  <a:pt x="836613" y="377411"/>
                </a:lnTo>
                <a:lnTo>
                  <a:pt x="920160" y="376846"/>
                </a:lnTo>
                <a:lnTo>
                  <a:pt x="947433" y="375529"/>
                </a:lnTo>
                <a:lnTo>
                  <a:pt x="1014989" y="370680"/>
                </a:lnTo>
                <a:lnTo>
                  <a:pt x="1051293" y="368879"/>
                </a:lnTo>
                <a:lnTo>
                  <a:pt x="1125496" y="366877"/>
                </a:lnTo>
                <a:lnTo>
                  <a:pt x="1526946" y="365280"/>
                </a:lnTo>
                <a:lnTo>
                  <a:pt x="1572271" y="361892"/>
                </a:lnTo>
                <a:lnTo>
                  <a:pt x="1622048" y="356152"/>
                </a:lnTo>
                <a:lnTo>
                  <a:pt x="1673805" y="349368"/>
                </a:lnTo>
                <a:lnTo>
                  <a:pt x="1728653" y="338408"/>
                </a:lnTo>
                <a:lnTo>
                  <a:pt x="1756322" y="327512"/>
                </a:lnTo>
                <a:lnTo>
                  <a:pt x="1799061" y="305888"/>
                </a:lnTo>
                <a:lnTo>
                  <a:pt x="1810227" y="299014"/>
                </a:lnTo>
                <a:lnTo>
                  <a:pt x="1822751" y="290622"/>
                </a:lnTo>
                <a:lnTo>
                  <a:pt x="1836180" y="281216"/>
                </a:lnTo>
                <a:lnTo>
                  <a:pt x="1846403" y="272407"/>
                </a:lnTo>
                <a:lnTo>
                  <a:pt x="1854488" y="263993"/>
                </a:lnTo>
                <a:lnTo>
                  <a:pt x="1861148" y="255844"/>
                </a:lnTo>
                <a:lnTo>
                  <a:pt x="1866858" y="247872"/>
                </a:lnTo>
                <a:lnTo>
                  <a:pt x="1871935" y="240017"/>
                </a:lnTo>
                <a:lnTo>
                  <a:pt x="1876590" y="232240"/>
                </a:lnTo>
                <a:lnTo>
                  <a:pt x="1879693" y="224515"/>
                </a:lnTo>
                <a:lnTo>
                  <a:pt x="1881761" y="216826"/>
                </a:lnTo>
                <a:lnTo>
                  <a:pt x="1883141" y="209159"/>
                </a:lnTo>
                <a:lnTo>
                  <a:pt x="1882790" y="201509"/>
                </a:lnTo>
                <a:lnTo>
                  <a:pt x="1881286" y="193868"/>
                </a:lnTo>
                <a:lnTo>
                  <a:pt x="1879014" y="186234"/>
                </a:lnTo>
                <a:lnTo>
                  <a:pt x="1876229" y="178605"/>
                </a:lnTo>
                <a:lnTo>
                  <a:pt x="1873102" y="170979"/>
                </a:lnTo>
                <a:lnTo>
                  <a:pt x="1869748" y="163355"/>
                </a:lnTo>
                <a:lnTo>
                  <a:pt x="1863701" y="157002"/>
                </a:lnTo>
                <a:lnTo>
                  <a:pt x="1846823" y="146557"/>
                </a:lnTo>
                <a:lnTo>
                  <a:pt x="1809833" y="127468"/>
                </a:lnTo>
                <a:lnTo>
                  <a:pt x="1778008" y="116497"/>
                </a:lnTo>
                <a:lnTo>
                  <a:pt x="1741427" y="107388"/>
                </a:lnTo>
                <a:lnTo>
                  <a:pt x="1699769" y="99106"/>
                </a:lnTo>
                <a:lnTo>
                  <a:pt x="1655854" y="94579"/>
                </a:lnTo>
                <a:lnTo>
                  <a:pt x="1610937" y="92566"/>
                </a:lnTo>
                <a:lnTo>
                  <a:pt x="1565573" y="91672"/>
                </a:lnTo>
                <a:lnTo>
                  <a:pt x="1526785" y="94661"/>
                </a:lnTo>
                <a:lnTo>
                  <a:pt x="1440129" y="1023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82"/>
          <p:cNvSpPr/>
          <p:nvPr/>
        </p:nvSpPr>
        <p:spPr>
          <a:xfrm>
            <a:off x="5212284" y="2229851"/>
            <a:ext cx="530576" cy="490489"/>
          </a:xfrm>
          <a:custGeom>
            <a:avLst/>
            <a:gdLst/>
            <a:ahLst/>
            <a:cxnLst/>
            <a:rect l="0" t="0" r="0" b="0"/>
            <a:pathLst>
              <a:path w="530576" h="490489">
                <a:moveTo>
                  <a:pt x="79806" y="101868"/>
                </a:moveTo>
                <a:lnTo>
                  <a:pt x="95714" y="70051"/>
                </a:lnTo>
                <a:lnTo>
                  <a:pt x="102963" y="58941"/>
                </a:lnTo>
                <a:lnTo>
                  <a:pt x="114184" y="45546"/>
                </a:lnTo>
                <a:lnTo>
                  <a:pt x="125552" y="33534"/>
                </a:lnTo>
                <a:lnTo>
                  <a:pt x="129353" y="29642"/>
                </a:lnTo>
                <a:lnTo>
                  <a:pt x="134427" y="27047"/>
                </a:lnTo>
                <a:lnTo>
                  <a:pt x="146838" y="24165"/>
                </a:lnTo>
                <a:lnTo>
                  <a:pt x="156244" y="20856"/>
                </a:lnTo>
                <a:lnTo>
                  <a:pt x="167595" y="16110"/>
                </a:lnTo>
                <a:lnTo>
                  <a:pt x="180242" y="10406"/>
                </a:lnTo>
                <a:lnTo>
                  <a:pt x="191213" y="6604"/>
                </a:lnTo>
                <a:lnTo>
                  <a:pt x="201067" y="4069"/>
                </a:lnTo>
                <a:lnTo>
                  <a:pt x="210176" y="2379"/>
                </a:lnTo>
                <a:lnTo>
                  <a:pt x="220059" y="1252"/>
                </a:lnTo>
                <a:lnTo>
                  <a:pt x="230458" y="501"/>
                </a:lnTo>
                <a:lnTo>
                  <a:pt x="241200" y="0"/>
                </a:lnTo>
                <a:lnTo>
                  <a:pt x="250902" y="936"/>
                </a:lnTo>
                <a:lnTo>
                  <a:pt x="259910" y="2830"/>
                </a:lnTo>
                <a:lnTo>
                  <a:pt x="268455" y="5363"/>
                </a:lnTo>
                <a:lnTo>
                  <a:pt x="284723" y="8177"/>
                </a:lnTo>
                <a:lnTo>
                  <a:pt x="300420" y="10698"/>
                </a:lnTo>
                <a:lnTo>
                  <a:pt x="315863" y="16052"/>
                </a:lnTo>
                <a:lnTo>
                  <a:pt x="331193" y="26051"/>
                </a:lnTo>
                <a:lnTo>
                  <a:pt x="346473" y="40232"/>
                </a:lnTo>
                <a:lnTo>
                  <a:pt x="354104" y="49347"/>
                </a:lnTo>
                <a:lnTo>
                  <a:pt x="361731" y="59234"/>
                </a:lnTo>
                <a:lnTo>
                  <a:pt x="368086" y="68366"/>
                </a:lnTo>
                <a:lnTo>
                  <a:pt x="373592" y="76993"/>
                </a:lnTo>
                <a:lnTo>
                  <a:pt x="378534" y="85285"/>
                </a:lnTo>
                <a:lnTo>
                  <a:pt x="381828" y="93353"/>
                </a:lnTo>
                <a:lnTo>
                  <a:pt x="384024" y="101272"/>
                </a:lnTo>
                <a:lnTo>
                  <a:pt x="385488" y="109090"/>
                </a:lnTo>
                <a:lnTo>
                  <a:pt x="387733" y="116843"/>
                </a:lnTo>
                <a:lnTo>
                  <a:pt x="390501" y="124551"/>
                </a:lnTo>
                <a:lnTo>
                  <a:pt x="393616" y="132231"/>
                </a:lnTo>
                <a:lnTo>
                  <a:pt x="395693" y="141160"/>
                </a:lnTo>
                <a:lnTo>
                  <a:pt x="397077" y="150923"/>
                </a:lnTo>
                <a:lnTo>
                  <a:pt x="397999" y="161241"/>
                </a:lnTo>
                <a:lnTo>
                  <a:pt x="398615" y="170660"/>
                </a:lnTo>
                <a:lnTo>
                  <a:pt x="399299" y="187899"/>
                </a:lnTo>
                <a:lnTo>
                  <a:pt x="398211" y="196052"/>
                </a:lnTo>
                <a:lnTo>
                  <a:pt x="396216" y="204028"/>
                </a:lnTo>
                <a:lnTo>
                  <a:pt x="393616" y="211885"/>
                </a:lnTo>
                <a:lnTo>
                  <a:pt x="391882" y="219663"/>
                </a:lnTo>
                <a:lnTo>
                  <a:pt x="390727" y="227388"/>
                </a:lnTo>
                <a:lnTo>
                  <a:pt x="389956" y="235078"/>
                </a:lnTo>
                <a:lnTo>
                  <a:pt x="385714" y="250396"/>
                </a:lnTo>
                <a:lnTo>
                  <a:pt x="379595" y="265671"/>
                </a:lnTo>
                <a:lnTo>
                  <a:pt x="372642" y="280926"/>
                </a:lnTo>
                <a:lnTo>
                  <a:pt x="361588" y="303795"/>
                </a:lnTo>
                <a:lnTo>
                  <a:pt x="350669" y="319037"/>
                </a:lnTo>
                <a:lnTo>
                  <a:pt x="338619" y="333008"/>
                </a:lnTo>
                <a:lnTo>
                  <a:pt x="329031" y="343450"/>
                </a:lnTo>
                <a:lnTo>
                  <a:pt x="310425" y="362537"/>
                </a:lnTo>
                <a:lnTo>
                  <a:pt x="288825" y="384279"/>
                </a:lnTo>
                <a:lnTo>
                  <a:pt x="273880" y="395871"/>
                </a:lnTo>
                <a:lnTo>
                  <a:pt x="266338" y="400740"/>
                </a:lnTo>
                <a:lnTo>
                  <a:pt x="256231" y="406526"/>
                </a:lnTo>
                <a:lnTo>
                  <a:pt x="231453" y="419728"/>
                </a:lnTo>
                <a:lnTo>
                  <a:pt x="220274" y="424265"/>
                </a:lnTo>
                <a:lnTo>
                  <a:pt x="210281" y="427290"/>
                </a:lnTo>
                <a:lnTo>
                  <a:pt x="201079" y="429306"/>
                </a:lnTo>
                <a:lnTo>
                  <a:pt x="187468" y="434933"/>
                </a:lnTo>
                <a:lnTo>
                  <a:pt x="174646" y="441667"/>
                </a:lnTo>
                <a:lnTo>
                  <a:pt x="165892" y="445241"/>
                </a:lnTo>
                <a:lnTo>
                  <a:pt x="156246" y="448894"/>
                </a:lnTo>
                <a:lnTo>
                  <a:pt x="147276" y="451328"/>
                </a:lnTo>
                <a:lnTo>
                  <a:pt x="138756" y="452952"/>
                </a:lnTo>
                <a:lnTo>
                  <a:pt x="122515" y="456026"/>
                </a:lnTo>
                <a:lnTo>
                  <a:pt x="106831" y="461625"/>
                </a:lnTo>
                <a:lnTo>
                  <a:pt x="97822" y="463626"/>
                </a:lnTo>
                <a:lnTo>
                  <a:pt x="88007" y="464960"/>
                </a:lnTo>
                <a:lnTo>
                  <a:pt x="77653" y="465849"/>
                </a:lnTo>
                <a:lnTo>
                  <a:pt x="68211" y="466442"/>
                </a:lnTo>
                <a:lnTo>
                  <a:pt x="50946" y="467101"/>
                </a:lnTo>
                <a:lnTo>
                  <a:pt x="33014" y="467472"/>
                </a:lnTo>
                <a:lnTo>
                  <a:pt x="19657" y="467582"/>
                </a:lnTo>
                <a:lnTo>
                  <a:pt x="15576" y="466328"/>
                </a:lnTo>
                <a:lnTo>
                  <a:pt x="2124" y="457783"/>
                </a:lnTo>
                <a:lnTo>
                  <a:pt x="1348" y="455985"/>
                </a:lnTo>
                <a:lnTo>
                  <a:pt x="255" y="447386"/>
                </a:lnTo>
                <a:lnTo>
                  <a:pt x="0" y="440429"/>
                </a:lnTo>
                <a:lnTo>
                  <a:pt x="1202" y="436795"/>
                </a:lnTo>
                <a:lnTo>
                  <a:pt x="5924" y="429371"/>
                </a:lnTo>
                <a:lnTo>
                  <a:pt x="8961" y="426884"/>
                </a:lnTo>
                <a:lnTo>
                  <a:pt x="12256" y="425225"/>
                </a:lnTo>
                <a:lnTo>
                  <a:pt x="15723" y="424120"/>
                </a:lnTo>
                <a:lnTo>
                  <a:pt x="22961" y="419505"/>
                </a:lnTo>
                <a:lnTo>
                  <a:pt x="37563" y="406379"/>
                </a:lnTo>
                <a:lnTo>
                  <a:pt x="44024" y="400126"/>
                </a:lnTo>
                <a:lnTo>
                  <a:pt x="50871" y="395957"/>
                </a:lnTo>
                <a:lnTo>
                  <a:pt x="65252" y="391324"/>
                </a:lnTo>
                <a:lnTo>
                  <a:pt x="80111" y="385879"/>
                </a:lnTo>
                <a:lnTo>
                  <a:pt x="95181" y="379225"/>
                </a:lnTo>
                <a:lnTo>
                  <a:pt x="110346" y="372035"/>
                </a:lnTo>
                <a:lnTo>
                  <a:pt x="125552" y="367992"/>
                </a:lnTo>
                <a:lnTo>
                  <a:pt x="133163" y="366914"/>
                </a:lnTo>
                <a:lnTo>
                  <a:pt x="144587" y="366196"/>
                </a:lnTo>
                <a:lnTo>
                  <a:pt x="174214" y="365397"/>
                </a:lnTo>
                <a:lnTo>
                  <a:pt x="244445" y="364815"/>
                </a:lnTo>
                <a:lnTo>
                  <a:pt x="254335" y="366066"/>
                </a:lnTo>
                <a:lnTo>
                  <a:pt x="264739" y="368170"/>
                </a:lnTo>
                <a:lnTo>
                  <a:pt x="275484" y="370843"/>
                </a:lnTo>
                <a:lnTo>
                  <a:pt x="285188" y="373895"/>
                </a:lnTo>
                <a:lnTo>
                  <a:pt x="294197" y="377199"/>
                </a:lnTo>
                <a:lnTo>
                  <a:pt x="302744" y="380672"/>
                </a:lnTo>
                <a:lnTo>
                  <a:pt x="319012" y="387918"/>
                </a:lnTo>
                <a:lnTo>
                  <a:pt x="326907" y="391628"/>
                </a:lnTo>
                <a:lnTo>
                  <a:pt x="335980" y="396642"/>
                </a:lnTo>
                <a:lnTo>
                  <a:pt x="345838" y="402524"/>
                </a:lnTo>
                <a:lnTo>
                  <a:pt x="356221" y="408985"/>
                </a:lnTo>
                <a:lnTo>
                  <a:pt x="368222" y="415833"/>
                </a:lnTo>
                <a:lnTo>
                  <a:pt x="395104" y="430215"/>
                </a:lnTo>
                <a:lnTo>
                  <a:pt x="408115" y="437606"/>
                </a:lnTo>
                <a:lnTo>
                  <a:pt x="420598" y="445074"/>
                </a:lnTo>
                <a:lnTo>
                  <a:pt x="444629" y="460144"/>
                </a:lnTo>
                <a:lnTo>
                  <a:pt x="468009" y="475309"/>
                </a:lnTo>
                <a:lnTo>
                  <a:pt x="484327" y="483742"/>
                </a:lnTo>
                <a:lnTo>
                  <a:pt x="495813" y="487490"/>
                </a:lnTo>
                <a:lnTo>
                  <a:pt x="509419" y="489600"/>
                </a:lnTo>
                <a:lnTo>
                  <a:pt x="525394" y="490313"/>
                </a:lnTo>
                <a:lnTo>
                  <a:pt x="530575" y="490411"/>
                </a:lnTo>
                <a:lnTo>
                  <a:pt x="525575" y="490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83"/>
          <p:cNvSpPr/>
          <p:nvPr/>
        </p:nvSpPr>
        <p:spPr>
          <a:xfrm>
            <a:off x="5132070" y="2880359"/>
            <a:ext cx="754381" cy="34292"/>
          </a:xfrm>
          <a:custGeom>
            <a:avLst/>
            <a:gdLst/>
            <a:ahLst/>
            <a:cxnLst/>
            <a:rect l="0" t="0" r="0" b="0"/>
            <a:pathLst>
              <a:path w="754381" h="34292">
                <a:moveTo>
                  <a:pt x="0" y="0"/>
                </a:moveTo>
                <a:lnTo>
                  <a:pt x="25750" y="0"/>
                </a:lnTo>
                <a:lnTo>
                  <a:pt x="29866" y="1270"/>
                </a:lnTo>
                <a:lnTo>
                  <a:pt x="33881" y="3387"/>
                </a:lnTo>
                <a:lnTo>
                  <a:pt x="37827" y="6068"/>
                </a:lnTo>
                <a:lnTo>
                  <a:pt x="41728" y="7856"/>
                </a:lnTo>
                <a:lnTo>
                  <a:pt x="45598" y="9047"/>
                </a:lnTo>
                <a:lnTo>
                  <a:pt x="49449" y="9842"/>
                </a:lnTo>
                <a:lnTo>
                  <a:pt x="60501" y="10724"/>
                </a:lnTo>
                <a:lnTo>
                  <a:pt x="67004" y="10960"/>
                </a:lnTo>
                <a:lnTo>
                  <a:pt x="73879" y="12387"/>
                </a:lnTo>
                <a:lnTo>
                  <a:pt x="81002" y="14608"/>
                </a:lnTo>
                <a:lnTo>
                  <a:pt x="88291" y="17359"/>
                </a:lnTo>
                <a:lnTo>
                  <a:pt x="95691" y="19193"/>
                </a:lnTo>
                <a:lnTo>
                  <a:pt x="103164" y="20415"/>
                </a:lnTo>
                <a:lnTo>
                  <a:pt x="110685" y="21230"/>
                </a:lnTo>
                <a:lnTo>
                  <a:pt x="118240" y="20504"/>
                </a:lnTo>
                <a:lnTo>
                  <a:pt x="125817" y="18749"/>
                </a:lnTo>
                <a:lnTo>
                  <a:pt x="133408" y="16310"/>
                </a:lnTo>
                <a:lnTo>
                  <a:pt x="146088" y="14683"/>
                </a:lnTo>
                <a:lnTo>
                  <a:pt x="162162" y="13599"/>
                </a:lnTo>
                <a:lnTo>
                  <a:pt x="196532" y="12394"/>
                </a:lnTo>
                <a:lnTo>
                  <a:pt x="238571" y="11716"/>
                </a:lnTo>
                <a:lnTo>
                  <a:pt x="312729" y="11468"/>
                </a:lnTo>
                <a:lnTo>
                  <a:pt x="336756" y="12726"/>
                </a:lnTo>
                <a:lnTo>
                  <a:pt x="428427" y="19293"/>
                </a:lnTo>
                <a:lnTo>
                  <a:pt x="472775" y="21275"/>
                </a:lnTo>
                <a:lnTo>
                  <a:pt x="494253" y="23074"/>
                </a:lnTo>
                <a:lnTo>
                  <a:pt x="516192" y="25542"/>
                </a:lnTo>
                <a:lnTo>
                  <a:pt x="538438" y="28458"/>
                </a:lnTo>
                <a:lnTo>
                  <a:pt x="557078" y="30403"/>
                </a:lnTo>
                <a:lnTo>
                  <a:pt x="573315" y="31699"/>
                </a:lnTo>
                <a:lnTo>
                  <a:pt x="587950" y="32562"/>
                </a:lnTo>
                <a:lnTo>
                  <a:pt x="621144" y="33523"/>
                </a:lnTo>
                <a:lnTo>
                  <a:pt x="754380" y="342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84"/>
          <p:cNvSpPr/>
          <p:nvPr/>
        </p:nvSpPr>
        <p:spPr>
          <a:xfrm>
            <a:off x="5326864" y="2988074"/>
            <a:ext cx="365060" cy="473269"/>
          </a:xfrm>
          <a:custGeom>
            <a:avLst/>
            <a:gdLst/>
            <a:ahLst/>
            <a:cxnLst/>
            <a:rect l="0" t="0" r="0" b="0"/>
            <a:pathLst>
              <a:path w="365060" h="473269">
                <a:moveTo>
                  <a:pt x="170965" y="6585"/>
                </a:moveTo>
                <a:lnTo>
                  <a:pt x="189169" y="6585"/>
                </a:lnTo>
                <a:lnTo>
                  <a:pt x="199611" y="5315"/>
                </a:lnTo>
                <a:lnTo>
                  <a:pt x="211653" y="3199"/>
                </a:lnTo>
                <a:lnTo>
                  <a:pt x="224760" y="518"/>
                </a:lnTo>
                <a:lnTo>
                  <a:pt x="238579" y="0"/>
                </a:lnTo>
                <a:lnTo>
                  <a:pt x="252871" y="925"/>
                </a:lnTo>
                <a:lnTo>
                  <a:pt x="267479" y="2812"/>
                </a:lnTo>
                <a:lnTo>
                  <a:pt x="275948" y="4070"/>
                </a:lnTo>
                <a:lnTo>
                  <a:pt x="281971" y="5467"/>
                </a:lnTo>
                <a:lnTo>
                  <a:pt x="280529" y="7110"/>
                </a:lnTo>
                <a:lnTo>
                  <a:pt x="272154" y="12322"/>
                </a:lnTo>
                <a:lnTo>
                  <a:pt x="263824" y="14220"/>
                </a:lnTo>
                <a:lnTo>
                  <a:pt x="253191" y="15485"/>
                </a:lnTo>
                <a:lnTo>
                  <a:pt x="241023" y="16329"/>
                </a:lnTo>
                <a:lnTo>
                  <a:pt x="230370" y="18161"/>
                </a:lnTo>
                <a:lnTo>
                  <a:pt x="220729" y="20653"/>
                </a:lnTo>
                <a:lnTo>
                  <a:pt x="211761" y="23584"/>
                </a:lnTo>
                <a:lnTo>
                  <a:pt x="200702" y="26807"/>
                </a:lnTo>
                <a:lnTo>
                  <a:pt x="174868" y="33776"/>
                </a:lnTo>
                <a:lnTo>
                  <a:pt x="163408" y="36143"/>
                </a:lnTo>
                <a:lnTo>
                  <a:pt x="153227" y="37720"/>
                </a:lnTo>
                <a:lnTo>
                  <a:pt x="143900" y="38772"/>
                </a:lnTo>
                <a:lnTo>
                  <a:pt x="135142" y="39473"/>
                </a:lnTo>
                <a:lnTo>
                  <a:pt x="126763" y="39941"/>
                </a:lnTo>
                <a:lnTo>
                  <a:pt x="118637" y="40252"/>
                </a:lnTo>
                <a:lnTo>
                  <a:pt x="44765" y="40821"/>
                </a:lnTo>
                <a:lnTo>
                  <a:pt x="41112" y="42109"/>
                </a:lnTo>
                <a:lnTo>
                  <a:pt x="38676" y="44238"/>
                </a:lnTo>
                <a:lnTo>
                  <a:pt x="34700" y="49990"/>
                </a:lnTo>
                <a:lnTo>
                  <a:pt x="28700" y="56780"/>
                </a:lnTo>
                <a:lnTo>
                  <a:pt x="26592" y="60368"/>
                </a:lnTo>
                <a:lnTo>
                  <a:pt x="22355" y="72756"/>
                </a:lnTo>
                <a:lnTo>
                  <a:pt x="16863" y="85101"/>
                </a:lnTo>
                <a:lnTo>
                  <a:pt x="13575" y="99055"/>
                </a:lnTo>
                <a:lnTo>
                  <a:pt x="12114" y="112453"/>
                </a:lnTo>
                <a:lnTo>
                  <a:pt x="11465" y="122641"/>
                </a:lnTo>
                <a:lnTo>
                  <a:pt x="10022" y="132216"/>
                </a:lnTo>
                <a:lnTo>
                  <a:pt x="3193" y="170950"/>
                </a:lnTo>
                <a:lnTo>
                  <a:pt x="1967" y="179662"/>
                </a:lnTo>
                <a:lnTo>
                  <a:pt x="0" y="196701"/>
                </a:lnTo>
                <a:lnTo>
                  <a:pt x="1108" y="198099"/>
                </a:lnTo>
                <a:lnTo>
                  <a:pt x="3118" y="199031"/>
                </a:lnTo>
                <a:lnTo>
                  <a:pt x="10007" y="200067"/>
                </a:lnTo>
                <a:lnTo>
                  <a:pt x="15399" y="200343"/>
                </a:lnTo>
                <a:lnTo>
                  <a:pt x="28165" y="200650"/>
                </a:lnTo>
                <a:lnTo>
                  <a:pt x="42305" y="200786"/>
                </a:lnTo>
                <a:lnTo>
                  <a:pt x="49632" y="199553"/>
                </a:lnTo>
                <a:lnTo>
                  <a:pt x="57056" y="197460"/>
                </a:lnTo>
                <a:lnTo>
                  <a:pt x="64546" y="194795"/>
                </a:lnTo>
                <a:lnTo>
                  <a:pt x="72079" y="193019"/>
                </a:lnTo>
                <a:lnTo>
                  <a:pt x="79642" y="191834"/>
                </a:lnTo>
                <a:lnTo>
                  <a:pt x="87223" y="191044"/>
                </a:lnTo>
                <a:lnTo>
                  <a:pt x="96087" y="189248"/>
                </a:lnTo>
                <a:lnTo>
                  <a:pt x="105807" y="186781"/>
                </a:lnTo>
                <a:lnTo>
                  <a:pt x="116096" y="183866"/>
                </a:lnTo>
                <a:lnTo>
                  <a:pt x="125496" y="181922"/>
                </a:lnTo>
                <a:lnTo>
                  <a:pt x="134303" y="180627"/>
                </a:lnTo>
                <a:lnTo>
                  <a:pt x="142714" y="179763"/>
                </a:lnTo>
                <a:lnTo>
                  <a:pt x="152131" y="179187"/>
                </a:lnTo>
                <a:lnTo>
                  <a:pt x="172754" y="178547"/>
                </a:lnTo>
                <a:lnTo>
                  <a:pt x="209184" y="178137"/>
                </a:lnTo>
                <a:lnTo>
                  <a:pt x="229861" y="178080"/>
                </a:lnTo>
                <a:lnTo>
                  <a:pt x="239440" y="179335"/>
                </a:lnTo>
                <a:lnTo>
                  <a:pt x="248365" y="181442"/>
                </a:lnTo>
                <a:lnTo>
                  <a:pt x="256855" y="184117"/>
                </a:lnTo>
                <a:lnTo>
                  <a:pt x="265055" y="187169"/>
                </a:lnTo>
                <a:lnTo>
                  <a:pt x="273062" y="190475"/>
                </a:lnTo>
                <a:lnTo>
                  <a:pt x="280940" y="193948"/>
                </a:lnTo>
                <a:lnTo>
                  <a:pt x="296466" y="201194"/>
                </a:lnTo>
                <a:lnTo>
                  <a:pt x="304163" y="204905"/>
                </a:lnTo>
                <a:lnTo>
                  <a:pt x="311834" y="209919"/>
                </a:lnTo>
                <a:lnTo>
                  <a:pt x="319488" y="215801"/>
                </a:lnTo>
                <a:lnTo>
                  <a:pt x="327130" y="222262"/>
                </a:lnTo>
                <a:lnTo>
                  <a:pt x="333495" y="229110"/>
                </a:lnTo>
                <a:lnTo>
                  <a:pt x="343954" y="243492"/>
                </a:lnTo>
                <a:lnTo>
                  <a:pt x="348522" y="250883"/>
                </a:lnTo>
                <a:lnTo>
                  <a:pt x="352836" y="258351"/>
                </a:lnTo>
                <a:lnTo>
                  <a:pt x="356982" y="265869"/>
                </a:lnTo>
                <a:lnTo>
                  <a:pt x="359747" y="273421"/>
                </a:lnTo>
                <a:lnTo>
                  <a:pt x="361590" y="280996"/>
                </a:lnTo>
                <a:lnTo>
                  <a:pt x="362818" y="288586"/>
                </a:lnTo>
                <a:lnTo>
                  <a:pt x="363637" y="296185"/>
                </a:lnTo>
                <a:lnTo>
                  <a:pt x="364183" y="303792"/>
                </a:lnTo>
                <a:lnTo>
                  <a:pt x="364547" y="311404"/>
                </a:lnTo>
                <a:lnTo>
                  <a:pt x="364952" y="326633"/>
                </a:lnTo>
                <a:lnTo>
                  <a:pt x="365059" y="334251"/>
                </a:lnTo>
                <a:lnTo>
                  <a:pt x="363862" y="341869"/>
                </a:lnTo>
                <a:lnTo>
                  <a:pt x="361793" y="349488"/>
                </a:lnTo>
                <a:lnTo>
                  <a:pt x="359143" y="357107"/>
                </a:lnTo>
                <a:lnTo>
                  <a:pt x="354838" y="365997"/>
                </a:lnTo>
                <a:lnTo>
                  <a:pt x="349427" y="375733"/>
                </a:lnTo>
                <a:lnTo>
                  <a:pt x="343280" y="386034"/>
                </a:lnTo>
                <a:lnTo>
                  <a:pt x="336642" y="395441"/>
                </a:lnTo>
                <a:lnTo>
                  <a:pt x="329676" y="404252"/>
                </a:lnTo>
                <a:lnTo>
                  <a:pt x="322493" y="412667"/>
                </a:lnTo>
                <a:lnTo>
                  <a:pt x="315164" y="419546"/>
                </a:lnTo>
                <a:lnTo>
                  <a:pt x="307738" y="425403"/>
                </a:lnTo>
                <a:lnTo>
                  <a:pt x="271502" y="449995"/>
                </a:lnTo>
                <a:lnTo>
                  <a:pt x="263390" y="454592"/>
                </a:lnTo>
                <a:lnTo>
                  <a:pt x="256711" y="457656"/>
                </a:lnTo>
                <a:lnTo>
                  <a:pt x="243365" y="462331"/>
                </a:lnTo>
                <a:lnTo>
                  <a:pt x="224733" y="468643"/>
                </a:lnTo>
                <a:lnTo>
                  <a:pt x="216970" y="470834"/>
                </a:lnTo>
                <a:lnTo>
                  <a:pt x="210525" y="472294"/>
                </a:lnTo>
                <a:lnTo>
                  <a:pt x="204959" y="473268"/>
                </a:lnTo>
                <a:lnTo>
                  <a:pt x="198708" y="472647"/>
                </a:lnTo>
                <a:lnTo>
                  <a:pt x="192001" y="470963"/>
                </a:lnTo>
                <a:lnTo>
                  <a:pt x="184989" y="468571"/>
                </a:lnTo>
                <a:lnTo>
                  <a:pt x="177774" y="466976"/>
                </a:lnTo>
                <a:lnTo>
                  <a:pt x="170425" y="465912"/>
                </a:lnTo>
                <a:lnTo>
                  <a:pt x="162985" y="465203"/>
                </a:lnTo>
                <a:lnTo>
                  <a:pt x="156755" y="463461"/>
                </a:lnTo>
                <a:lnTo>
                  <a:pt x="146446" y="458138"/>
                </a:lnTo>
                <a:lnTo>
                  <a:pt x="137631" y="451539"/>
                </a:lnTo>
                <a:lnTo>
                  <a:pt x="133503" y="448001"/>
                </a:lnTo>
                <a:lnTo>
                  <a:pt x="130750" y="444373"/>
                </a:lnTo>
                <a:lnTo>
                  <a:pt x="127692" y="436954"/>
                </a:lnTo>
                <a:lnTo>
                  <a:pt x="126333" y="429424"/>
                </a:lnTo>
                <a:lnTo>
                  <a:pt x="125245" y="4180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85"/>
          <p:cNvSpPr/>
          <p:nvPr/>
        </p:nvSpPr>
        <p:spPr>
          <a:xfrm>
            <a:off x="5955029" y="2743200"/>
            <a:ext cx="388622" cy="285751"/>
          </a:xfrm>
          <a:custGeom>
            <a:avLst/>
            <a:gdLst/>
            <a:ahLst/>
            <a:cxnLst/>
            <a:rect l="0" t="0" r="0" b="0"/>
            <a:pathLst>
              <a:path w="388622" h="285751">
                <a:moveTo>
                  <a:pt x="0" y="0"/>
                </a:moveTo>
                <a:lnTo>
                  <a:pt x="12137" y="6067"/>
                </a:lnTo>
                <a:lnTo>
                  <a:pt x="21481" y="9046"/>
                </a:lnTo>
                <a:lnTo>
                  <a:pt x="31137" y="11640"/>
                </a:lnTo>
                <a:lnTo>
                  <a:pt x="37269" y="14110"/>
                </a:lnTo>
                <a:lnTo>
                  <a:pt x="43895" y="17026"/>
                </a:lnTo>
                <a:lnTo>
                  <a:pt x="52124" y="21511"/>
                </a:lnTo>
                <a:lnTo>
                  <a:pt x="61419" y="27040"/>
                </a:lnTo>
                <a:lnTo>
                  <a:pt x="71426" y="33267"/>
                </a:lnTo>
                <a:lnTo>
                  <a:pt x="79368" y="38688"/>
                </a:lnTo>
                <a:lnTo>
                  <a:pt x="85932" y="43572"/>
                </a:lnTo>
                <a:lnTo>
                  <a:pt x="91578" y="48098"/>
                </a:lnTo>
                <a:lnTo>
                  <a:pt x="97882" y="53655"/>
                </a:lnTo>
                <a:lnTo>
                  <a:pt x="111660" y="66603"/>
                </a:lnTo>
                <a:lnTo>
                  <a:pt x="118890" y="72342"/>
                </a:lnTo>
                <a:lnTo>
                  <a:pt x="126250" y="77438"/>
                </a:lnTo>
                <a:lnTo>
                  <a:pt x="133697" y="82105"/>
                </a:lnTo>
                <a:lnTo>
                  <a:pt x="141201" y="87757"/>
                </a:lnTo>
                <a:lnTo>
                  <a:pt x="148744" y="94064"/>
                </a:lnTo>
                <a:lnTo>
                  <a:pt x="156313" y="100809"/>
                </a:lnTo>
                <a:lnTo>
                  <a:pt x="163899" y="106576"/>
                </a:lnTo>
                <a:lnTo>
                  <a:pt x="171496" y="111691"/>
                </a:lnTo>
                <a:lnTo>
                  <a:pt x="179102" y="116370"/>
                </a:lnTo>
                <a:lnTo>
                  <a:pt x="186711" y="122030"/>
                </a:lnTo>
                <a:lnTo>
                  <a:pt x="194324" y="128343"/>
                </a:lnTo>
                <a:lnTo>
                  <a:pt x="299972" y="222573"/>
                </a:lnTo>
                <a:lnTo>
                  <a:pt x="310473" y="232202"/>
                </a:lnTo>
                <a:lnTo>
                  <a:pt x="320012" y="239891"/>
                </a:lnTo>
                <a:lnTo>
                  <a:pt x="328911" y="246287"/>
                </a:lnTo>
                <a:lnTo>
                  <a:pt x="337384" y="251822"/>
                </a:lnTo>
                <a:lnTo>
                  <a:pt x="344303" y="255511"/>
                </a:lnTo>
                <a:lnTo>
                  <a:pt x="355378" y="259610"/>
                </a:lnTo>
                <a:lnTo>
                  <a:pt x="361379" y="263243"/>
                </a:lnTo>
                <a:lnTo>
                  <a:pt x="367919" y="268205"/>
                </a:lnTo>
                <a:lnTo>
                  <a:pt x="388621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86"/>
          <p:cNvSpPr/>
          <p:nvPr/>
        </p:nvSpPr>
        <p:spPr>
          <a:xfrm>
            <a:off x="6012179" y="2731769"/>
            <a:ext cx="205742" cy="377191"/>
          </a:xfrm>
          <a:custGeom>
            <a:avLst/>
            <a:gdLst/>
            <a:ahLst/>
            <a:cxnLst/>
            <a:rect l="0" t="0" r="0" b="0"/>
            <a:pathLst>
              <a:path w="205742" h="377191">
                <a:moveTo>
                  <a:pt x="205741" y="0"/>
                </a:moveTo>
                <a:lnTo>
                  <a:pt x="199673" y="18204"/>
                </a:lnTo>
                <a:lnTo>
                  <a:pt x="196616" y="24836"/>
                </a:lnTo>
                <a:lnTo>
                  <a:pt x="193307" y="30528"/>
                </a:lnTo>
                <a:lnTo>
                  <a:pt x="189831" y="35592"/>
                </a:lnTo>
                <a:lnTo>
                  <a:pt x="186244" y="41508"/>
                </a:lnTo>
                <a:lnTo>
                  <a:pt x="182583" y="47992"/>
                </a:lnTo>
                <a:lnTo>
                  <a:pt x="175128" y="61970"/>
                </a:lnTo>
                <a:lnTo>
                  <a:pt x="167582" y="76649"/>
                </a:lnTo>
                <a:lnTo>
                  <a:pt x="159981" y="87930"/>
                </a:lnTo>
                <a:lnTo>
                  <a:pt x="149834" y="101800"/>
                </a:lnTo>
                <a:lnTo>
                  <a:pt x="137990" y="117397"/>
                </a:lnTo>
                <a:lnTo>
                  <a:pt x="126284" y="135415"/>
                </a:lnTo>
                <a:lnTo>
                  <a:pt x="114669" y="155047"/>
                </a:lnTo>
                <a:lnTo>
                  <a:pt x="103116" y="175754"/>
                </a:lnTo>
                <a:lnTo>
                  <a:pt x="92874" y="193370"/>
                </a:lnTo>
                <a:lnTo>
                  <a:pt x="74721" y="223102"/>
                </a:lnTo>
                <a:lnTo>
                  <a:pt x="65054" y="237635"/>
                </a:lnTo>
                <a:lnTo>
                  <a:pt x="44154" y="267329"/>
                </a:lnTo>
                <a:lnTo>
                  <a:pt x="35785" y="279820"/>
                </a:lnTo>
                <a:lnTo>
                  <a:pt x="28937" y="290687"/>
                </a:lnTo>
                <a:lnTo>
                  <a:pt x="23102" y="300471"/>
                </a:lnTo>
                <a:lnTo>
                  <a:pt x="19211" y="308264"/>
                </a:lnTo>
                <a:lnTo>
                  <a:pt x="16617" y="314730"/>
                </a:lnTo>
                <a:lnTo>
                  <a:pt x="14889" y="320310"/>
                </a:lnTo>
                <a:lnTo>
                  <a:pt x="12466" y="326570"/>
                </a:lnTo>
                <a:lnTo>
                  <a:pt x="9581" y="333284"/>
                </a:lnTo>
                <a:lnTo>
                  <a:pt x="6387" y="340299"/>
                </a:lnTo>
                <a:lnTo>
                  <a:pt x="2839" y="351481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87"/>
          <p:cNvSpPr/>
          <p:nvPr/>
        </p:nvSpPr>
        <p:spPr>
          <a:xfrm>
            <a:off x="6389370" y="2743504"/>
            <a:ext cx="320040" cy="79706"/>
          </a:xfrm>
          <a:custGeom>
            <a:avLst/>
            <a:gdLst/>
            <a:ahLst/>
            <a:cxnLst/>
            <a:rect l="0" t="0" r="0" b="0"/>
            <a:pathLst>
              <a:path w="320040" h="79706">
                <a:moveTo>
                  <a:pt x="0" y="79705"/>
                </a:moveTo>
                <a:lnTo>
                  <a:pt x="12135" y="73638"/>
                </a:lnTo>
                <a:lnTo>
                  <a:pt x="16980" y="71850"/>
                </a:lnTo>
                <a:lnTo>
                  <a:pt x="25750" y="69864"/>
                </a:lnTo>
                <a:lnTo>
                  <a:pt x="31136" y="68065"/>
                </a:lnTo>
                <a:lnTo>
                  <a:pt x="37267" y="65595"/>
                </a:lnTo>
                <a:lnTo>
                  <a:pt x="43895" y="62678"/>
                </a:lnTo>
                <a:lnTo>
                  <a:pt x="58032" y="56051"/>
                </a:lnTo>
                <a:lnTo>
                  <a:pt x="65358" y="52506"/>
                </a:lnTo>
                <a:lnTo>
                  <a:pt x="74052" y="50143"/>
                </a:lnTo>
                <a:lnTo>
                  <a:pt x="83657" y="48567"/>
                </a:lnTo>
                <a:lnTo>
                  <a:pt x="93871" y="47516"/>
                </a:lnTo>
                <a:lnTo>
                  <a:pt x="108301" y="44276"/>
                </a:lnTo>
                <a:lnTo>
                  <a:pt x="125540" y="39576"/>
                </a:lnTo>
                <a:lnTo>
                  <a:pt x="144653" y="33902"/>
                </a:lnTo>
                <a:lnTo>
                  <a:pt x="159936" y="30120"/>
                </a:lnTo>
                <a:lnTo>
                  <a:pt x="172663" y="27599"/>
                </a:lnTo>
                <a:lnTo>
                  <a:pt x="183689" y="25918"/>
                </a:lnTo>
                <a:lnTo>
                  <a:pt x="198659" y="22257"/>
                </a:lnTo>
                <a:lnTo>
                  <a:pt x="216259" y="17276"/>
                </a:lnTo>
                <a:lnTo>
                  <a:pt x="235613" y="11416"/>
                </a:lnTo>
                <a:lnTo>
                  <a:pt x="249785" y="7509"/>
                </a:lnTo>
                <a:lnTo>
                  <a:pt x="260503" y="4905"/>
                </a:lnTo>
                <a:lnTo>
                  <a:pt x="268918" y="3168"/>
                </a:lnTo>
                <a:lnTo>
                  <a:pt x="275799" y="2011"/>
                </a:lnTo>
                <a:lnTo>
                  <a:pt x="281656" y="1239"/>
                </a:lnTo>
                <a:lnTo>
                  <a:pt x="286831" y="725"/>
                </a:lnTo>
                <a:lnTo>
                  <a:pt x="292820" y="381"/>
                </a:lnTo>
                <a:lnTo>
                  <a:pt x="306249" y="0"/>
                </a:lnTo>
                <a:lnTo>
                  <a:pt x="310846" y="1169"/>
                </a:lnTo>
                <a:lnTo>
                  <a:pt x="313910" y="3218"/>
                </a:lnTo>
                <a:lnTo>
                  <a:pt x="320039" y="111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88"/>
          <p:cNvSpPr/>
          <p:nvPr/>
        </p:nvSpPr>
        <p:spPr>
          <a:xfrm>
            <a:off x="6457950" y="2868929"/>
            <a:ext cx="228601" cy="45722"/>
          </a:xfrm>
          <a:custGeom>
            <a:avLst/>
            <a:gdLst/>
            <a:ahLst/>
            <a:cxnLst/>
            <a:rect l="0" t="0" r="0" b="0"/>
            <a:pathLst>
              <a:path w="228601" h="45722">
                <a:moveTo>
                  <a:pt x="0" y="45721"/>
                </a:moveTo>
                <a:lnTo>
                  <a:pt x="12136" y="39653"/>
                </a:lnTo>
                <a:lnTo>
                  <a:pt x="18250" y="37865"/>
                </a:lnTo>
                <a:lnTo>
                  <a:pt x="24867" y="36674"/>
                </a:lnTo>
                <a:lnTo>
                  <a:pt x="31818" y="35879"/>
                </a:lnTo>
                <a:lnTo>
                  <a:pt x="38991" y="34080"/>
                </a:lnTo>
                <a:lnTo>
                  <a:pt x="46315" y="31610"/>
                </a:lnTo>
                <a:lnTo>
                  <a:pt x="53736" y="28693"/>
                </a:lnTo>
                <a:lnTo>
                  <a:pt x="62494" y="26749"/>
                </a:lnTo>
                <a:lnTo>
                  <a:pt x="72142" y="25453"/>
                </a:lnTo>
                <a:lnTo>
                  <a:pt x="82385" y="24589"/>
                </a:lnTo>
                <a:lnTo>
                  <a:pt x="91754" y="22743"/>
                </a:lnTo>
                <a:lnTo>
                  <a:pt x="100538" y="20242"/>
                </a:lnTo>
                <a:lnTo>
                  <a:pt x="108935" y="17305"/>
                </a:lnTo>
                <a:lnTo>
                  <a:pt x="119613" y="14077"/>
                </a:lnTo>
                <a:lnTo>
                  <a:pt x="145025" y="7103"/>
                </a:lnTo>
                <a:lnTo>
                  <a:pt x="156373" y="4736"/>
                </a:lnTo>
                <a:lnTo>
                  <a:pt x="166478" y="3157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89"/>
          <p:cNvSpPr/>
          <p:nvPr/>
        </p:nvSpPr>
        <p:spPr>
          <a:xfrm>
            <a:off x="6984495" y="2446019"/>
            <a:ext cx="307126" cy="604979"/>
          </a:xfrm>
          <a:custGeom>
            <a:avLst/>
            <a:gdLst/>
            <a:ahLst/>
            <a:cxnLst/>
            <a:rect l="0" t="0" r="0" b="0"/>
            <a:pathLst>
              <a:path w="307126" h="604979">
                <a:moveTo>
                  <a:pt x="193545" y="91440"/>
                </a:moveTo>
                <a:lnTo>
                  <a:pt x="199613" y="85373"/>
                </a:lnTo>
                <a:lnTo>
                  <a:pt x="201400" y="82315"/>
                </a:lnTo>
                <a:lnTo>
                  <a:pt x="203386" y="75532"/>
                </a:lnTo>
                <a:lnTo>
                  <a:pt x="204504" y="64572"/>
                </a:lnTo>
                <a:lnTo>
                  <a:pt x="203391" y="62098"/>
                </a:lnTo>
                <a:lnTo>
                  <a:pt x="201379" y="60449"/>
                </a:lnTo>
                <a:lnTo>
                  <a:pt x="198767" y="59349"/>
                </a:lnTo>
                <a:lnTo>
                  <a:pt x="192479" y="58128"/>
                </a:lnTo>
                <a:lnTo>
                  <a:pt x="189025" y="57802"/>
                </a:lnTo>
                <a:lnTo>
                  <a:pt x="184181" y="58855"/>
                </a:lnTo>
                <a:lnTo>
                  <a:pt x="178412" y="60827"/>
                </a:lnTo>
                <a:lnTo>
                  <a:pt x="172027" y="63411"/>
                </a:lnTo>
                <a:lnTo>
                  <a:pt x="154771" y="69670"/>
                </a:lnTo>
                <a:lnTo>
                  <a:pt x="144836" y="73117"/>
                </a:lnTo>
                <a:lnTo>
                  <a:pt x="135671" y="76684"/>
                </a:lnTo>
                <a:lnTo>
                  <a:pt x="127022" y="80333"/>
                </a:lnTo>
                <a:lnTo>
                  <a:pt x="118717" y="84036"/>
                </a:lnTo>
                <a:lnTo>
                  <a:pt x="106830" y="90314"/>
                </a:lnTo>
                <a:lnTo>
                  <a:pt x="52284" y="120992"/>
                </a:lnTo>
                <a:lnTo>
                  <a:pt x="42221" y="126382"/>
                </a:lnTo>
                <a:lnTo>
                  <a:pt x="34242" y="132515"/>
                </a:lnTo>
                <a:lnTo>
                  <a:pt x="27653" y="139143"/>
                </a:lnTo>
                <a:lnTo>
                  <a:pt x="21991" y="146102"/>
                </a:lnTo>
                <a:lnTo>
                  <a:pt x="16945" y="152012"/>
                </a:lnTo>
                <a:lnTo>
                  <a:pt x="7953" y="161964"/>
                </a:lnTo>
                <a:lnTo>
                  <a:pt x="5046" y="167666"/>
                </a:lnTo>
                <a:lnTo>
                  <a:pt x="1818" y="180775"/>
                </a:lnTo>
                <a:lnTo>
                  <a:pt x="0" y="196368"/>
                </a:lnTo>
                <a:lnTo>
                  <a:pt x="1015" y="200762"/>
                </a:lnTo>
                <a:lnTo>
                  <a:pt x="5529" y="209031"/>
                </a:lnTo>
                <a:lnTo>
                  <a:pt x="11769" y="216940"/>
                </a:lnTo>
                <a:lnTo>
                  <a:pt x="18775" y="224688"/>
                </a:lnTo>
                <a:lnTo>
                  <a:pt x="26122" y="232365"/>
                </a:lnTo>
                <a:lnTo>
                  <a:pt x="43467" y="249895"/>
                </a:lnTo>
                <a:lnTo>
                  <a:pt x="50313" y="255497"/>
                </a:lnTo>
                <a:lnTo>
                  <a:pt x="57417" y="260501"/>
                </a:lnTo>
                <a:lnTo>
                  <a:pt x="64693" y="265108"/>
                </a:lnTo>
                <a:lnTo>
                  <a:pt x="135167" y="306461"/>
                </a:lnTo>
                <a:lnTo>
                  <a:pt x="177094" y="332245"/>
                </a:lnTo>
                <a:lnTo>
                  <a:pt x="187658" y="338337"/>
                </a:lnTo>
                <a:lnTo>
                  <a:pt x="197240" y="343668"/>
                </a:lnTo>
                <a:lnTo>
                  <a:pt x="207438" y="349762"/>
                </a:lnTo>
                <a:lnTo>
                  <a:pt x="228930" y="363307"/>
                </a:lnTo>
                <a:lnTo>
                  <a:pt x="237455" y="370475"/>
                </a:lnTo>
                <a:lnTo>
                  <a:pt x="244408" y="377793"/>
                </a:lnTo>
                <a:lnTo>
                  <a:pt x="250313" y="385212"/>
                </a:lnTo>
                <a:lnTo>
                  <a:pt x="256790" y="392698"/>
                </a:lnTo>
                <a:lnTo>
                  <a:pt x="263649" y="400229"/>
                </a:lnTo>
                <a:lnTo>
                  <a:pt x="270760" y="407789"/>
                </a:lnTo>
                <a:lnTo>
                  <a:pt x="276772" y="415370"/>
                </a:lnTo>
                <a:lnTo>
                  <a:pt x="282049" y="422964"/>
                </a:lnTo>
                <a:lnTo>
                  <a:pt x="291300" y="438174"/>
                </a:lnTo>
                <a:lnTo>
                  <a:pt x="299645" y="453401"/>
                </a:lnTo>
                <a:lnTo>
                  <a:pt x="304200" y="468635"/>
                </a:lnTo>
                <a:lnTo>
                  <a:pt x="306225" y="483873"/>
                </a:lnTo>
                <a:lnTo>
                  <a:pt x="307125" y="499111"/>
                </a:lnTo>
                <a:lnTo>
                  <a:pt x="306095" y="505461"/>
                </a:lnTo>
                <a:lnTo>
                  <a:pt x="298577" y="521736"/>
                </a:lnTo>
                <a:lnTo>
                  <a:pt x="291872" y="534989"/>
                </a:lnTo>
                <a:lnTo>
                  <a:pt x="284659" y="545960"/>
                </a:lnTo>
                <a:lnTo>
                  <a:pt x="277220" y="555069"/>
                </a:lnTo>
                <a:lnTo>
                  <a:pt x="269680" y="563351"/>
                </a:lnTo>
                <a:lnTo>
                  <a:pt x="263351" y="568608"/>
                </a:lnTo>
                <a:lnTo>
                  <a:pt x="255322" y="574652"/>
                </a:lnTo>
                <a:lnTo>
                  <a:pt x="246160" y="581221"/>
                </a:lnTo>
                <a:lnTo>
                  <a:pt x="237511" y="586871"/>
                </a:lnTo>
                <a:lnTo>
                  <a:pt x="229206" y="591907"/>
                </a:lnTo>
                <a:lnTo>
                  <a:pt x="221129" y="596535"/>
                </a:lnTo>
                <a:lnTo>
                  <a:pt x="214474" y="599620"/>
                </a:lnTo>
                <a:lnTo>
                  <a:pt x="208768" y="601677"/>
                </a:lnTo>
                <a:lnTo>
                  <a:pt x="203694" y="603048"/>
                </a:lnTo>
                <a:lnTo>
                  <a:pt x="197771" y="603962"/>
                </a:lnTo>
                <a:lnTo>
                  <a:pt x="191282" y="604572"/>
                </a:lnTo>
                <a:lnTo>
                  <a:pt x="184416" y="604978"/>
                </a:lnTo>
                <a:lnTo>
                  <a:pt x="178569" y="603979"/>
                </a:lnTo>
                <a:lnTo>
                  <a:pt x="173401" y="602043"/>
                </a:lnTo>
                <a:lnTo>
                  <a:pt x="164272" y="597775"/>
                </a:lnTo>
                <a:lnTo>
                  <a:pt x="155981" y="595878"/>
                </a:lnTo>
                <a:lnTo>
                  <a:pt x="150722" y="594102"/>
                </a:lnTo>
                <a:lnTo>
                  <a:pt x="144676" y="591648"/>
                </a:lnTo>
                <a:lnTo>
                  <a:pt x="138105" y="588742"/>
                </a:lnTo>
                <a:lnTo>
                  <a:pt x="132455" y="585535"/>
                </a:lnTo>
                <a:lnTo>
                  <a:pt x="127418" y="582127"/>
                </a:lnTo>
                <a:lnTo>
                  <a:pt x="122791" y="578584"/>
                </a:lnTo>
                <a:lnTo>
                  <a:pt x="114261" y="567876"/>
                </a:lnTo>
                <a:lnTo>
                  <a:pt x="106238" y="555920"/>
                </a:lnTo>
                <a:lnTo>
                  <a:pt x="98438" y="546372"/>
                </a:lnTo>
                <a:lnTo>
                  <a:pt x="90739" y="527736"/>
                </a:lnTo>
                <a:lnTo>
                  <a:pt x="86907" y="515654"/>
                </a:lnTo>
                <a:lnTo>
                  <a:pt x="84353" y="505059"/>
                </a:lnTo>
                <a:lnTo>
                  <a:pt x="81515" y="486514"/>
                </a:lnTo>
                <a:lnTo>
                  <a:pt x="80759" y="476743"/>
                </a:lnTo>
                <a:lnTo>
                  <a:pt x="80254" y="466419"/>
                </a:lnTo>
                <a:lnTo>
                  <a:pt x="79917" y="455726"/>
                </a:lnTo>
                <a:lnTo>
                  <a:pt x="82930" y="437072"/>
                </a:lnTo>
                <a:lnTo>
                  <a:pt x="87233" y="419044"/>
                </a:lnTo>
                <a:lnTo>
                  <a:pt x="88380" y="408903"/>
                </a:lnTo>
                <a:lnTo>
                  <a:pt x="89145" y="398332"/>
                </a:lnTo>
                <a:lnTo>
                  <a:pt x="92194" y="387475"/>
                </a:lnTo>
                <a:lnTo>
                  <a:pt x="96768" y="376427"/>
                </a:lnTo>
                <a:lnTo>
                  <a:pt x="102357" y="365251"/>
                </a:lnTo>
                <a:lnTo>
                  <a:pt x="107353" y="352721"/>
                </a:lnTo>
                <a:lnTo>
                  <a:pt x="111954" y="339288"/>
                </a:lnTo>
                <a:lnTo>
                  <a:pt x="116290" y="325252"/>
                </a:lnTo>
                <a:lnTo>
                  <a:pt x="121722" y="312085"/>
                </a:lnTo>
                <a:lnTo>
                  <a:pt x="127883" y="299497"/>
                </a:lnTo>
                <a:lnTo>
                  <a:pt x="134530" y="287294"/>
                </a:lnTo>
                <a:lnTo>
                  <a:pt x="144041" y="272810"/>
                </a:lnTo>
                <a:lnTo>
                  <a:pt x="155462" y="256804"/>
                </a:lnTo>
                <a:lnTo>
                  <a:pt x="168156" y="239782"/>
                </a:lnTo>
                <a:lnTo>
                  <a:pt x="177889" y="224625"/>
                </a:lnTo>
                <a:lnTo>
                  <a:pt x="185648" y="210710"/>
                </a:lnTo>
                <a:lnTo>
                  <a:pt x="192090" y="197624"/>
                </a:lnTo>
                <a:lnTo>
                  <a:pt x="198925" y="185089"/>
                </a:lnTo>
                <a:lnTo>
                  <a:pt x="206021" y="172923"/>
                </a:lnTo>
                <a:lnTo>
                  <a:pt x="213292" y="161002"/>
                </a:lnTo>
                <a:lnTo>
                  <a:pt x="219410" y="147975"/>
                </a:lnTo>
                <a:lnTo>
                  <a:pt x="224758" y="134210"/>
                </a:lnTo>
                <a:lnTo>
                  <a:pt x="229594" y="119954"/>
                </a:lnTo>
                <a:lnTo>
                  <a:pt x="232817" y="107909"/>
                </a:lnTo>
                <a:lnTo>
                  <a:pt x="234966" y="97340"/>
                </a:lnTo>
                <a:lnTo>
                  <a:pt x="237354" y="80092"/>
                </a:lnTo>
                <a:lnTo>
                  <a:pt x="238416" y="68194"/>
                </a:lnTo>
                <a:lnTo>
                  <a:pt x="235501" y="55285"/>
                </a:lnTo>
                <a:lnTo>
                  <a:pt x="230106" y="37124"/>
                </a:lnTo>
                <a:lnTo>
                  <a:pt x="229349" y="32370"/>
                </a:lnTo>
                <a:lnTo>
                  <a:pt x="225121" y="23700"/>
                </a:lnTo>
                <a:lnTo>
                  <a:pt x="222216" y="19610"/>
                </a:lnTo>
                <a:lnTo>
                  <a:pt x="219009" y="16884"/>
                </a:lnTo>
                <a:lnTo>
                  <a:pt x="215601" y="15066"/>
                </a:lnTo>
                <a:lnTo>
                  <a:pt x="212058" y="13854"/>
                </a:lnTo>
                <a:lnTo>
                  <a:pt x="204736" y="9121"/>
                </a:lnTo>
                <a:lnTo>
                  <a:pt x="201005" y="6081"/>
                </a:lnTo>
                <a:lnTo>
                  <a:pt x="197249" y="4054"/>
                </a:lnTo>
                <a:lnTo>
                  <a:pt x="193474" y="2703"/>
                </a:lnTo>
                <a:lnTo>
                  <a:pt x="18211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90"/>
          <p:cNvSpPr/>
          <p:nvPr/>
        </p:nvSpPr>
        <p:spPr>
          <a:xfrm>
            <a:off x="7315258" y="2514600"/>
            <a:ext cx="239884" cy="454879"/>
          </a:xfrm>
          <a:custGeom>
            <a:avLst/>
            <a:gdLst/>
            <a:ahLst/>
            <a:cxnLst/>
            <a:rect l="0" t="0" r="0" b="0"/>
            <a:pathLst>
              <a:path w="239884" h="454879">
                <a:moveTo>
                  <a:pt x="148532" y="0"/>
                </a:moveTo>
                <a:lnTo>
                  <a:pt x="119009" y="9841"/>
                </a:lnTo>
                <a:lnTo>
                  <a:pt x="113610" y="14180"/>
                </a:lnTo>
                <a:lnTo>
                  <a:pt x="106200" y="20883"/>
                </a:lnTo>
                <a:lnTo>
                  <a:pt x="97450" y="29162"/>
                </a:lnTo>
                <a:lnTo>
                  <a:pt x="89077" y="38491"/>
                </a:lnTo>
                <a:lnTo>
                  <a:pt x="80955" y="48521"/>
                </a:lnTo>
                <a:lnTo>
                  <a:pt x="73001" y="59017"/>
                </a:lnTo>
                <a:lnTo>
                  <a:pt x="66428" y="68554"/>
                </a:lnTo>
                <a:lnTo>
                  <a:pt x="60776" y="77453"/>
                </a:lnTo>
                <a:lnTo>
                  <a:pt x="55737" y="85925"/>
                </a:lnTo>
                <a:lnTo>
                  <a:pt x="51109" y="94113"/>
                </a:lnTo>
                <a:lnTo>
                  <a:pt x="42579" y="109984"/>
                </a:lnTo>
                <a:lnTo>
                  <a:pt x="30637" y="133200"/>
                </a:lnTo>
                <a:lnTo>
                  <a:pt x="26755" y="142140"/>
                </a:lnTo>
                <a:lnTo>
                  <a:pt x="22897" y="151910"/>
                </a:lnTo>
                <a:lnTo>
                  <a:pt x="19056" y="162233"/>
                </a:lnTo>
                <a:lnTo>
                  <a:pt x="15224" y="171655"/>
                </a:lnTo>
                <a:lnTo>
                  <a:pt x="11400" y="180477"/>
                </a:lnTo>
                <a:lnTo>
                  <a:pt x="7581" y="188897"/>
                </a:lnTo>
                <a:lnTo>
                  <a:pt x="5034" y="198322"/>
                </a:lnTo>
                <a:lnTo>
                  <a:pt x="3337" y="208414"/>
                </a:lnTo>
                <a:lnTo>
                  <a:pt x="2205" y="218953"/>
                </a:lnTo>
                <a:lnTo>
                  <a:pt x="1451" y="229788"/>
                </a:lnTo>
                <a:lnTo>
                  <a:pt x="948" y="240822"/>
                </a:lnTo>
                <a:lnTo>
                  <a:pt x="389" y="263242"/>
                </a:lnTo>
                <a:lnTo>
                  <a:pt x="0" y="320086"/>
                </a:lnTo>
                <a:lnTo>
                  <a:pt x="1251" y="331500"/>
                </a:lnTo>
                <a:lnTo>
                  <a:pt x="3354" y="342920"/>
                </a:lnTo>
                <a:lnTo>
                  <a:pt x="6027" y="354343"/>
                </a:lnTo>
                <a:lnTo>
                  <a:pt x="9078" y="364498"/>
                </a:lnTo>
                <a:lnTo>
                  <a:pt x="12383" y="373809"/>
                </a:lnTo>
                <a:lnTo>
                  <a:pt x="15856" y="382556"/>
                </a:lnTo>
                <a:lnTo>
                  <a:pt x="20712" y="390927"/>
                </a:lnTo>
                <a:lnTo>
                  <a:pt x="26488" y="399048"/>
                </a:lnTo>
                <a:lnTo>
                  <a:pt x="32880" y="407002"/>
                </a:lnTo>
                <a:lnTo>
                  <a:pt x="38410" y="413574"/>
                </a:lnTo>
                <a:lnTo>
                  <a:pt x="43367" y="419226"/>
                </a:lnTo>
                <a:lnTo>
                  <a:pt x="47942" y="424264"/>
                </a:lnTo>
                <a:lnTo>
                  <a:pt x="53531" y="428892"/>
                </a:lnTo>
                <a:lnTo>
                  <a:pt x="59798" y="433248"/>
                </a:lnTo>
                <a:lnTo>
                  <a:pt x="66516" y="437422"/>
                </a:lnTo>
                <a:lnTo>
                  <a:pt x="74804" y="441474"/>
                </a:lnTo>
                <a:lnTo>
                  <a:pt x="84140" y="445446"/>
                </a:lnTo>
                <a:lnTo>
                  <a:pt x="94174" y="449364"/>
                </a:lnTo>
                <a:lnTo>
                  <a:pt x="102134" y="451976"/>
                </a:lnTo>
                <a:lnTo>
                  <a:pt x="108709" y="453717"/>
                </a:lnTo>
                <a:lnTo>
                  <a:pt x="114363" y="454878"/>
                </a:lnTo>
                <a:lnTo>
                  <a:pt x="120673" y="454382"/>
                </a:lnTo>
                <a:lnTo>
                  <a:pt x="127419" y="452781"/>
                </a:lnTo>
                <a:lnTo>
                  <a:pt x="134457" y="450444"/>
                </a:lnTo>
                <a:lnTo>
                  <a:pt x="140418" y="448886"/>
                </a:lnTo>
                <a:lnTo>
                  <a:pt x="145663" y="447847"/>
                </a:lnTo>
                <a:lnTo>
                  <a:pt x="150429" y="447154"/>
                </a:lnTo>
                <a:lnTo>
                  <a:pt x="154876" y="445423"/>
                </a:lnTo>
                <a:lnTo>
                  <a:pt x="159112" y="442998"/>
                </a:lnTo>
                <a:lnTo>
                  <a:pt x="163204" y="440112"/>
                </a:lnTo>
                <a:lnTo>
                  <a:pt x="168474" y="436918"/>
                </a:lnTo>
                <a:lnTo>
                  <a:pt x="174527" y="433518"/>
                </a:lnTo>
                <a:lnTo>
                  <a:pt x="181101" y="429982"/>
                </a:lnTo>
                <a:lnTo>
                  <a:pt x="186755" y="426355"/>
                </a:lnTo>
                <a:lnTo>
                  <a:pt x="191793" y="422666"/>
                </a:lnTo>
                <a:lnTo>
                  <a:pt x="196423" y="418937"/>
                </a:lnTo>
                <a:lnTo>
                  <a:pt x="200779" y="413911"/>
                </a:lnTo>
                <a:lnTo>
                  <a:pt x="204953" y="408021"/>
                </a:lnTo>
                <a:lnTo>
                  <a:pt x="211708" y="395972"/>
                </a:lnTo>
                <a:lnTo>
                  <a:pt x="214710" y="386384"/>
                </a:lnTo>
                <a:lnTo>
                  <a:pt x="218051" y="378239"/>
                </a:lnTo>
                <a:lnTo>
                  <a:pt x="222817" y="367729"/>
                </a:lnTo>
                <a:lnTo>
                  <a:pt x="228536" y="355643"/>
                </a:lnTo>
                <a:lnTo>
                  <a:pt x="232347" y="341235"/>
                </a:lnTo>
                <a:lnTo>
                  <a:pt x="234889" y="325280"/>
                </a:lnTo>
                <a:lnTo>
                  <a:pt x="236583" y="308293"/>
                </a:lnTo>
                <a:lnTo>
                  <a:pt x="237712" y="293159"/>
                </a:lnTo>
                <a:lnTo>
                  <a:pt x="238466" y="279259"/>
                </a:lnTo>
                <a:lnTo>
                  <a:pt x="239302" y="253655"/>
                </a:lnTo>
                <a:lnTo>
                  <a:pt x="239839" y="206173"/>
                </a:lnTo>
                <a:lnTo>
                  <a:pt x="239883" y="194599"/>
                </a:lnTo>
                <a:lnTo>
                  <a:pt x="238642" y="183072"/>
                </a:lnTo>
                <a:lnTo>
                  <a:pt x="236546" y="171578"/>
                </a:lnTo>
                <a:lnTo>
                  <a:pt x="233878" y="160105"/>
                </a:lnTo>
                <a:lnTo>
                  <a:pt x="230829" y="148647"/>
                </a:lnTo>
                <a:lnTo>
                  <a:pt x="224055" y="125755"/>
                </a:lnTo>
                <a:lnTo>
                  <a:pt x="213101" y="91447"/>
                </a:lnTo>
                <a:lnTo>
                  <a:pt x="208088" y="81284"/>
                </a:lnTo>
                <a:lnTo>
                  <a:pt x="202206" y="71970"/>
                </a:lnTo>
                <a:lnTo>
                  <a:pt x="195744" y="63219"/>
                </a:lnTo>
                <a:lnTo>
                  <a:pt x="190167" y="54846"/>
                </a:lnTo>
                <a:lnTo>
                  <a:pt x="185178" y="46724"/>
                </a:lnTo>
                <a:lnTo>
                  <a:pt x="180582" y="38769"/>
                </a:lnTo>
                <a:lnTo>
                  <a:pt x="174980" y="32196"/>
                </a:lnTo>
                <a:lnTo>
                  <a:pt x="168703" y="26544"/>
                </a:lnTo>
                <a:lnTo>
                  <a:pt x="161980" y="21506"/>
                </a:lnTo>
                <a:lnTo>
                  <a:pt x="156227" y="16877"/>
                </a:lnTo>
                <a:lnTo>
                  <a:pt x="151121" y="12521"/>
                </a:lnTo>
                <a:lnTo>
                  <a:pt x="146448" y="8347"/>
                </a:lnTo>
                <a:lnTo>
                  <a:pt x="140793" y="5565"/>
                </a:lnTo>
                <a:lnTo>
                  <a:pt x="134483" y="3710"/>
                </a:lnTo>
                <a:lnTo>
                  <a:pt x="127735" y="2473"/>
                </a:lnTo>
                <a:lnTo>
                  <a:pt x="121967" y="1648"/>
                </a:lnTo>
                <a:lnTo>
                  <a:pt x="116852" y="1099"/>
                </a:lnTo>
                <a:lnTo>
                  <a:pt x="112173" y="732"/>
                </a:lnTo>
                <a:lnTo>
                  <a:pt x="107782" y="488"/>
                </a:lnTo>
                <a:lnTo>
                  <a:pt x="99518" y="217"/>
                </a:lnTo>
                <a:lnTo>
                  <a:pt x="6852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91"/>
          <p:cNvSpPr/>
          <p:nvPr/>
        </p:nvSpPr>
        <p:spPr>
          <a:xfrm>
            <a:off x="7589519" y="2983229"/>
            <a:ext cx="22861" cy="160022"/>
          </a:xfrm>
          <a:custGeom>
            <a:avLst/>
            <a:gdLst/>
            <a:ahLst/>
            <a:cxnLst/>
            <a:rect l="0" t="0" r="0" b="0"/>
            <a:pathLst>
              <a:path w="22861" h="160022">
                <a:moveTo>
                  <a:pt x="0" y="0"/>
                </a:moveTo>
                <a:lnTo>
                  <a:pt x="0" y="98862"/>
                </a:lnTo>
                <a:lnTo>
                  <a:pt x="1271" y="106548"/>
                </a:lnTo>
                <a:lnTo>
                  <a:pt x="3388" y="114212"/>
                </a:lnTo>
                <a:lnTo>
                  <a:pt x="22860" y="1600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92"/>
          <p:cNvSpPr/>
          <p:nvPr/>
        </p:nvSpPr>
        <p:spPr>
          <a:xfrm>
            <a:off x="7646669" y="2686050"/>
            <a:ext cx="182364" cy="269263"/>
          </a:xfrm>
          <a:custGeom>
            <a:avLst/>
            <a:gdLst/>
            <a:ahLst/>
            <a:cxnLst/>
            <a:rect l="0" t="0" r="0" b="0"/>
            <a:pathLst>
              <a:path w="182364" h="269263">
                <a:moveTo>
                  <a:pt x="68581" y="0"/>
                </a:moveTo>
                <a:lnTo>
                  <a:pt x="62513" y="6067"/>
                </a:lnTo>
                <a:lnTo>
                  <a:pt x="60725" y="9125"/>
                </a:lnTo>
                <a:lnTo>
                  <a:pt x="58739" y="15909"/>
                </a:lnTo>
                <a:lnTo>
                  <a:pt x="58209" y="24576"/>
                </a:lnTo>
                <a:lnTo>
                  <a:pt x="57621" y="51139"/>
                </a:lnTo>
                <a:lnTo>
                  <a:pt x="58735" y="68382"/>
                </a:lnTo>
                <a:lnTo>
                  <a:pt x="60747" y="87498"/>
                </a:lnTo>
                <a:lnTo>
                  <a:pt x="63358" y="107862"/>
                </a:lnTo>
                <a:lnTo>
                  <a:pt x="65099" y="125248"/>
                </a:lnTo>
                <a:lnTo>
                  <a:pt x="66260" y="140648"/>
                </a:lnTo>
                <a:lnTo>
                  <a:pt x="67033" y="154725"/>
                </a:lnTo>
                <a:lnTo>
                  <a:pt x="68819" y="167920"/>
                </a:lnTo>
                <a:lnTo>
                  <a:pt x="71280" y="180526"/>
                </a:lnTo>
                <a:lnTo>
                  <a:pt x="74189" y="192741"/>
                </a:lnTo>
                <a:lnTo>
                  <a:pt x="78671" y="204694"/>
                </a:lnTo>
                <a:lnTo>
                  <a:pt x="84197" y="216472"/>
                </a:lnTo>
                <a:lnTo>
                  <a:pt x="90421" y="228135"/>
                </a:lnTo>
                <a:lnTo>
                  <a:pt x="95841" y="237180"/>
                </a:lnTo>
                <a:lnTo>
                  <a:pt x="100724" y="244480"/>
                </a:lnTo>
                <a:lnTo>
                  <a:pt x="105250" y="250616"/>
                </a:lnTo>
                <a:lnTo>
                  <a:pt x="109536" y="254707"/>
                </a:lnTo>
                <a:lnTo>
                  <a:pt x="113665" y="257435"/>
                </a:lnTo>
                <a:lnTo>
                  <a:pt x="123347" y="261812"/>
                </a:lnTo>
                <a:lnTo>
                  <a:pt x="128057" y="265797"/>
                </a:lnTo>
                <a:lnTo>
                  <a:pt x="131091" y="268638"/>
                </a:lnTo>
                <a:lnTo>
                  <a:pt x="134384" y="269262"/>
                </a:lnTo>
                <a:lnTo>
                  <a:pt x="137851" y="268408"/>
                </a:lnTo>
                <a:lnTo>
                  <a:pt x="141430" y="266568"/>
                </a:lnTo>
                <a:lnTo>
                  <a:pt x="145087" y="265342"/>
                </a:lnTo>
                <a:lnTo>
                  <a:pt x="148795" y="264524"/>
                </a:lnTo>
                <a:lnTo>
                  <a:pt x="152537" y="263980"/>
                </a:lnTo>
                <a:lnTo>
                  <a:pt x="155032" y="262346"/>
                </a:lnTo>
                <a:lnTo>
                  <a:pt x="156695" y="259987"/>
                </a:lnTo>
                <a:lnTo>
                  <a:pt x="157803" y="257145"/>
                </a:lnTo>
                <a:lnTo>
                  <a:pt x="162421" y="250600"/>
                </a:lnTo>
                <a:lnTo>
                  <a:pt x="165431" y="247076"/>
                </a:lnTo>
                <a:lnTo>
                  <a:pt x="167437" y="243457"/>
                </a:lnTo>
                <a:lnTo>
                  <a:pt x="171532" y="231026"/>
                </a:lnTo>
                <a:lnTo>
                  <a:pt x="174044" y="225137"/>
                </a:lnTo>
                <a:lnTo>
                  <a:pt x="176989" y="218671"/>
                </a:lnTo>
                <a:lnTo>
                  <a:pt x="178954" y="211821"/>
                </a:lnTo>
                <a:lnTo>
                  <a:pt x="180262" y="204714"/>
                </a:lnTo>
                <a:lnTo>
                  <a:pt x="181135" y="197436"/>
                </a:lnTo>
                <a:lnTo>
                  <a:pt x="181717" y="190044"/>
                </a:lnTo>
                <a:lnTo>
                  <a:pt x="182105" y="182576"/>
                </a:lnTo>
                <a:lnTo>
                  <a:pt x="182363" y="175057"/>
                </a:lnTo>
                <a:lnTo>
                  <a:pt x="181265" y="167504"/>
                </a:lnTo>
                <a:lnTo>
                  <a:pt x="179264" y="159929"/>
                </a:lnTo>
                <a:lnTo>
                  <a:pt x="176660" y="152340"/>
                </a:lnTo>
                <a:lnTo>
                  <a:pt x="174923" y="144740"/>
                </a:lnTo>
                <a:lnTo>
                  <a:pt x="173766" y="137133"/>
                </a:lnTo>
                <a:lnTo>
                  <a:pt x="172994" y="129522"/>
                </a:lnTo>
                <a:lnTo>
                  <a:pt x="171209" y="121908"/>
                </a:lnTo>
                <a:lnTo>
                  <a:pt x="168750" y="114292"/>
                </a:lnTo>
                <a:lnTo>
                  <a:pt x="165840" y="106674"/>
                </a:lnTo>
                <a:lnTo>
                  <a:pt x="160090" y="97786"/>
                </a:lnTo>
                <a:lnTo>
                  <a:pt x="152447" y="88051"/>
                </a:lnTo>
                <a:lnTo>
                  <a:pt x="143542" y="77750"/>
                </a:lnTo>
                <a:lnTo>
                  <a:pt x="135065" y="69613"/>
                </a:lnTo>
                <a:lnTo>
                  <a:pt x="126873" y="62919"/>
                </a:lnTo>
                <a:lnTo>
                  <a:pt x="118873" y="57186"/>
                </a:lnTo>
                <a:lnTo>
                  <a:pt x="112269" y="52094"/>
                </a:lnTo>
                <a:lnTo>
                  <a:pt x="106596" y="47429"/>
                </a:lnTo>
                <a:lnTo>
                  <a:pt x="101544" y="43049"/>
                </a:lnTo>
                <a:lnTo>
                  <a:pt x="95637" y="40129"/>
                </a:lnTo>
                <a:lnTo>
                  <a:pt x="89158" y="38183"/>
                </a:lnTo>
                <a:lnTo>
                  <a:pt x="82298" y="36885"/>
                </a:lnTo>
                <a:lnTo>
                  <a:pt x="75186" y="36020"/>
                </a:lnTo>
                <a:lnTo>
                  <a:pt x="67905" y="35443"/>
                </a:lnTo>
                <a:lnTo>
                  <a:pt x="54309" y="34802"/>
                </a:lnTo>
                <a:lnTo>
                  <a:pt x="44034" y="34517"/>
                </a:lnTo>
                <a:lnTo>
                  <a:pt x="0" y="34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93"/>
          <p:cNvSpPr/>
          <p:nvPr/>
        </p:nvSpPr>
        <p:spPr>
          <a:xfrm>
            <a:off x="7875269" y="2623965"/>
            <a:ext cx="180637" cy="324297"/>
          </a:xfrm>
          <a:custGeom>
            <a:avLst/>
            <a:gdLst/>
            <a:ahLst/>
            <a:cxnLst/>
            <a:rect l="0" t="0" r="0" b="0"/>
            <a:pathLst>
              <a:path w="180637" h="324297">
                <a:moveTo>
                  <a:pt x="22860" y="62085"/>
                </a:moveTo>
                <a:lnTo>
                  <a:pt x="16793" y="74220"/>
                </a:lnTo>
                <a:lnTo>
                  <a:pt x="13813" y="83565"/>
                </a:lnTo>
                <a:lnTo>
                  <a:pt x="12489" y="93221"/>
                </a:lnTo>
                <a:lnTo>
                  <a:pt x="12137" y="99352"/>
                </a:lnTo>
                <a:lnTo>
                  <a:pt x="11901" y="105980"/>
                </a:lnTo>
                <a:lnTo>
                  <a:pt x="13015" y="118018"/>
                </a:lnTo>
                <a:lnTo>
                  <a:pt x="15026" y="133663"/>
                </a:lnTo>
                <a:lnTo>
                  <a:pt x="17638" y="151714"/>
                </a:lnTo>
                <a:lnTo>
                  <a:pt x="19379" y="167557"/>
                </a:lnTo>
                <a:lnTo>
                  <a:pt x="20539" y="181930"/>
                </a:lnTo>
                <a:lnTo>
                  <a:pt x="21313" y="195321"/>
                </a:lnTo>
                <a:lnTo>
                  <a:pt x="23099" y="206789"/>
                </a:lnTo>
                <a:lnTo>
                  <a:pt x="25560" y="216974"/>
                </a:lnTo>
                <a:lnTo>
                  <a:pt x="35090" y="246831"/>
                </a:lnTo>
                <a:lnTo>
                  <a:pt x="38633" y="257639"/>
                </a:lnTo>
                <a:lnTo>
                  <a:pt x="42266" y="266114"/>
                </a:lnTo>
                <a:lnTo>
                  <a:pt x="45958" y="273034"/>
                </a:lnTo>
                <a:lnTo>
                  <a:pt x="49689" y="278917"/>
                </a:lnTo>
                <a:lnTo>
                  <a:pt x="53446" y="284110"/>
                </a:lnTo>
                <a:lnTo>
                  <a:pt x="57221" y="288841"/>
                </a:lnTo>
                <a:lnTo>
                  <a:pt x="61007" y="293266"/>
                </a:lnTo>
                <a:lnTo>
                  <a:pt x="64802" y="297485"/>
                </a:lnTo>
                <a:lnTo>
                  <a:pt x="72405" y="305560"/>
                </a:lnTo>
                <a:lnTo>
                  <a:pt x="83825" y="317246"/>
                </a:lnTo>
                <a:lnTo>
                  <a:pt x="87634" y="319822"/>
                </a:lnTo>
                <a:lnTo>
                  <a:pt x="91443" y="321540"/>
                </a:lnTo>
                <a:lnTo>
                  <a:pt x="100613" y="324296"/>
                </a:lnTo>
                <a:lnTo>
                  <a:pt x="102635" y="323252"/>
                </a:lnTo>
                <a:lnTo>
                  <a:pt x="108270" y="318706"/>
                </a:lnTo>
                <a:lnTo>
                  <a:pt x="111550" y="316985"/>
                </a:lnTo>
                <a:lnTo>
                  <a:pt x="115007" y="315838"/>
                </a:lnTo>
                <a:lnTo>
                  <a:pt x="118581" y="315074"/>
                </a:lnTo>
                <a:lnTo>
                  <a:pt x="122235" y="312024"/>
                </a:lnTo>
                <a:lnTo>
                  <a:pt x="125940" y="307451"/>
                </a:lnTo>
                <a:lnTo>
                  <a:pt x="129681" y="301862"/>
                </a:lnTo>
                <a:lnTo>
                  <a:pt x="132174" y="295596"/>
                </a:lnTo>
                <a:lnTo>
                  <a:pt x="133836" y="288879"/>
                </a:lnTo>
                <a:lnTo>
                  <a:pt x="134944" y="281861"/>
                </a:lnTo>
                <a:lnTo>
                  <a:pt x="136953" y="274642"/>
                </a:lnTo>
                <a:lnTo>
                  <a:pt x="139562" y="267290"/>
                </a:lnTo>
                <a:lnTo>
                  <a:pt x="142572" y="259848"/>
                </a:lnTo>
                <a:lnTo>
                  <a:pt x="149302" y="241419"/>
                </a:lnTo>
                <a:lnTo>
                  <a:pt x="152875" y="231171"/>
                </a:lnTo>
                <a:lnTo>
                  <a:pt x="156526" y="216719"/>
                </a:lnTo>
                <a:lnTo>
                  <a:pt x="160231" y="199464"/>
                </a:lnTo>
                <a:lnTo>
                  <a:pt x="163971" y="180341"/>
                </a:lnTo>
                <a:lnTo>
                  <a:pt x="167734" y="163782"/>
                </a:lnTo>
                <a:lnTo>
                  <a:pt x="171513" y="148933"/>
                </a:lnTo>
                <a:lnTo>
                  <a:pt x="175302" y="135223"/>
                </a:lnTo>
                <a:lnTo>
                  <a:pt x="177828" y="122274"/>
                </a:lnTo>
                <a:lnTo>
                  <a:pt x="179512" y="109831"/>
                </a:lnTo>
                <a:lnTo>
                  <a:pt x="180636" y="97725"/>
                </a:lnTo>
                <a:lnTo>
                  <a:pt x="180113" y="87115"/>
                </a:lnTo>
                <a:lnTo>
                  <a:pt x="178495" y="77502"/>
                </a:lnTo>
                <a:lnTo>
                  <a:pt x="176148" y="68553"/>
                </a:lnTo>
                <a:lnTo>
                  <a:pt x="173311" y="60046"/>
                </a:lnTo>
                <a:lnTo>
                  <a:pt x="170151" y="51836"/>
                </a:lnTo>
                <a:lnTo>
                  <a:pt x="166775" y="43822"/>
                </a:lnTo>
                <a:lnTo>
                  <a:pt x="163253" y="37209"/>
                </a:lnTo>
                <a:lnTo>
                  <a:pt x="159635" y="31531"/>
                </a:lnTo>
                <a:lnTo>
                  <a:pt x="155954" y="26476"/>
                </a:lnTo>
                <a:lnTo>
                  <a:pt x="150959" y="21835"/>
                </a:lnTo>
                <a:lnTo>
                  <a:pt x="145090" y="17472"/>
                </a:lnTo>
                <a:lnTo>
                  <a:pt x="138637" y="13293"/>
                </a:lnTo>
                <a:lnTo>
                  <a:pt x="133065" y="9237"/>
                </a:lnTo>
                <a:lnTo>
                  <a:pt x="128080" y="5263"/>
                </a:lnTo>
                <a:lnTo>
                  <a:pt x="123486" y="1343"/>
                </a:lnTo>
                <a:lnTo>
                  <a:pt x="117884" y="0"/>
                </a:lnTo>
                <a:lnTo>
                  <a:pt x="111610" y="375"/>
                </a:lnTo>
                <a:lnTo>
                  <a:pt x="104887" y="1895"/>
                </a:lnTo>
                <a:lnTo>
                  <a:pt x="97865" y="2908"/>
                </a:lnTo>
                <a:lnTo>
                  <a:pt x="90643" y="3583"/>
                </a:lnTo>
                <a:lnTo>
                  <a:pt x="83289" y="4034"/>
                </a:lnTo>
                <a:lnTo>
                  <a:pt x="75846" y="5604"/>
                </a:lnTo>
                <a:lnTo>
                  <a:pt x="68344" y="7921"/>
                </a:lnTo>
                <a:lnTo>
                  <a:pt x="60803" y="10736"/>
                </a:lnTo>
                <a:lnTo>
                  <a:pt x="31986" y="20764"/>
                </a:lnTo>
                <a:lnTo>
                  <a:pt x="25134" y="24378"/>
                </a:lnTo>
                <a:lnTo>
                  <a:pt x="20566" y="28057"/>
                </a:lnTo>
                <a:lnTo>
                  <a:pt x="17522" y="31779"/>
                </a:lnTo>
                <a:lnTo>
                  <a:pt x="14221" y="34261"/>
                </a:lnTo>
                <a:lnTo>
                  <a:pt x="10751" y="35916"/>
                </a:lnTo>
                <a:lnTo>
                  <a:pt x="0" y="392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94"/>
          <p:cNvSpPr/>
          <p:nvPr/>
        </p:nvSpPr>
        <p:spPr>
          <a:xfrm>
            <a:off x="8097284" y="2606039"/>
            <a:ext cx="184174" cy="331210"/>
          </a:xfrm>
          <a:custGeom>
            <a:avLst/>
            <a:gdLst/>
            <a:ahLst/>
            <a:cxnLst/>
            <a:rect l="0" t="0" r="0" b="0"/>
            <a:pathLst>
              <a:path w="184174" h="331210">
                <a:moveTo>
                  <a:pt x="6585" y="34290"/>
                </a:moveTo>
                <a:lnTo>
                  <a:pt x="6585" y="74412"/>
                </a:lnTo>
                <a:lnTo>
                  <a:pt x="5316" y="86438"/>
                </a:lnTo>
                <a:lnTo>
                  <a:pt x="3199" y="100806"/>
                </a:lnTo>
                <a:lnTo>
                  <a:pt x="518" y="116734"/>
                </a:lnTo>
                <a:lnTo>
                  <a:pt x="0" y="131163"/>
                </a:lnTo>
                <a:lnTo>
                  <a:pt x="926" y="144592"/>
                </a:lnTo>
                <a:lnTo>
                  <a:pt x="8295" y="191856"/>
                </a:lnTo>
                <a:lnTo>
                  <a:pt x="11535" y="211724"/>
                </a:lnTo>
                <a:lnTo>
                  <a:pt x="14965" y="227509"/>
                </a:lnTo>
                <a:lnTo>
                  <a:pt x="18522" y="240573"/>
                </a:lnTo>
                <a:lnTo>
                  <a:pt x="22163" y="251822"/>
                </a:lnTo>
                <a:lnTo>
                  <a:pt x="25861" y="261862"/>
                </a:lnTo>
                <a:lnTo>
                  <a:pt x="29595" y="271095"/>
                </a:lnTo>
                <a:lnTo>
                  <a:pt x="33356" y="279790"/>
                </a:lnTo>
                <a:lnTo>
                  <a:pt x="40920" y="296225"/>
                </a:lnTo>
                <a:lnTo>
                  <a:pt x="44715" y="304163"/>
                </a:lnTo>
                <a:lnTo>
                  <a:pt x="48515" y="310726"/>
                </a:lnTo>
                <a:lnTo>
                  <a:pt x="52319" y="316370"/>
                </a:lnTo>
                <a:lnTo>
                  <a:pt x="56124" y="321404"/>
                </a:lnTo>
                <a:lnTo>
                  <a:pt x="59932" y="324760"/>
                </a:lnTo>
                <a:lnTo>
                  <a:pt x="63740" y="326997"/>
                </a:lnTo>
                <a:lnTo>
                  <a:pt x="67548" y="328488"/>
                </a:lnTo>
                <a:lnTo>
                  <a:pt x="71357" y="329482"/>
                </a:lnTo>
                <a:lnTo>
                  <a:pt x="75167" y="330145"/>
                </a:lnTo>
                <a:lnTo>
                  <a:pt x="78977" y="330587"/>
                </a:lnTo>
                <a:lnTo>
                  <a:pt x="82786" y="330881"/>
                </a:lnTo>
                <a:lnTo>
                  <a:pt x="86596" y="331078"/>
                </a:lnTo>
                <a:lnTo>
                  <a:pt x="90406" y="331209"/>
                </a:lnTo>
                <a:lnTo>
                  <a:pt x="94216" y="330026"/>
                </a:lnTo>
                <a:lnTo>
                  <a:pt x="98025" y="327967"/>
                </a:lnTo>
                <a:lnTo>
                  <a:pt x="101835" y="325325"/>
                </a:lnTo>
                <a:lnTo>
                  <a:pt x="106916" y="321023"/>
                </a:lnTo>
                <a:lnTo>
                  <a:pt x="112842" y="315616"/>
                </a:lnTo>
                <a:lnTo>
                  <a:pt x="119333" y="309471"/>
                </a:lnTo>
                <a:lnTo>
                  <a:pt x="124930" y="302834"/>
                </a:lnTo>
                <a:lnTo>
                  <a:pt x="129932" y="295870"/>
                </a:lnTo>
                <a:lnTo>
                  <a:pt x="134536" y="288686"/>
                </a:lnTo>
                <a:lnTo>
                  <a:pt x="138876" y="280088"/>
                </a:lnTo>
                <a:lnTo>
                  <a:pt x="143040" y="270545"/>
                </a:lnTo>
                <a:lnTo>
                  <a:pt x="147084" y="260374"/>
                </a:lnTo>
                <a:lnTo>
                  <a:pt x="151052" y="251053"/>
                </a:lnTo>
                <a:lnTo>
                  <a:pt x="158846" y="233922"/>
                </a:lnTo>
                <a:lnTo>
                  <a:pt x="162703" y="224529"/>
                </a:lnTo>
                <a:lnTo>
                  <a:pt x="166544" y="214456"/>
                </a:lnTo>
                <a:lnTo>
                  <a:pt x="170374" y="203931"/>
                </a:lnTo>
                <a:lnTo>
                  <a:pt x="172928" y="194374"/>
                </a:lnTo>
                <a:lnTo>
                  <a:pt x="174630" y="185463"/>
                </a:lnTo>
                <a:lnTo>
                  <a:pt x="175766" y="176982"/>
                </a:lnTo>
                <a:lnTo>
                  <a:pt x="177792" y="167518"/>
                </a:lnTo>
                <a:lnTo>
                  <a:pt x="180413" y="157399"/>
                </a:lnTo>
                <a:lnTo>
                  <a:pt x="183430" y="146843"/>
                </a:lnTo>
                <a:lnTo>
                  <a:pt x="184173" y="137265"/>
                </a:lnTo>
                <a:lnTo>
                  <a:pt x="183397" y="128340"/>
                </a:lnTo>
                <a:lnTo>
                  <a:pt x="181609" y="119851"/>
                </a:lnTo>
                <a:lnTo>
                  <a:pt x="180418" y="111650"/>
                </a:lnTo>
                <a:lnTo>
                  <a:pt x="179624" y="103644"/>
                </a:lnTo>
                <a:lnTo>
                  <a:pt x="179094" y="95766"/>
                </a:lnTo>
                <a:lnTo>
                  <a:pt x="177472" y="89244"/>
                </a:lnTo>
                <a:lnTo>
                  <a:pt x="175119" y="83626"/>
                </a:lnTo>
                <a:lnTo>
                  <a:pt x="172281" y="78611"/>
                </a:lnTo>
                <a:lnTo>
                  <a:pt x="165741" y="66265"/>
                </a:lnTo>
                <a:lnTo>
                  <a:pt x="162219" y="59417"/>
                </a:lnTo>
                <a:lnTo>
                  <a:pt x="157332" y="53581"/>
                </a:lnTo>
                <a:lnTo>
                  <a:pt x="151533" y="48421"/>
                </a:lnTo>
                <a:lnTo>
                  <a:pt x="145127" y="43711"/>
                </a:lnTo>
                <a:lnTo>
                  <a:pt x="138317" y="39301"/>
                </a:lnTo>
                <a:lnTo>
                  <a:pt x="131236" y="35091"/>
                </a:lnTo>
                <a:lnTo>
                  <a:pt x="123976" y="31014"/>
                </a:lnTo>
                <a:lnTo>
                  <a:pt x="109136" y="23098"/>
                </a:lnTo>
                <a:lnTo>
                  <a:pt x="101622" y="19209"/>
                </a:lnTo>
                <a:lnTo>
                  <a:pt x="94074" y="16616"/>
                </a:lnTo>
                <a:lnTo>
                  <a:pt x="86501" y="14887"/>
                </a:lnTo>
                <a:lnTo>
                  <a:pt x="78913" y="13735"/>
                </a:lnTo>
                <a:lnTo>
                  <a:pt x="71314" y="11697"/>
                </a:lnTo>
                <a:lnTo>
                  <a:pt x="63707" y="9068"/>
                </a:lnTo>
                <a:lnTo>
                  <a:pt x="56097" y="6046"/>
                </a:lnTo>
                <a:lnTo>
                  <a:pt x="49753" y="4030"/>
                </a:lnTo>
                <a:lnTo>
                  <a:pt x="44254" y="2687"/>
                </a:lnTo>
                <a:lnTo>
                  <a:pt x="39317" y="1792"/>
                </a:lnTo>
                <a:lnTo>
                  <a:pt x="34757" y="1195"/>
                </a:lnTo>
                <a:lnTo>
                  <a:pt x="30447" y="797"/>
                </a:lnTo>
                <a:lnTo>
                  <a:pt x="1801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533400"/>
            <a:ext cx="852777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370"/>
          <p:cNvSpPr/>
          <p:nvPr/>
        </p:nvSpPr>
        <p:spPr>
          <a:xfrm>
            <a:off x="297381" y="1671241"/>
            <a:ext cx="1525994" cy="603270"/>
          </a:xfrm>
          <a:custGeom>
            <a:avLst/>
            <a:gdLst/>
            <a:ahLst/>
            <a:cxnLst/>
            <a:rect l="0" t="0" r="0" b="0"/>
            <a:pathLst>
              <a:path w="1525994" h="603270">
                <a:moveTo>
                  <a:pt x="1371399" y="294719"/>
                </a:moveTo>
                <a:lnTo>
                  <a:pt x="1379254" y="277738"/>
                </a:lnTo>
                <a:lnTo>
                  <a:pt x="1381240" y="268968"/>
                </a:lnTo>
                <a:lnTo>
                  <a:pt x="1380499" y="266122"/>
                </a:lnTo>
                <a:lnTo>
                  <a:pt x="1378736" y="264224"/>
                </a:lnTo>
                <a:lnTo>
                  <a:pt x="1376290" y="262959"/>
                </a:lnTo>
                <a:lnTo>
                  <a:pt x="1366799" y="251393"/>
                </a:lnTo>
                <a:lnTo>
                  <a:pt x="1355384" y="236093"/>
                </a:lnTo>
                <a:lnTo>
                  <a:pt x="1346078" y="225059"/>
                </a:lnTo>
                <a:lnTo>
                  <a:pt x="1330935" y="212536"/>
                </a:lnTo>
                <a:lnTo>
                  <a:pt x="1304376" y="194591"/>
                </a:lnTo>
                <a:lnTo>
                  <a:pt x="1270260" y="177844"/>
                </a:lnTo>
                <a:lnTo>
                  <a:pt x="1219935" y="156796"/>
                </a:lnTo>
                <a:lnTo>
                  <a:pt x="1185971" y="143249"/>
                </a:lnTo>
                <a:lnTo>
                  <a:pt x="1145431" y="128483"/>
                </a:lnTo>
                <a:lnTo>
                  <a:pt x="1017099" y="85185"/>
                </a:lnTo>
                <a:lnTo>
                  <a:pt x="959923" y="75167"/>
                </a:lnTo>
                <a:lnTo>
                  <a:pt x="914199" y="61838"/>
                </a:lnTo>
                <a:lnTo>
                  <a:pt x="877792" y="54480"/>
                </a:lnTo>
                <a:lnTo>
                  <a:pt x="835788" y="46976"/>
                </a:lnTo>
                <a:lnTo>
                  <a:pt x="800186" y="39407"/>
                </a:lnTo>
                <a:lnTo>
                  <a:pt x="757650" y="28006"/>
                </a:lnTo>
                <a:lnTo>
                  <a:pt x="714850" y="16585"/>
                </a:lnTo>
                <a:lnTo>
                  <a:pt x="681666" y="12354"/>
                </a:lnTo>
                <a:lnTo>
                  <a:pt x="643211" y="9203"/>
                </a:lnTo>
                <a:lnTo>
                  <a:pt x="596486" y="3569"/>
                </a:lnTo>
                <a:lnTo>
                  <a:pt x="556246" y="219"/>
                </a:lnTo>
                <a:lnTo>
                  <a:pt x="522699" y="0"/>
                </a:lnTo>
                <a:lnTo>
                  <a:pt x="476042" y="7017"/>
                </a:lnTo>
                <a:lnTo>
                  <a:pt x="404503" y="17139"/>
                </a:lnTo>
                <a:lnTo>
                  <a:pt x="361701" y="24453"/>
                </a:lnTo>
                <a:lnTo>
                  <a:pt x="328284" y="35324"/>
                </a:lnTo>
                <a:lnTo>
                  <a:pt x="284664" y="52337"/>
                </a:lnTo>
                <a:lnTo>
                  <a:pt x="242953" y="65422"/>
                </a:lnTo>
                <a:lnTo>
                  <a:pt x="200794" y="81221"/>
                </a:lnTo>
                <a:lnTo>
                  <a:pt x="173796" y="95691"/>
                </a:lnTo>
                <a:lnTo>
                  <a:pt x="144441" y="113552"/>
                </a:lnTo>
                <a:lnTo>
                  <a:pt x="122927" y="129957"/>
                </a:lnTo>
                <a:lnTo>
                  <a:pt x="104899" y="145714"/>
                </a:lnTo>
                <a:lnTo>
                  <a:pt x="87150" y="163724"/>
                </a:lnTo>
                <a:lnTo>
                  <a:pt x="77083" y="175639"/>
                </a:lnTo>
                <a:lnTo>
                  <a:pt x="66561" y="188662"/>
                </a:lnTo>
                <a:lnTo>
                  <a:pt x="58277" y="199884"/>
                </a:lnTo>
                <a:lnTo>
                  <a:pt x="51484" y="209906"/>
                </a:lnTo>
                <a:lnTo>
                  <a:pt x="40550" y="227814"/>
                </a:lnTo>
                <a:lnTo>
                  <a:pt x="31457" y="244240"/>
                </a:lnTo>
                <a:lnTo>
                  <a:pt x="19198" y="267767"/>
                </a:lnTo>
                <a:lnTo>
                  <a:pt x="7522" y="290825"/>
                </a:lnTo>
                <a:lnTo>
                  <a:pt x="3231" y="309498"/>
                </a:lnTo>
                <a:lnTo>
                  <a:pt x="2087" y="319812"/>
                </a:lnTo>
                <a:lnTo>
                  <a:pt x="816" y="338044"/>
                </a:lnTo>
                <a:lnTo>
                  <a:pt x="251" y="354614"/>
                </a:lnTo>
                <a:lnTo>
                  <a:pt x="0" y="370446"/>
                </a:lnTo>
                <a:lnTo>
                  <a:pt x="2473" y="378223"/>
                </a:lnTo>
                <a:lnTo>
                  <a:pt x="11994" y="393638"/>
                </a:lnTo>
                <a:lnTo>
                  <a:pt x="25566" y="410529"/>
                </a:lnTo>
                <a:lnTo>
                  <a:pt x="43699" y="423577"/>
                </a:lnTo>
                <a:lnTo>
                  <a:pt x="65158" y="435487"/>
                </a:lnTo>
                <a:lnTo>
                  <a:pt x="80071" y="439832"/>
                </a:lnTo>
                <a:lnTo>
                  <a:pt x="124293" y="442851"/>
                </a:lnTo>
                <a:lnTo>
                  <a:pt x="163503" y="443105"/>
                </a:lnTo>
                <a:lnTo>
                  <a:pt x="197016" y="446605"/>
                </a:lnTo>
                <a:lnTo>
                  <a:pt x="229691" y="451124"/>
                </a:lnTo>
                <a:lnTo>
                  <a:pt x="273846" y="453132"/>
                </a:lnTo>
                <a:lnTo>
                  <a:pt x="309558" y="457411"/>
                </a:lnTo>
                <a:lnTo>
                  <a:pt x="351082" y="466960"/>
                </a:lnTo>
                <a:lnTo>
                  <a:pt x="397676" y="484607"/>
                </a:lnTo>
                <a:lnTo>
                  <a:pt x="438253" y="502303"/>
                </a:lnTo>
                <a:lnTo>
                  <a:pt x="481687" y="518635"/>
                </a:lnTo>
                <a:lnTo>
                  <a:pt x="566580" y="548546"/>
                </a:lnTo>
                <a:lnTo>
                  <a:pt x="604755" y="563672"/>
                </a:lnTo>
                <a:lnTo>
                  <a:pt x="644712" y="576197"/>
                </a:lnTo>
                <a:lnTo>
                  <a:pt x="705516" y="587952"/>
                </a:lnTo>
                <a:lnTo>
                  <a:pt x="749920" y="598208"/>
                </a:lnTo>
                <a:lnTo>
                  <a:pt x="788477" y="601811"/>
                </a:lnTo>
                <a:lnTo>
                  <a:pt x="830240" y="602879"/>
                </a:lnTo>
                <a:lnTo>
                  <a:pt x="896886" y="603269"/>
                </a:lnTo>
                <a:lnTo>
                  <a:pt x="939948" y="599915"/>
                </a:lnTo>
                <a:lnTo>
                  <a:pt x="1021311" y="590887"/>
                </a:lnTo>
                <a:lnTo>
                  <a:pt x="1050377" y="587414"/>
                </a:lnTo>
                <a:lnTo>
                  <a:pt x="1092832" y="580169"/>
                </a:lnTo>
                <a:lnTo>
                  <a:pt x="1125671" y="571445"/>
                </a:lnTo>
                <a:lnTo>
                  <a:pt x="1172719" y="553524"/>
                </a:lnTo>
                <a:lnTo>
                  <a:pt x="1217563" y="538336"/>
                </a:lnTo>
                <a:lnTo>
                  <a:pt x="1243337" y="525336"/>
                </a:lnTo>
                <a:lnTo>
                  <a:pt x="1267492" y="511092"/>
                </a:lnTo>
                <a:lnTo>
                  <a:pt x="1290928" y="496294"/>
                </a:lnTo>
                <a:lnTo>
                  <a:pt x="1314044" y="481251"/>
                </a:lnTo>
                <a:lnTo>
                  <a:pt x="1340404" y="462712"/>
                </a:lnTo>
                <a:lnTo>
                  <a:pt x="1354546" y="452434"/>
                </a:lnTo>
                <a:lnTo>
                  <a:pt x="1366513" y="441772"/>
                </a:lnTo>
                <a:lnTo>
                  <a:pt x="1377032" y="430854"/>
                </a:lnTo>
                <a:lnTo>
                  <a:pt x="1386584" y="419766"/>
                </a:lnTo>
                <a:lnTo>
                  <a:pt x="1396762" y="408563"/>
                </a:lnTo>
                <a:lnTo>
                  <a:pt x="1418231" y="385956"/>
                </a:lnTo>
                <a:lnTo>
                  <a:pt x="1428021" y="374594"/>
                </a:lnTo>
                <a:lnTo>
                  <a:pt x="1437086" y="363209"/>
                </a:lnTo>
                <a:lnTo>
                  <a:pt x="1445671" y="351808"/>
                </a:lnTo>
                <a:lnTo>
                  <a:pt x="1453933" y="341669"/>
                </a:lnTo>
                <a:lnTo>
                  <a:pt x="1469887" y="323628"/>
                </a:lnTo>
                <a:lnTo>
                  <a:pt x="1477698" y="313992"/>
                </a:lnTo>
                <a:lnTo>
                  <a:pt x="1485445" y="303757"/>
                </a:lnTo>
                <a:lnTo>
                  <a:pt x="1493149" y="293124"/>
                </a:lnTo>
                <a:lnTo>
                  <a:pt x="1499556" y="282226"/>
                </a:lnTo>
                <a:lnTo>
                  <a:pt x="1505097" y="271150"/>
                </a:lnTo>
                <a:lnTo>
                  <a:pt x="1510061" y="259956"/>
                </a:lnTo>
                <a:lnTo>
                  <a:pt x="1513370" y="249953"/>
                </a:lnTo>
                <a:lnTo>
                  <a:pt x="1519298" y="222470"/>
                </a:lnTo>
                <a:lnTo>
                  <a:pt x="1522068" y="212263"/>
                </a:lnTo>
                <a:lnTo>
                  <a:pt x="1525185" y="201648"/>
                </a:lnTo>
                <a:lnTo>
                  <a:pt x="1525993" y="192032"/>
                </a:lnTo>
                <a:lnTo>
                  <a:pt x="1523504" y="174573"/>
                </a:lnTo>
                <a:lnTo>
                  <a:pt x="1521551" y="158347"/>
                </a:lnTo>
                <a:lnTo>
                  <a:pt x="1521030" y="150464"/>
                </a:lnTo>
                <a:lnTo>
                  <a:pt x="1518143" y="140129"/>
                </a:lnTo>
                <a:lnTo>
                  <a:pt x="1513678" y="128159"/>
                </a:lnTo>
                <a:lnTo>
                  <a:pt x="1508162" y="115099"/>
                </a:lnTo>
                <a:lnTo>
                  <a:pt x="1495259" y="97201"/>
                </a:lnTo>
                <a:lnTo>
                  <a:pt x="1481058" y="85013"/>
                </a:lnTo>
                <a:lnTo>
                  <a:pt x="1466279" y="75363"/>
                </a:lnTo>
                <a:lnTo>
                  <a:pt x="1451245" y="70227"/>
                </a:lnTo>
                <a:lnTo>
                  <a:pt x="1436096" y="66675"/>
                </a:lnTo>
                <a:lnTo>
                  <a:pt x="1405689" y="546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71"/>
          <p:cNvSpPr/>
          <p:nvPr/>
        </p:nvSpPr>
        <p:spPr>
          <a:xfrm>
            <a:off x="4812560" y="2596728"/>
            <a:ext cx="593831" cy="534381"/>
          </a:xfrm>
          <a:custGeom>
            <a:avLst/>
            <a:gdLst/>
            <a:ahLst/>
            <a:cxnLst/>
            <a:rect l="0" t="0" r="0" b="0"/>
            <a:pathLst>
              <a:path w="593831" h="534381">
                <a:moveTo>
                  <a:pt x="410949" y="100751"/>
                </a:moveTo>
                <a:lnTo>
                  <a:pt x="401108" y="90910"/>
                </a:lnTo>
                <a:lnTo>
                  <a:pt x="400226" y="86641"/>
                </a:lnTo>
                <a:lnTo>
                  <a:pt x="399990" y="83725"/>
                </a:lnTo>
                <a:lnTo>
                  <a:pt x="398563" y="80510"/>
                </a:lnTo>
                <a:lnTo>
                  <a:pt x="391757" y="69919"/>
                </a:lnTo>
                <a:lnTo>
                  <a:pt x="389720" y="62494"/>
                </a:lnTo>
                <a:lnTo>
                  <a:pt x="388572" y="51175"/>
                </a:lnTo>
                <a:lnTo>
                  <a:pt x="387141" y="47380"/>
                </a:lnTo>
                <a:lnTo>
                  <a:pt x="380330" y="35972"/>
                </a:lnTo>
                <a:lnTo>
                  <a:pt x="378291" y="28357"/>
                </a:lnTo>
                <a:lnTo>
                  <a:pt x="376477" y="25819"/>
                </a:lnTo>
                <a:lnTo>
                  <a:pt x="373998" y="24126"/>
                </a:lnTo>
                <a:lnTo>
                  <a:pt x="371075" y="22998"/>
                </a:lnTo>
                <a:lnTo>
                  <a:pt x="353449" y="12062"/>
                </a:lnTo>
                <a:lnTo>
                  <a:pt x="343406" y="8605"/>
                </a:lnTo>
                <a:lnTo>
                  <a:pt x="331631" y="5031"/>
                </a:lnTo>
                <a:lnTo>
                  <a:pt x="321240" y="2648"/>
                </a:lnTo>
                <a:lnTo>
                  <a:pt x="302922" y="0"/>
                </a:lnTo>
                <a:lnTo>
                  <a:pt x="286314" y="2210"/>
                </a:lnTo>
                <a:lnTo>
                  <a:pt x="270466" y="6155"/>
                </a:lnTo>
                <a:lnTo>
                  <a:pt x="254956" y="7908"/>
                </a:lnTo>
                <a:lnTo>
                  <a:pt x="239596" y="12075"/>
                </a:lnTo>
                <a:lnTo>
                  <a:pt x="231944" y="14964"/>
                </a:lnTo>
                <a:lnTo>
                  <a:pt x="220492" y="20700"/>
                </a:lnTo>
                <a:lnTo>
                  <a:pt x="206508" y="28334"/>
                </a:lnTo>
                <a:lnTo>
                  <a:pt x="190835" y="37233"/>
                </a:lnTo>
                <a:lnTo>
                  <a:pt x="177847" y="45706"/>
                </a:lnTo>
                <a:lnTo>
                  <a:pt x="166648" y="53894"/>
                </a:lnTo>
                <a:lnTo>
                  <a:pt x="144891" y="71036"/>
                </a:lnTo>
                <a:lnTo>
                  <a:pt x="118288" y="91355"/>
                </a:lnTo>
                <a:lnTo>
                  <a:pt x="107892" y="99567"/>
                </a:lnTo>
                <a:lnTo>
                  <a:pt x="92954" y="112078"/>
                </a:lnTo>
                <a:lnTo>
                  <a:pt x="78695" y="125259"/>
                </a:lnTo>
                <a:lnTo>
                  <a:pt x="65161" y="139584"/>
                </a:lnTo>
                <a:lnTo>
                  <a:pt x="54913" y="154417"/>
                </a:lnTo>
                <a:lnTo>
                  <a:pt x="50402" y="165739"/>
                </a:lnTo>
                <a:lnTo>
                  <a:pt x="46124" y="179636"/>
                </a:lnTo>
                <a:lnTo>
                  <a:pt x="42003" y="195251"/>
                </a:lnTo>
                <a:lnTo>
                  <a:pt x="34036" y="222761"/>
                </a:lnTo>
                <a:lnTo>
                  <a:pt x="30134" y="235431"/>
                </a:lnTo>
                <a:lnTo>
                  <a:pt x="26263" y="246418"/>
                </a:lnTo>
                <a:lnTo>
                  <a:pt x="22411" y="256282"/>
                </a:lnTo>
                <a:lnTo>
                  <a:pt x="18574" y="265399"/>
                </a:lnTo>
                <a:lnTo>
                  <a:pt x="16016" y="275286"/>
                </a:lnTo>
                <a:lnTo>
                  <a:pt x="14310" y="285688"/>
                </a:lnTo>
                <a:lnTo>
                  <a:pt x="13173" y="296433"/>
                </a:lnTo>
                <a:lnTo>
                  <a:pt x="11145" y="307405"/>
                </a:lnTo>
                <a:lnTo>
                  <a:pt x="8524" y="318531"/>
                </a:lnTo>
                <a:lnTo>
                  <a:pt x="5505" y="329758"/>
                </a:lnTo>
                <a:lnTo>
                  <a:pt x="3494" y="343592"/>
                </a:lnTo>
                <a:lnTo>
                  <a:pt x="2152" y="359165"/>
                </a:lnTo>
                <a:lnTo>
                  <a:pt x="662" y="389592"/>
                </a:lnTo>
                <a:lnTo>
                  <a:pt x="0" y="411582"/>
                </a:lnTo>
                <a:lnTo>
                  <a:pt x="1093" y="421002"/>
                </a:lnTo>
                <a:lnTo>
                  <a:pt x="3092" y="429822"/>
                </a:lnTo>
                <a:lnTo>
                  <a:pt x="8699" y="445125"/>
                </a:lnTo>
                <a:lnTo>
                  <a:pt x="15425" y="456160"/>
                </a:lnTo>
                <a:lnTo>
                  <a:pt x="22647" y="468684"/>
                </a:lnTo>
                <a:lnTo>
                  <a:pt x="26352" y="475580"/>
                </a:lnTo>
                <a:lnTo>
                  <a:pt x="30091" y="480177"/>
                </a:lnTo>
                <a:lnTo>
                  <a:pt x="33854" y="483242"/>
                </a:lnTo>
                <a:lnTo>
                  <a:pt x="37632" y="485285"/>
                </a:lnTo>
                <a:lnTo>
                  <a:pt x="45217" y="487555"/>
                </a:lnTo>
                <a:lnTo>
                  <a:pt x="49018" y="488161"/>
                </a:lnTo>
                <a:lnTo>
                  <a:pt x="60015" y="485447"/>
                </a:lnTo>
                <a:lnTo>
                  <a:pt x="72098" y="481277"/>
                </a:lnTo>
                <a:lnTo>
                  <a:pt x="81702" y="479424"/>
                </a:lnTo>
                <a:lnTo>
                  <a:pt x="86041" y="476390"/>
                </a:lnTo>
                <a:lnTo>
                  <a:pt x="112078" y="446254"/>
                </a:lnTo>
                <a:lnTo>
                  <a:pt x="133447" y="424244"/>
                </a:lnTo>
                <a:lnTo>
                  <a:pt x="144952" y="409202"/>
                </a:lnTo>
                <a:lnTo>
                  <a:pt x="161955" y="383068"/>
                </a:lnTo>
                <a:lnTo>
                  <a:pt x="168753" y="372782"/>
                </a:lnTo>
                <a:lnTo>
                  <a:pt x="175826" y="363385"/>
                </a:lnTo>
                <a:lnTo>
                  <a:pt x="183080" y="354581"/>
                </a:lnTo>
                <a:lnTo>
                  <a:pt x="190457" y="346171"/>
                </a:lnTo>
                <a:lnTo>
                  <a:pt x="197914" y="336754"/>
                </a:lnTo>
                <a:lnTo>
                  <a:pt x="205426" y="326667"/>
                </a:lnTo>
                <a:lnTo>
                  <a:pt x="212974" y="316132"/>
                </a:lnTo>
                <a:lnTo>
                  <a:pt x="223086" y="297678"/>
                </a:lnTo>
                <a:lnTo>
                  <a:pt x="234907" y="273946"/>
                </a:lnTo>
                <a:lnTo>
                  <a:pt x="272177" y="196205"/>
                </a:lnTo>
                <a:lnTo>
                  <a:pt x="277794" y="182167"/>
                </a:lnTo>
                <a:lnTo>
                  <a:pt x="282809" y="167729"/>
                </a:lnTo>
                <a:lnTo>
                  <a:pt x="305681" y="96670"/>
                </a:lnTo>
                <a:lnTo>
                  <a:pt x="307606" y="84188"/>
                </a:lnTo>
                <a:lnTo>
                  <a:pt x="307764" y="84629"/>
                </a:lnTo>
                <a:lnTo>
                  <a:pt x="308017" y="94462"/>
                </a:lnTo>
                <a:lnTo>
                  <a:pt x="308078" y="277403"/>
                </a:lnTo>
                <a:lnTo>
                  <a:pt x="309349" y="304879"/>
                </a:lnTo>
                <a:lnTo>
                  <a:pt x="311465" y="325737"/>
                </a:lnTo>
                <a:lnTo>
                  <a:pt x="314147" y="342182"/>
                </a:lnTo>
                <a:lnTo>
                  <a:pt x="315935" y="356955"/>
                </a:lnTo>
                <a:lnTo>
                  <a:pt x="317126" y="370614"/>
                </a:lnTo>
                <a:lnTo>
                  <a:pt x="317921" y="383530"/>
                </a:lnTo>
                <a:lnTo>
                  <a:pt x="319720" y="394680"/>
                </a:lnTo>
                <a:lnTo>
                  <a:pt x="322190" y="404654"/>
                </a:lnTo>
                <a:lnTo>
                  <a:pt x="325107" y="413843"/>
                </a:lnTo>
                <a:lnTo>
                  <a:pt x="328321" y="422509"/>
                </a:lnTo>
                <a:lnTo>
                  <a:pt x="335279" y="438912"/>
                </a:lnTo>
                <a:lnTo>
                  <a:pt x="345992" y="461442"/>
                </a:lnTo>
                <a:lnTo>
                  <a:pt x="352404" y="474562"/>
                </a:lnTo>
                <a:lnTo>
                  <a:pt x="359220" y="484578"/>
                </a:lnTo>
                <a:lnTo>
                  <a:pt x="373565" y="499094"/>
                </a:lnTo>
                <a:lnTo>
                  <a:pt x="389854" y="514407"/>
                </a:lnTo>
                <a:lnTo>
                  <a:pt x="401997" y="522935"/>
                </a:lnTo>
                <a:lnTo>
                  <a:pt x="414591" y="529689"/>
                </a:lnTo>
                <a:lnTo>
                  <a:pt x="424421" y="532690"/>
                </a:lnTo>
                <a:lnTo>
                  <a:pt x="436410" y="534024"/>
                </a:lnTo>
                <a:lnTo>
                  <a:pt x="443163" y="534380"/>
                </a:lnTo>
                <a:lnTo>
                  <a:pt x="448935" y="533347"/>
                </a:lnTo>
                <a:lnTo>
                  <a:pt x="464397" y="525826"/>
                </a:lnTo>
                <a:lnTo>
                  <a:pt x="477460" y="519120"/>
                </a:lnTo>
                <a:lnTo>
                  <a:pt x="493027" y="508205"/>
                </a:lnTo>
                <a:lnTo>
                  <a:pt x="501616" y="497318"/>
                </a:lnTo>
                <a:lnTo>
                  <a:pt x="510935" y="484014"/>
                </a:lnTo>
                <a:lnTo>
                  <a:pt x="523544" y="469634"/>
                </a:lnTo>
                <a:lnTo>
                  <a:pt x="534228" y="454776"/>
                </a:lnTo>
                <a:lnTo>
                  <a:pt x="538855" y="447257"/>
                </a:lnTo>
                <a:lnTo>
                  <a:pt x="569639" y="394202"/>
                </a:lnTo>
                <a:lnTo>
                  <a:pt x="577702" y="378935"/>
                </a:lnTo>
                <a:lnTo>
                  <a:pt x="583078" y="367487"/>
                </a:lnTo>
                <a:lnTo>
                  <a:pt x="593830" y="3407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72"/>
          <p:cNvSpPr/>
          <p:nvPr/>
        </p:nvSpPr>
        <p:spPr>
          <a:xfrm>
            <a:off x="5316738" y="2263812"/>
            <a:ext cx="352542" cy="387124"/>
          </a:xfrm>
          <a:custGeom>
            <a:avLst/>
            <a:gdLst/>
            <a:ahLst/>
            <a:cxnLst/>
            <a:rect l="0" t="0" r="0" b="0"/>
            <a:pathLst>
              <a:path w="352542" h="387124">
                <a:moveTo>
                  <a:pt x="9641" y="102197"/>
                </a:moveTo>
                <a:lnTo>
                  <a:pt x="9641" y="76447"/>
                </a:lnTo>
                <a:lnTo>
                  <a:pt x="13028" y="64930"/>
                </a:lnTo>
                <a:lnTo>
                  <a:pt x="15709" y="58302"/>
                </a:lnTo>
                <a:lnTo>
                  <a:pt x="20037" y="52614"/>
                </a:lnTo>
                <a:lnTo>
                  <a:pt x="25462" y="47552"/>
                </a:lnTo>
                <a:lnTo>
                  <a:pt x="31618" y="42907"/>
                </a:lnTo>
                <a:lnTo>
                  <a:pt x="38263" y="38540"/>
                </a:lnTo>
                <a:lnTo>
                  <a:pt x="45232" y="34360"/>
                </a:lnTo>
                <a:lnTo>
                  <a:pt x="52419" y="30302"/>
                </a:lnTo>
                <a:lnTo>
                  <a:pt x="67177" y="22407"/>
                </a:lnTo>
                <a:lnTo>
                  <a:pt x="74669" y="18524"/>
                </a:lnTo>
                <a:lnTo>
                  <a:pt x="84743" y="14665"/>
                </a:lnTo>
                <a:lnTo>
                  <a:pt x="96539" y="10823"/>
                </a:lnTo>
                <a:lnTo>
                  <a:pt x="109483" y="6991"/>
                </a:lnTo>
                <a:lnTo>
                  <a:pt x="120653" y="4436"/>
                </a:lnTo>
                <a:lnTo>
                  <a:pt x="130639" y="2733"/>
                </a:lnTo>
                <a:lnTo>
                  <a:pt x="139836" y="1598"/>
                </a:lnTo>
                <a:lnTo>
                  <a:pt x="148508" y="841"/>
                </a:lnTo>
                <a:lnTo>
                  <a:pt x="156829" y="337"/>
                </a:lnTo>
                <a:lnTo>
                  <a:pt x="164917" y="0"/>
                </a:lnTo>
                <a:lnTo>
                  <a:pt x="172848" y="1046"/>
                </a:lnTo>
                <a:lnTo>
                  <a:pt x="180676" y="3013"/>
                </a:lnTo>
                <a:lnTo>
                  <a:pt x="188434" y="5595"/>
                </a:lnTo>
                <a:lnTo>
                  <a:pt x="194877" y="8586"/>
                </a:lnTo>
                <a:lnTo>
                  <a:pt x="205422" y="15295"/>
                </a:lnTo>
                <a:lnTo>
                  <a:pt x="214342" y="22511"/>
                </a:lnTo>
                <a:lnTo>
                  <a:pt x="222539" y="29951"/>
                </a:lnTo>
                <a:lnTo>
                  <a:pt x="230416" y="37491"/>
                </a:lnTo>
                <a:lnTo>
                  <a:pt x="238150" y="48462"/>
                </a:lnTo>
                <a:lnTo>
                  <a:pt x="241991" y="54944"/>
                </a:lnTo>
                <a:lnTo>
                  <a:pt x="245821" y="61805"/>
                </a:lnTo>
                <a:lnTo>
                  <a:pt x="253464" y="76202"/>
                </a:lnTo>
                <a:lnTo>
                  <a:pt x="256010" y="83597"/>
                </a:lnTo>
                <a:lnTo>
                  <a:pt x="257707" y="91067"/>
                </a:lnTo>
                <a:lnTo>
                  <a:pt x="258838" y="98587"/>
                </a:lnTo>
                <a:lnTo>
                  <a:pt x="259593" y="106141"/>
                </a:lnTo>
                <a:lnTo>
                  <a:pt x="260096" y="113716"/>
                </a:lnTo>
                <a:lnTo>
                  <a:pt x="260431" y="121307"/>
                </a:lnTo>
                <a:lnTo>
                  <a:pt x="259385" y="130177"/>
                </a:lnTo>
                <a:lnTo>
                  <a:pt x="257417" y="139900"/>
                </a:lnTo>
                <a:lnTo>
                  <a:pt x="254835" y="150193"/>
                </a:lnTo>
                <a:lnTo>
                  <a:pt x="253114" y="160864"/>
                </a:lnTo>
                <a:lnTo>
                  <a:pt x="251966" y="171789"/>
                </a:lnTo>
                <a:lnTo>
                  <a:pt x="251201" y="182882"/>
                </a:lnTo>
                <a:lnTo>
                  <a:pt x="248152" y="192817"/>
                </a:lnTo>
                <a:lnTo>
                  <a:pt x="243578" y="201980"/>
                </a:lnTo>
                <a:lnTo>
                  <a:pt x="237989" y="210629"/>
                </a:lnTo>
                <a:lnTo>
                  <a:pt x="211920" y="253141"/>
                </a:lnTo>
                <a:lnTo>
                  <a:pt x="201644" y="268867"/>
                </a:lnTo>
                <a:lnTo>
                  <a:pt x="190983" y="284430"/>
                </a:lnTo>
                <a:lnTo>
                  <a:pt x="180066" y="299886"/>
                </a:lnTo>
                <a:lnTo>
                  <a:pt x="170248" y="311460"/>
                </a:lnTo>
                <a:lnTo>
                  <a:pt x="161162" y="320446"/>
                </a:lnTo>
                <a:lnTo>
                  <a:pt x="152565" y="327706"/>
                </a:lnTo>
                <a:lnTo>
                  <a:pt x="144294" y="333817"/>
                </a:lnTo>
                <a:lnTo>
                  <a:pt x="136240" y="339160"/>
                </a:lnTo>
                <a:lnTo>
                  <a:pt x="128330" y="343993"/>
                </a:lnTo>
                <a:lnTo>
                  <a:pt x="98996" y="362929"/>
                </a:lnTo>
                <a:lnTo>
                  <a:pt x="89531" y="368729"/>
                </a:lnTo>
                <a:lnTo>
                  <a:pt x="80681" y="373865"/>
                </a:lnTo>
                <a:lnTo>
                  <a:pt x="72241" y="378559"/>
                </a:lnTo>
                <a:lnTo>
                  <a:pt x="65345" y="381688"/>
                </a:lnTo>
                <a:lnTo>
                  <a:pt x="59477" y="383775"/>
                </a:lnTo>
                <a:lnTo>
                  <a:pt x="49571" y="386093"/>
                </a:lnTo>
                <a:lnTo>
                  <a:pt x="40935" y="387123"/>
                </a:lnTo>
                <a:lnTo>
                  <a:pt x="36854" y="386128"/>
                </a:lnTo>
                <a:lnTo>
                  <a:pt x="28932" y="381636"/>
                </a:lnTo>
                <a:lnTo>
                  <a:pt x="21179" y="378792"/>
                </a:lnTo>
                <a:lnTo>
                  <a:pt x="17333" y="378034"/>
                </a:lnTo>
                <a:lnTo>
                  <a:pt x="14769" y="376259"/>
                </a:lnTo>
                <a:lnTo>
                  <a:pt x="13060" y="373805"/>
                </a:lnTo>
                <a:lnTo>
                  <a:pt x="11921" y="370899"/>
                </a:lnTo>
                <a:lnTo>
                  <a:pt x="4249" y="360742"/>
                </a:lnTo>
                <a:lnTo>
                  <a:pt x="2236" y="357110"/>
                </a:lnTo>
                <a:lnTo>
                  <a:pt x="0" y="349689"/>
                </a:lnTo>
                <a:lnTo>
                  <a:pt x="674" y="345932"/>
                </a:lnTo>
                <a:lnTo>
                  <a:pt x="4809" y="338371"/>
                </a:lnTo>
                <a:lnTo>
                  <a:pt x="10880" y="327390"/>
                </a:lnTo>
                <a:lnTo>
                  <a:pt x="17812" y="315313"/>
                </a:lnTo>
                <a:lnTo>
                  <a:pt x="25126" y="305712"/>
                </a:lnTo>
                <a:lnTo>
                  <a:pt x="32610" y="297212"/>
                </a:lnTo>
                <a:lnTo>
                  <a:pt x="36384" y="293167"/>
                </a:lnTo>
                <a:lnTo>
                  <a:pt x="47350" y="285286"/>
                </a:lnTo>
                <a:lnTo>
                  <a:pt x="53831" y="281407"/>
                </a:lnTo>
                <a:lnTo>
                  <a:pt x="60691" y="277550"/>
                </a:lnTo>
                <a:lnTo>
                  <a:pt x="75087" y="269879"/>
                </a:lnTo>
                <a:lnTo>
                  <a:pt x="81212" y="267325"/>
                </a:lnTo>
                <a:lnTo>
                  <a:pt x="91404" y="264487"/>
                </a:lnTo>
                <a:lnTo>
                  <a:pt x="97170" y="262461"/>
                </a:lnTo>
                <a:lnTo>
                  <a:pt x="103554" y="259840"/>
                </a:lnTo>
                <a:lnTo>
                  <a:pt x="110350" y="256822"/>
                </a:lnTo>
                <a:lnTo>
                  <a:pt x="117421" y="254811"/>
                </a:lnTo>
                <a:lnTo>
                  <a:pt x="124674" y="253470"/>
                </a:lnTo>
                <a:lnTo>
                  <a:pt x="132050" y="252576"/>
                </a:lnTo>
                <a:lnTo>
                  <a:pt x="139507" y="253250"/>
                </a:lnTo>
                <a:lnTo>
                  <a:pt x="147018" y="254969"/>
                </a:lnTo>
                <a:lnTo>
                  <a:pt x="154566" y="257385"/>
                </a:lnTo>
                <a:lnTo>
                  <a:pt x="162138" y="258996"/>
                </a:lnTo>
                <a:lnTo>
                  <a:pt x="169726" y="260070"/>
                </a:lnTo>
                <a:lnTo>
                  <a:pt x="177325" y="260786"/>
                </a:lnTo>
                <a:lnTo>
                  <a:pt x="187470" y="262533"/>
                </a:lnTo>
                <a:lnTo>
                  <a:pt x="199314" y="264968"/>
                </a:lnTo>
                <a:lnTo>
                  <a:pt x="212290" y="267861"/>
                </a:lnTo>
                <a:lnTo>
                  <a:pt x="223481" y="271060"/>
                </a:lnTo>
                <a:lnTo>
                  <a:pt x="233481" y="274462"/>
                </a:lnTo>
                <a:lnTo>
                  <a:pt x="242688" y="278001"/>
                </a:lnTo>
                <a:lnTo>
                  <a:pt x="250096" y="280360"/>
                </a:lnTo>
                <a:lnTo>
                  <a:pt x="256304" y="281932"/>
                </a:lnTo>
                <a:lnTo>
                  <a:pt x="261713" y="282981"/>
                </a:lnTo>
                <a:lnTo>
                  <a:pt x="267859" y="284950"/>
                </a:lnTo>
                <a:lnTo>
                  <a:pt x="274497" y="287532"/>
                </a:lnTo>
                <a:lnTo>
                  <a:pt x="281462" y="290524"/>
                </a:lnTo>
                <a:lnTo>
                  <a:pt x="287375" y="292518"/>
                </a:lnTo>
                <a:lnTo>
                  <a:pt x="297332" y="294735"/>
                </a:lnTo>
                <a:lnTo>
                  <a:pt x="305991" y="299106"/>
                </a:lnTo>
                <a:lnTo>
                  <a:pt x="310078" y="302050"/>
                </a:lnTo>
                <a:lnTo>
                  <a:pt x="315343" y="304012"/>
                </a:lnTo>
                <a:lnTo>
                  <a:pt x="321392" y="305321"/>
                </a:lnTo>
                <a:lnTo>
                  <a:pt x="327965" y="306193"/>
                </a:lnTo>
                <a:lnTo>
                  <a:pt x="338655" y="307162"/>
                </a:lnTo>
                <a:lnTo>
                  <a:pt x="343284" y="307421"/>
                </a:lnTo>
                <a:lnTo>
                  <a:pt x="346370" y="308863"/>
                </a:lnTo>
                <a:lnTo>
                  <a:pt x="348427" y="311094"/>
                </a:lnTo>
                <a:lnTo>
                  <a:pt x="352541" y="3193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73"/>
          <p:cNvSpPr/>
          <p:nvPr/>
        </p:nvSpPr>
        <p:spPr>
          <a:xfrm>
            <a:off x="5692140" y="2766059"/>
            <a:ext cx="400050" cy="114137"/>
          </a:xfrm>
          <a:custGeom>
            <a:avLst/>
            <a:gdLst/>
            <a:ahLst/>
            <a:cxnLst/>
            <a:rect l="0" t="0" r="0" b="0"/>
            <a:pathLst>
              <a:path w="400050" h="114137">
                <a:moveTo>
                  <a:pt x="0" y="80010"/>
                </a:moveTo>
                <a:lnTo>
                  <a:pt x="6067" y="92146"/>
                </a:lnTo>
                <a:lnTo>
                  <a:pt x="9125" y="95721"/>
                </a:lnTo>
                <a:lnTo>
                  <a:pt x="12433" y="98104"/>
                </a:lnTo>
                <a:lnTo>
                  <a:pt x="15908" y="99693"/>
                </a:lnTo>
                <a:lnTo>
                  <a:pt x="19495" y="102022"/>
                </a:lnTo>
                <a:lnTo>
                  <a:pt x="23157" y="104845"/>
                </a:lnTo>
                <a:lnTo>
                  <a:pt x="26867" y="107997"/>
                </a:lnTo>
                <a:lnTo>
                  <a:pt x="31881" y="110098"/>
                </a:lnTo>
                <a:lnTo>
                  <a:pt x="44226" y="112433"/>
                </a:lnTo>
                <a:lnTo>
                  <a:pt x="51074" y="113055"/>
                </a:lnTo>
                <a:lnTo>
                  <a:pt x="58179" y="113470"/>
                </a:lnTo>
                <a:lnTo>
                  <a:pt x="65456" y="113747"/>
                </a:lnTo>
                <a:lnTo>
                  <a:pt x="106036" y="114136"/>
                </a:lnTo>
                <a:lnTo>
                  <a:pt x="121491" y="112921"/>
                </a:lnTo>
                <a:lnTo>
                  <a:pt x="136874" y="110841"/>
                </a:lnTo>
                <a:lnTo>
                  <a:pt x="152209" y="108184"/>
                </a:lnTo>
                <a:lnTo>
                  <a:pt x="163702" y="105143"/>
                </a:lnTo>
                <a:lnTo>
                  <a:pt x="172635" y="101845"/>
                </a:lnTo>
                <a:lnTo>
                  <a:pt x="179860" y="98377"/>
                </a:lnTo>
                <a:lnTo>
                  <a:pt x="187216" y="96065"/>
                </a:lnTo>
                <a:lnTo>
                  <a:pt x="194660" y="94523"/>
                </a:lnTo>
                <a:lnTo>
                  <a:pt x="202163" y="93496"/>
                </a:lnTo>
                <a:lnTo>
                  <a:pt x="209705" y="91541"/>
                </a:lnTo>
                <a:lnTo>
                  <a:pt x="217274" y="88967"/>
                </a:lnTo>
                <a:lnTo>
                  <a:pt x="224859" y="85982"/>
                </a:lnTo>
                <a:lnTo>
                  <a:pt x="232456" y="82721"/>
                </a:lnTo>
                <a:lnTo>
                  <a:pt x="247670" y="75712"/>
                </a:lnTo>
                <a:lnTo>
                  <a:pt x="270516" y="64626"/>
                </a:lnTo>
                <a:lnTo>
                  <a:pt x="283214" y="59594"/>
                </a:lnTo>
                <a:lnTo>
                  <a:pt x="317642" y="47230"/>
                </a:lnTo>
                <a:lnTo>
                  <a:pt x="331141" y="41647"/>
                </a:lnTo>
                <a:lnTo>
                  <a:pt x="341411" y="36655"/>
                </a:lnTo>
                <a:lnTo>
                  <a:pt x="349527" y="32057"/>
                </a:lnTo>
                <a:lnTo>
                  <a:pt x="356207" y="27721"/>
                </a:lnTo>
                <a:lnTo>
                  <a:pt x="361931" y="23561"/>
                </a:lnTo>
                <a:lnTo>
                  <a:pt x="367017" y="19517"/>
                </a:lnTo>
                <a:lnTo>
                  <a:pt x="371678" y="16822"/>
                </a:lnTo>
                <a:lnTo>
                  <a:pt x="376055" y="15025"/>
                </a:lnTo>
                <a:lnTo>
                  <a:pt x="40004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74"/>
          <p:cNvSpPr/>
          <p:nvPr/>
        </p:nvSpPr>
        <p:spPr>
          <a:xfrm>
            <a:off x="5795026" y="2663660"/>
            <a:ext cx="125715" cy="525310"/>
          </a:xfrm>
          <a:custGeom>
            <a:avLst/>
            <a:gdLst/>
            <a:ahLst/>
            <a:cxnLst/>
            <a:rect l="0" t="0" r="0" b="0"/>
            <a:pathLst>
              <a:path w="125715" h="525310">
                <a:moveTo>
                  <a:pt x="34274" y="10959"/>
                </a:moveTo>
                <a:lnTo>
                  <a:pt x="28206" y="4892"/>
                </a:lnTo>
                <a:lnTo>
                  <a:pt x="25148" y="3104"/>
                </a:lnTo>
                <a:lnTo>
                  <a:pt x="21840" y="1913"/>
                </a:lnTo>
                <a:lnTo>
                  <a:pt x="18365" y="1118"/>
                </a:lnTo>
                <a:lnTo>
                  <a:pt x="14777" y="589"/>
                </a:lnTo>
                <a:lnTo>
                  <a:pt x="11116" y="236"/>
                </a:lnTo>
                <a:lnTo>
                  <a:pt x="7406" y="0"/>
                </a:lnTo>
                <a:lnTo>
                  <a:pt x="4931" y="1113"/>
                </a:lnTo>
                <a:lnTo>
                  <a:pt x="3282" y="3125"/>
                </a:lnTo>
                <a:lnTo>
                  <a:pt x="635" y="9412"/>
                </a:lnTo>
                <a:lnTo>
                  <a:pt x="112" y="23589"/>
                </a:lnTo>
                <a:lnTo>
                  <a:pt x="0" y="73379"/>
                </a:lnTo>
                <a:lnTo>
                  <a:pt x="1265" y="85592"/>
                </a:lnTo>
                <a:lnTo>
                  <a:pt x="3378" y="100085"/>
                </a:lnTo>
                <a:lnTo>
                  <a:pt x="6056" y="116096"/>
                </a:lnTo>
                <a:lnTo>
                  <a:pt x="7842" y="134391"/>
                </a:lnTo>
                <a:lnTo>
                  <a:pt x="9033" y="154207"/>
                </a:lnTo>
                <a:lnTo>
                  <a:pt x="9827" y="175038"/>
                </a:lnTo>
                <a:lnTo>
                  <a:pt x="11626" y="196545"/>
                </a:lnTo>
                <a:lnTo>
                  <a:pt x="14095" y="218503"/>
                </a:lnTo>
                <a:lnTo>
                  <a:pt x="17011" y="240762"/>
                </a:lnTo>
                <a:lnTo>
                  <a:pt x="20225" y="259411"/>
                </a:lnTo>
                <a:lnTo>
                  <a:pt x="23638" y="275654"/>
                </a:lnTo>
                <a:lnTo>
                  <a:pt x="27183" y="290293"/>
                </a:lnTo>
                <a:lnTo>
                  <a:pt x="30817" y="302592"/>
                </a:lnTo>
                <a:lnTo>
                  <a:pt x="34509" y="313331"/>
                </a:lnTo>
                <a:lnTo>
                  <a:pt x="38241" y="323030"/>
                </a:lnTo>
                <a:lnTo>
                  <a:pt x="41998" y="335847"/>
                </a:lnTo>
                <a:lnTo>
                  <a:pt x="45773" y="350741"/>
                </a:lnTo>
                <a:lnTo>
                  <a:pt x="49560" y="367020"/>
                </a:lnTo>
                <a:lnTo>
                  <a:pt x="53355" y="380413"/>
                </a:lnTo>
                <a:lnTo>
                  <a:pt x="57154" y="391882"/>
                </a:lnTo>
                <a:lnTo>
                  <a:pt x="60958" y="402068"/>
                </a:lnTo>
                <a:lnTo>
                  <a:pt x="64763" y="411398"/>
                </a:lnTo>
                <a:lnTo>
                  <a:pt x="68570" y="420159"/>
                </a:lnTo>
                <a:lnTo>
                  <a:pt x="72377" y="428539"/>
                </a:lnTo>
                <a:lnTo>
                  <a:pt x="83382" y="454784"/>
                </a:lnTo>
                <a:lnTo>
                  <a:pt x="89873" y="470672"/>
                </a:lnTo>
                <a:lnTo>
                  <a:pt x="95470" y="482535"/>
                </a:lnTo>
                <a:lnTo>
                  <a:pt x="100471" y="491713"/>
                </a:lnTo>
                <a:lnTo>
                  <a:pt x="105075" y="499102"/>
                </a:lnTo>
                <a:lnTo>
                  <a:pt x="109415" y="505298"/>
                </a:lnTo>
                <a:lnTo>
                  <a:pt x="113578" y="510698"/>
                </a:lnTo>
                <a:lnTo>
                  <a:pt x="125714" y="5253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75"/>
          <p:cNvSpPr/>
          <p:nvPr/>
        </p:nvSpPr>
        <p:spPr>
          <a:xfrm>
            <a:off x="6137909" y="2434589"/>
            <a:ext cx="386359" cy="828302"/>
          </a:xfrm>
          <a:custGeom>
            <a:avLst/>
            <a:gdLst/>
            <a:ahLst/>
            <a:cxnLst/>
            <a:rect l="0" t="0" r="0" b="0"/>
            <a:pathLst>
              <a:path w="386359" h="828302">
                <a:moveTo>
                  <a:pt x="0" y="0"/>
                </a:moveTo>
                <a:lnTo>
                  <a:pt x="0" y="12136"/>
                </a:lnTo>
                <a:lnTo>
                  <a:pt x="6774" y="31641"/>
                </a:lnTo>
                <a:lnTo>
                  <a:pt x="12136" y="43954"/>
                </a:lnTo>
                <a:lnTo>
                  <a:pt x="16981" y="58513"/>
                </a:lnTo>
                <a:lnTo>
                  <a:pt x="21480" y="74569"/>
                </a:lnTo>
                <a:lnTo>
                  <a:pt x="25751" y="91623"/>
                </a:lnTo>
                <a:lnTo>
                  <a:pt x="29868" y="106802"/>
                </a:lnTo>
                <a:lnTo>
                  <a:pt x="37828" y="133828"/>
                </a:lnTo>
                <a:lnTo>
                  <a:pt x="41728" y="150179"/>
                </a:lnTo>
                <a:lnTo>
                  <a:pt x="45600" y="168699"/>
                </a:lnTo>
                <a:lnTo>
                  <a:pt x="49450" y="188666"/>
                </a:lnTo>
                <a:lnTo>
                  <a:pt x="53287" y="205788"/>
                </a:lnTo>
                <a:lnTo>
                  <a:pt x="57115" y="221012"/>
                </a:lnTo>
                <a:lnTo>
                  <a:pt x="60937" y="234972"/>
                </a:lnTo>
                <a:lnTo>
                  <a:pt x="103501" y="422487"/>
                </a:lnTo>
                <a:lnTo>
                  <a:pt x="108370" y="446758"/>
                </a:lnTo>
                <a:lnTo>
                  <a:pt x="117168" y="497433"/>
                </a:lnTo>
                <a:lnTo>
                  <a:pt x="120022" y="518312"/>
                </a:lnTo>
                <a:lnTo>
                  <a:pt x="121925" y="536042"/>
                </a:lnTo>
                <a:lnTo>
                  <a:pt x="123193" y="551671"/>
                </a:lnTo>
                <a:lnTo>
                  <a:pt x="127989" y="596131"/>
                </a:lnTo>
                <a:lnTo>
                  <a:pt x="131046" y="622211"/>
                </a:lnTo>
                <a:lnTo>
                  <a:pt x="131814" y="642137"/>
                </a:lnTo>
                <a:lnTo>
                  <a:pt x="131057" y="657962"/>
                </a:lnTo>
                <a:lnTo>
                  <a:pt x="128098" y="681048"/>
                </a:lnTo>
                <a:lnTo>
                  <a:pt x="126431" y="698644"/>
                </a:lnTo>
                <a:lnTo>
                  <a:pt x="126198" y="699443"/>
                </a:lnTo>
                <a:lnTo>
                  <a:pt x="126042" y="698705"/>
                </a:lnTo>
                <a:lnTo>
                  <a:pt x="119755" y="691600"/>
                </a:lnTo>
                <a:lnTo>
                  <a:pt x="109849" y="669315"/>
                </a:lnTo>
                <a:lnTo>
                  <a:pt x="107523" y="657031"/>
                </a:lnTo>
                <a:lnTo>
                  <a:pt x="105972" y="642490"/>
                </a:lnTo>
                <a:lnTo>
                  <a:pt x="104938" y="626447"/>
                </a:lnTo>
                <a:lnTo>
                  <a:pt x="105519" y="611941"/>
                </a:lnTo>
                <a:lnTo>
                  <a:pt x="107176" y="598461"/>
                </a:lnTo>
                <a:lnTo>
                  <a:pt x="111134" y="574593"/>
                </a:lnTo>
                <a:lnTo>
                  <a:pt x="112893" y="555518"/>
                </a:lnTo>
                <a:lnTo>
                  <a:pt x="120449" y="535187"/>
                </a:lnTo>
                <a:lnTo>
                  <a:pt x="132273" y="509641"/>
                </a:lnTo>
                <a:lnTo>
                  <a:pt x="138982" y="492161"/>
                </a:lnTo>
                <a:lnTo>
                  <a:pt x="145995" y="472887"/>
                </a:lnTo>
                <a:lnTo>
                  <a:pt x="153210" y="457499"/>
                </a:lnTo>
                <a:lnTo>
                  <a:pt x="160560" y="444699"/>
                </a:lnTo>
                <a:lnTo>
                  <a:pt x="168001" y="433626"/>
                </a:lnTo>
                <a:lnTo>
                  <a:pt x="179654" y="411163"/>
                </a:lnTo>
                <a:lnTo>
                  <a:pt x="184539" y="399839"/>
                </a:lnTo>
                <a:lnTo>
                  <a:pt x="190337" y="391019"/>
                </a:lnTo>
                <a:lnTo>
                  <a:pt x="196741" y="383870"/>
                </a:lnTo>
                <a:lnTo>
                  <a:pt x="203551" y="377833"/>
                </a:lnTo>
                <a:lnTo>
                  <a:pt x="217891" y="364353"/>
                </a:lnTo>
                <a:lnTo>
                  <a:pt x="241725" y="341070"/>
                </a:lnTo>
                <a:lnTo>
                  <a:pt x="247510" y="337870"/>
                </a:lnTo>
                <a:lnTo>
                  <a:pt x="253907" y="335737"/>
                </a:lnTo>
                <a:lnTo>
                  <a:pt x="260712" y="334315"/>
                </a:lnTo>
                <a:lnTo>
                  <a:pt x="271659" y="332735"/>
                </a:lnTo>
                <a:lnTo>
                  <a:pt x="282028" y="332032"/>
                </a:lnTo>
                <a:lnTo>
                  <a:pt x="295103" y="331720"/>
                </a:lnTo>
                <a:lnTo>
                  <a:pt x="302145" y="332907"/>
                </a:lnTo>
                <a:lnTo>
                  <a:pt x="309381" y="334968"/>
                </a:lnTo>
                <a:lnTo>
                  <a:pt x="316744" y="337612"/>
                </a:lnTo>
                <a:lnTo>
                  <a:pt x="328312" y="343937"/>
                </a:lnTo>
                <a:lnTo>
                  <a:pt x="337687" y="350981"/>
                </a:lnTo>
                <a:lnTo>
                  <a:pt x="346087" y="358345"/>
                </a:lnTo>
                <a:lnTo>
                  <a:pt x="357956" y="375699"/>
                </a:lnTo>
                <a:lnTo>
                  <a:pt x="365678" y="393038"/>
                </a:lnTo>
                <a:lnTo>
                  <a:pt x="373344" y="412174"/>
                </a:lnTo>
                <a:lnTo>
                  <a:pt x="380984" y="429145"/>
                </a:lnTo>
                <a:lnTo>
                  <a:pt x="385226" y="448541"/>
                </a:lnTo>
                <a:lnTo>
                  <a:pt x="386358" y="459048"/>
                </a:lnTo>
                <a:lnTo>
                  <a:pt x="384228" y="480882"/>
                </a:lnTo>
                <a:lnTo>
                  <a:pt x="379049" y="503285"/>
                </a:lnTo>
                <a:lnTo>
                  <a:pt x="365375" y="552099"/>
                </a:lnTo>
                <a:lnTo>
                  <a:pt x="361693" y="566186"/>
                </a:lnTo>
                <a:lnTo>
                  <a:pt x="350830" y="591999"/>
                </a:lnTo>
                <a:lnTo>
                  <a:pt x="344377" y="604216"/>
                </a:lnTo>
                <a:lnTo>
                  <a:pt x="337534" y="616171"/>
                </a:lnTo>
                <a:lnTo>
                  <a:pt x="330433" y="627951"/>
                </a:lnTo>
                <a:lnTo>
                  <a:pt x="315769" y="651199"/>
                </a:lnTo>
                <a:lnTo>
                  <a:pt x="300785" y="674232"/>
                </a:lnTo>
                <a:lnTo>
                  <a:pt x="291964" y="685708"/>
                </a:lnTo>
                <a:lnTo>
                  <a:pt x="282273" y="697169"/>
                </a:lnTo>
                <a:lnTo>
                  <a:pt x="272002" y="708620"/>
                </a:lnTo>
                <a:lnTo>
                  <a:pt x="262615" y="720063"/>
                </a:lnTo>
                <a:lnTo>
                  <a:pt x="253817" y="731502"/>
                </a:lnTo>
                <a:lnTo>
                  <a:pt x="245411" y="742938"/>
                </a:lnTo>
                <a:lnTo>
                  <a:pt x="235998" y="753102"/>
                </a:lnTo>
                <a:lnTo>
                  <a:pt x="225912" y="762418"/>
                </a:lnTo>
                <a:lnTo>
                  <a:pt x="215378" y="771169"/>
                </a:lnTo>
                <a:lnTo>
                  <a:pt x="190127" y="791052"/>
                </a:lnTo>
                <a:lnTo>
                  <a:pt x="176281" y="801688"/>
                </a:lnTo>
                <a:lnTo>
                  <a:pt x="164511" y="808779"/>
                </a:lnTo>
                <a:lnTo>
                  <a:pt x="154124" y="813506"/>
                </a:lnTo>
                <a:lnTo>
                  <a:pt x="144660" y="816658"/>
                </a:lnTo>
                <a:lnTo>
                  <a:pt x="137080" y="820029"/>
                </a:lnTo>
                <a:lnTo>
                  <a:pt x="125271" y="827161"/>
                </a:lnTo>
                <a:lnTo>
                  <a:pt x="119074" y="828301"/>
                </a:lnTo>
                <a:lnTo>
                  <a:pt x="112404" y="827790"/>
                </a:lnTo>
                <a:lnTo>
                  <a:pt x="105416" y="826180"/>
                </a:lnTo>
                <a:lnTo>
                  <a:pt x="94265" y="821005"/>
                </a:lnTo>
                <a:lnTo>
                  <a:pt x="89513" y="817847"/>
                </a:lnTo>
                <a:lnTo>
                  <a:pt x="86345" y="814471"/>
                </a:lnTo>
                <a:lnTo>
                  <a:pt x="84234" y="810951"/>
                </a:lnTo>
                <a:lnTo>
                  <a:pt x="74777" y="790108"/>
                </a:lnTo>
                <a:lnTo>
                  <a:pt x="71335" y="776186"/>
                </a:lnTo>
                <a:lnTo>
                  <a:pt x="68580" y="7543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76"/>
          <p:cNvSpPr/>
          <p:nvPr/>
        </p:nvSpPr>
        <p:spPr>
          <a:xfrm>
            <a:off x="6503669" y="2325503"/>
            <a:ext cx="662941" cy="314808"/>
          </a:xfrm>
          <a:custGeom>
            <a:avLst/>
            <a:gdLst/>
            <a:ahLst/>
            <a:cxnLst/>
            <a:rect l="0" t="0" r="0" b="0"/>
            <a:pathLst>
              <a:path w="662941" h="314808">
                <a:moveTo>
                  <a:pt x="0" y="120516"/>
                </a:moveTo>
                <a:lnTo>
                  <a:pt x="0" y="108381"/>
                </a:lnTo>
                <a:lnTo>
                  <a:pt x="1271" y="103536"/>
                </a:lnTo>
                <a:lnTo>
                  <a:pt x="6069" y="94766"/>
                </a:lnTo>
                <a:lnTo>
                  <a:pt x="12434" y="86635"/>
                </a:lnTo>
                <a:lnTo>
                  <a:pt x="19497" y="78788"/>
                </a:lnTo>
                <a:lnTo>
                  <a:pt x="26868" y="71067"/>
                </a:lnTo>
                <a:lnTo>
                  <a:pt x="50295" y="47445"/>
                </a:lnTo>
                <a:lnTo>
                  <a:pt x="58930" y="40052"/>
                </a:lnTo>
                <a:lnTo>
                  <a:pt x="67227" y="33853"/>
                </a:lnTo>
                <a:lnTo>
                  <a:pt x="75298" y="28451"/>
                </a:lnTo>
                <a:lnTo>
                  <a:pt x="94426" y="22449"/>
                </a:lnTo>
                <a:lnTo>
                  <a:pt x="114358" y="18511"/>
                </a:lnTo>
                <a:lnTo>
                  <a:pt x="131683" y="12527"/>
                </a:lnTo>
                <a:lnTo>
                  <a:pt x="151236" y="9021"/>
                </a:lnTo>
                <a:lnTo>
                  <a:pt x="161784" y="8086"/>
                </a:lnTo>
                <a:lnTo>
                  <a:pt x="173897" y="6193"/>
                </a:lnTo>
                <a:lnTo>
                  <a:pt x="187051" y="3661"/>
                </a:lnTo>
                <a:lnTo>
                  <a:pt x="200901" y="703"/>
                </a:lnTo>
                <a:lnTo>
                  <a:pt x="212674" y="0"/>
                </a:lnTo>
                <a:lnTo>
                  <a:pt x="232529" y="2607"/>
                </a:lnTo>
                <a:lnTo>
                  <a:pt x="251919" y="5147"/>
                </a:lnTo>
                <a:lnTo>
                  <a:pt x="256847" y="6774"/>
                </a:lnTo>
                <a:lnTo>
                  <a:pt x="265707" y="11967"/>
                </a:lnTo>
                <a:lnTo>
                  <a:pt x="269849" y="16400"/>
                </a:lnTo>
                <a:lnTo>
                  <a:pt x="273880" y="21896"/>
                </a:lnTo>
                <a:lnTo>
                  <a:pt x="277836" y="28099"/>
                </a:lnTo>
                <a:lnTo>
                  <a:pt x="280475" y="33505"/>
                </a:lnTo>
                <a:lnTo>
                  <a:pt x="283405" y="42898"/>
                </a:lnTo>
                <a:lnTo>
                  <a:pt x="282917" y="48451"/>
                </a:lnTo>
                <a:lnTo>
                  <a:pt x="281322" y="54693"/>
                </a:lnTo>
                <a:lnTo>
                  <a:pt x="278988" y="61394"/>
                </a:lnTo>
                <a:lnTo>
                  <a:pt x="276162" y="67131"/>
                </a:lnTo>
                <a:lnTo>
                  <a:pt x="269636" y="76893"/>
                </a:lnTo>
                <a:lnTo>
                  <a:pt x="264848" y="85084"/>
                </a:lnTo>
                <a:lnTo>
                  <a:pt x="259115" y="95625"/>
                </a:lnTo>
                <a:lnTo>
                  <a:pt x="252754" y="107732"/>
                </a:lnTo>
                <a:lnTo>
                  <a:pt x="245973" y="118343"/>
                </a:lnTo>
                <a:lnTo>
                  <a:pt x="238912" y="127958"/>
                </a:lnTo>
                <a:lnTo>
                  <a:pt x="231664" y="136907"/>
                </a:lnTo>
                <a:lnTo>
                  <a:pt x="224293" y="146684"/>
                </a:lnTo>
                <a:lnTo>
                  <a:pt x="209330" y="167706"/>
                </a:lnTo>
                <a:lnTo>
                  <a:pt x="199243" y="178646"/>
                </a:lnTo>
                <a:lnTo>
                  <a:pt x="187439" y="189750"/>
                </a:lnTo>
                <a:lnTo>
                  <a:pt x="174490" y="200962"/>
                </a:lnTo>
                <a:lnTo>
                  <a:pt x="162046" y="213517"/>
                </a:lnTo>
                <a:lnTo>
                  <a:pt x="149941" y="226967"/>
                </a:lnTo>
                <a:lnTo>
                  <a:pt x="138061" y="241013"/>
                </a:lnTo>
                <a:lnTo>
                  <a:pt x="128871" y="252918"/>
                </a:lnTo>
                <a:lnTo>
                  <a:pt x="121474" y="263394"/>
                </a:lnTo>
                <a:lnTo>
                  <a:pt x="115273" y="272918"/>
                </a:lnTo>
                <a:lnTo>
                  <a:pt x="111139" y="280537"/>
                </a:lnTo>
                <a:lnTo>
                  <a:pt x="108383" y="286887"/>
                </a:lnTo>
                <a:lnTo>
                  <a:pt x="106546" y="292390"/>
                </a:lnTo>
                <a:lnTo>
                  <a:pt x="106591" y="297329"/>
                </a:lnTo>
                <a:lnTo>
                  <a:pt x="107891" y="301892"/>
                </a:lnTo>
                <a:lnTo>
                  <a:pt x="113034" y="312271"/>
                </a:lnTo>
                <a:lnTo>
                  <a:pt x="115996" y="313123"/>
                </a:lnTo>
                <a:lnTo>
                  <a:pt x="135614" y="314490"/>
                </a:lnTo>
                <a:lnTo>
                  <a:pt x="151519" y="314727"/>
                </a:lnTo>
                <a:lnTo>
                  <a:pt x="185717" y="314807"/>
                </a:lnTo>
                <a:lnTo>
                  <a:pt x="196201" y="313543"/>
                </a:lnTo>
                <a:lnTo>
                  <a:pt x="207001" y="311431"/>
                </a:lnTo>
                <a:lnTo>
                  <a:pt x="218011" y="308753"/>
                </a:lnTo>
                <a:lnTo>
                  <a:pt x="229161" y="305697"/>
                </a:lnTo>
                <a:lnTo>
                  <a:pt x="301524" y="284895"/>
                </a:lnTo>
                <a:lnTo>
                  <a:pt x="360071" y="268503"/>
                </a:lnTo>
                <a:lnTo>
                  <a:pt x="398792" y="256985"/>
                </a:lnTo>
                <a:lnTo>
                  <a:pt x="419532" y="249596"/>
                </a:lnTo>
                <a:lnTo>
                  <a:pt x="503146" y="217134"/>
                </a:lnTo>
                <a:lnTo>
                  <a:pt x="545321" y="202060"/>
                </a:lnTo>
                <a:lnTo>
                  <a:pt x="557858" y="197739"/>
                </a:lnTo>
                <a:lnTo>
                  <a:pt x="573836" y="194858"/>
                </a:lnTo>
                <a:lnTo>
                  <a:pt x="592107" y="192938"/>
                </a:lnTo>
                <a:lnTo>
                  <a:pt x="639777" y="189855"/>
                </a:lnTo>
                <a:lnTo>
                  <a:pt x="654101" y="189321"/>
                </a:lnTo>
                <a:lnTo>
                  <a:pt x="657048" y="190516"/>
                </a:lnTo>
                <a:lnTo>
                  <a:pt x="659012" y="192583"/>
                </a:lnTo>
                <a:lnTo>
                  <a:pt x="662940" y="2005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77"/>
          <p:cNvSpPr/>
          <p:nvPr/>
        </p:nvSpPr>
        <p:spPr>
          <a:xfrm>
            <a:off x="6823709" y="2868929"/>
            <a:ext cx="445772" cy="125731"/>
          </a:xfrm>
          <a:custGeom>
            <a:avLst/>
            <a:gdLst/>
            <a:ahLst/>
            <a:cxnLst/>
            <a:rect l="0" t="0" r="0" b="0"/>
            <a:pathLst>
              <a:path w="445772" h="125731">
                <a:moveTo>
                  <a:pt x="0" y="125730"/>
                </a:moveTo>
                <a:lnTo>
                  <a:pt x="12137" y="119663"/>
                </a:lnTo>
                <a:lnTo>
                  <a:pt x="24868" y="116684"/>
                </a:lnTo>
                <a:lnTo>
                  <a:pt x="31819" y="115889"/>
                </a:lnTo>
                <a:lnTo>
                  <a:pt x="38993" y="114090"/>
                </a:lnTo>
                <a:lnTo>
                  <a:pt x="46315" y="111620"/>
                </a:lnTo>
                <a:lnTo>
                  <a:pt x="53737" y="108703"/>
                </a:lnTo>
                <a:lnTo>
                  <a:pt x="65035" y="105489"/>
                </a:lnTo>
                <a:lnTo>
                  <a:pt x="78916" y="102076"/>
                </a:lnTo>
                <a:lnTo>
                  <a:pt x="94521" y="98531"/>
                </a:lnTo>
                <a:lnTo>
                  <a:pt x="112545" y="93627"/>
                </a:lnTo>
                <a:lnTo>
                  <a:pt x="152890" y="81406"/>
                </a:lnTo>
                <a:lnTo>
                  <a:pt x="221125" y="59449"/>
                </a:lnTo>
                <a:lnTo>
                  <a:pt x="332885" y="22364"/>
                </a:lnTo>
                <a:lnTo>
                  <a:pt x="350194" y="17449"/>
                </a:lnTo>
                <a:lnTo>
                  <a:pt x="368083" y="12903"/>
                </a:lnTo>
                <a:lnTo>
                  <a:pt x="386358" y="8602"/>
                </a:lnTo>
                <a:lnTo>
                  <a:pt x="399812" y="5735"/>
                </a:lnTo>
                <a:lnTo>
                  <a:pt x="410052" y="3823"/>
                </a:lnTo>
                <a:lnTo>
                  <a:pt x="418148" y="2549"/>
                </a:lnTo>
                <a:lnTo>
                  <a:pt x="430531" y="1133"/>
                </a:lnTo>
                <a:lnTo>
                  <a:pt x="44577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78"/>
          <p:cNvSpPr/>
          <p:nvPr/>
        </p:nvSpPr>
        <p:spPr>
          <a:xfrm>
            <a:off x="6903719" y="3017519"/>
            <a:ext cx="388622" cy="160021"/>
          </a:xfrm>
          <a:custGeom>
            <a:avLst/>
            <a:gdLst/>
            <a:ahLst/>
            <a:cxnLst/>
            <a:rect l="0" t="0" r="0" b="0"/>
            <a:pathLst>
              <a:path w="388622" h="160021">
                <a:moveTo>
                  <a:pt x="0" y="160020"/>
                </a:moveTo>
                <a:lnTo>
                  <a:pt x="0" y="153953"/>
                </a:lnTo>
                <a:lnTo>
                  <a:pt x="1271" y="152165"/>
                </a:lnTo>
                <a:lnTo>
                  <a:pt x="3388" y="150974"/>
                </a:lnTo>
                <a:lnTo>
                  <a:pt x="10396" y="148380"/>
                </a:lnTo>
                <a:lnTo>
                  <a:pt x="15821" y="145910"/>
                </a:lnTo>
                <a:lnTo>
                  <a:pt x="35592" y="136366"/>
                </a:lnTo>
                <a:lnTo>
                  <a:pt x="42778" y="132821"/>
                </a:lnTo>
                <a:lnTo>
                  <a:pt x="53919" y="127918"/>
                </a:lnTo>
                <a:lnTo>
                  <a:pt x="147569" y="88467"/>
                </a:lnTo>
                <a:lnTo>
                  <a:pt x="170770" y="79298"/>
                </a:lnTo>
                <a:lnTo>
                  <a:pt x="216868" y="62337"/>
                </a:lnTo>
                <a:lnTo>
                  <a:pt x="267458" y="44576"/>
                </a:lnTo>
                <a:lnTo>
                  <a:pt x="279905" y="39877"/>
                </a:lnTo>
                <a:lnTo>
                  <a:pt x="290744" y="35475"/>
                </a:lnTo>
                <a:lnTo>
                  <a:pt x="300510" y="31270"/>
                </a:lnTo>
                <a:lnTo>
                  <a:pt x="310829" y="27197"/>
                </a:lnTo>
                <a:lnTo>
                  <a:pt x="332457" y="19284"/>
                </a:lnTo>
                <a:lnTo>
                  <a:pt x="341018" y="15397"/>
                </a:lnTo>
                <a:lnTo>
                  <a:pt x="347996" y="11534"/>
                </a:lnTo>
                <a:lnTo>
                  <a:pt x="353917" y="7690"/>
                </a:lnTo>
                <a:lnTo>
                  <a:pt x="360405" y="5127"/>
                </a:lnTo>
                <a:lnTo>
                  <a:pt x="367270" y="3418"/>
                </a:lnTo>
                <a:lnTo>
                  <a:pt x="38862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79"/>
          <p:cNvSpPr/>
          <p:nvPr/>
        </p:nvSpPr>
        <p:spPr>
          <a:xfrm>
            <a:off x="7511416" y="2766223"/>
            <a:ext cx="512444" cy="507730"/>
          </a:xfrm>
          <a:custGeom>
            <a:avLst/>
            <a:gdLst/>
            <a:ahLst/>
            <a:cxnLst/>
            <a:rect l="0" t="0" r="0" b="0"/>
            <a:pathLst>
              <a:path w="512444" h="507730">
                <a:moveTo>
                  <a:pt x="192403" y="34127"/>
                </a:moveTo>
                <a:lnTo>
                  <a:pt x="192403" y="14444"/>
                </a:lnTo>
                <a:lnTo>
                  <a:pt x="189017" y="9292"/>
                </a:lnTo>
                <a:lnTo>
                  <a:pt x="182562" y="1704"/>
                </a:lnTo>
                <a:lnTo>
                  <a:pt x="180763" y="1082"/>
                </a:lnTo>
                <a:lnTo>
                  <a:pt x="171272" y="0"/>
                </a:lnTo>
                <a:lnTo>
                  <a:pt x="166925" y="3296"/>
                </a:lnTo>
                <a:lnTo>
                  <a:pt x="153786" y="15760"/>
                </a:lnTo>
                <a:lnTo>
                  <a:pt x="131398" y="37996"/>
                </a:lnTo>
                <a:lnTo>
                  <a:pt x="123804" y="48970"/>
                </a:lnTo>
                <a:lnTo>
                  <a:pt x="116194" y="62314"/>
                </a:lnTo>
                <a:lnTo>
                  <a:pt x="108580" y="76711"/>
                </a:lnTo>
                <a:lnTo>
                  <a:pt x="100961" y="87916"/>
                </a:lnTo>
                <a:lnTo>
                  <a:pt x="90802" y="101736"/>
                </a:lnTo>
                <a:lnTo>
                  <a:pt x="78949" y="117300"/>
                </a:lnTo>
                <a:lnTo>
                  <a:pt x="67237" y="135295"/>
                </a:lnTo>
                <a:lnTo>
                  <a:pt x="55619" y="154912"/>
                </a:lnTo>
                <a:lnTo>
                  <a:pt x="44064" y="175610"/>
                </a:lnTo>
                <a:lnTo>
                  <a:pt x="35090" y="193219"/>
                </a:lnTo>
                <a:lnTo>
                  <a:pt x="27838" y="208768"/>
                </a:lnTo>
                <a:lnTo>
                  <a:pt x="21733" y="222944"/>
                </a:lnTo>
                <a:lnTo>
                  <a:pt x="17663" y="236205"/>
                </a:lnTo>
                <a:lnTo>
                  <a:pt x="14950" y="248855"/>
                </a:lnTo>
                <a:lnTo>
                  <a:pt x="13141" y="261099"/>
                </a:lnTo>
                <a:lnTo>
                  <a:pt x="10665" y="273072"/>
                </a:lnTo>
                <a:lnTo>
                  <a:pt x="7745" y="284863"/>
                </a:lnTo>
                <a:lnTo>
                  <a:pt x="4528" y="296534"/>
                </a:lnTo>
                <a:lnTo>
                  <a:pt x="2383" y="308125"/>
                </a:lnTo>
                <a:lnTo>
                  <a:pt x="953" y="319662"/>
                </a:lnTo>
                <a:lnTo>
                  <a:pt x="0" y="331164"/>
                </a:lnTo>
                <a:lnTo>
                  <a:pt x="635" y="342641"/>
                </a:lnTo>
                <a:lnTo>
                  <a:pt x="2327" y="354103"/>
                </a:lnTo>
                <a:lnTo>
                  <a:pt x="4726" y="365554"/>
                </a:lnTo>
                <a:lnTo>
                  <a:pt x="6325" y="376998"/>
                </a:lnTo>
                <a:lnTo>
                  <a:pt x="7391" y="388438"/>
                </a:lnTo>
                <a:lnTo>
                  <a:pt x="8102" y="399874"/>
                </a:lnTo>
                <a:lnTo>
                  <a:pt x="9845" y="410038"/>
                </a:lnTo>
                <a:lnTo>
                  <a:pt x="12279" y="419354"/>
                </a:lnTo>
                <a:lnTo>
                  <a:pt x="18368" y="435209"/>
                </a:lnTo>
                <a:lnTo>
                  <a:pt x="25308" y="446489"/>
                </a:lnTo>
                <a:lnTo>
                  <a:pt x="32625" y="459122"/>
                </a:lnTo>
                <a:lnTo>
                  <a:pt x="36355" y="466047"/>
                </a:lnTo>
                <a:lnTo>
                  <a:pt x="47272" y="477128"/>
                </a:lnTo>
                <a:lnTo>
                  <a:pt x="60591" y="486286"/>
                </a:lnTo>
                <a:lnTo>
                  <a:pt x="74976" y="494589"/>
                </a:lnTo>
                <a:lnTo>
                  <a:pt x="86451" y="502513"/>
                </a:lnTo>
                <a:lnTo>
                  <a:pt x="91288" y="506404"/>
                </a:lnTo>
                <a:lnTo>
                  <a:pt x="98324" y="507729"/>
                </a:lnTo>
                <a:lnTo>
                  <a:pt x="106823" y="507341"/>
                </a:lnTo>
                <a:lnTo>
                  <a:pt x="116300" y="505813"/>
                </a:lnTo>
                <a:lnTo>
                  <a:pt x="125158" y="504794"/>
                </a:lnTo>
                <a:lnTo>
                  <a:pt x="133604" y="504115"/>
                </a:lnTo>
                <a:lnTo>
                  <a:pt x="141774" y="503662"/>
                </a:lnTo>
                <a:lnTo>
                  <a:pt x="151031" y="502090"/>
                </a:lnTo>
                <a:lnTo>
                  <a:pt x="161011" y="499772"/>
                </a:lnTo>
                <a:lnTo>
                  <a:pt x="171475" y="496957"/>
                </a:lnTo>
                <a:lnTo>
                  <a:pt x="182261" y="492540"/>
                </a:lnTo>
                <a:lnTo>
                  <a:pt x="193262" y="487055"/>
                </a:lnTo>
                <a:lnTo>
                  <a:pt x="204406" y="480859"/>
                </a:lnTo>
                <a:lnTo>
                  <a:pt x="215645" y="475458"/>
                </a:lnTo>
                <a:lnTo>
                  <a:pt x="226948" y="470588"/>
                </a:lnTo>
                <a:lnTo>
                  <a:pt x="238293" y="466071"/>
                </a:lnTo>
                <a:lnTo>
                  <a:pt x="249666" y="460519"/>
                </a:lnTo>
                <a:lnTo>
                  <a:pt x="261059" y="454278"/>
                </a:lnTo>
                <a:lnTo>
                  <a:pt x="272463" y="447578"/>
                </a:lnTo>
                <a:lnTo>
                  <a:pt x="283877" y="439301"/>
                </a:lnTo>
                <a:lnTo>
                  <a:pt x="295295" y="429972"/>
                </a:lnTo>
                <a:lnTo>
                  <a:pt x="321953" y="406908"/>
                </a:lnTo>
                <a:lnTo>
                  <a:pt x="359202" y="375491"/>
                </a:lnTo>
                <a:lnTo>
                  <a:pt x="375992" y="360763"/>
                </a:lnTo>
                <a:lnTo>
                  <a:pt x="404809" y="334238"/>
                </a:lnTo>
                <a:lnTo>
                  <a:pt x="448519" y="291817"/>
                </a:lnTo>
                <a:lnTo>
                  <a:pt x="481509" y="259210"/>
                </a:lnTo>
                <a:lnTo>
                  <a:pt x="488010" y="250222"/>
                </a:lnTo>
                <a:lnTo>
                  <a:pt x="492345" y="241690"/>
                </a:lnTo>
                <a:lnTo>
                  <a:pt x="512443" y="1827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80"/>
          <p:cNvSpPr/>
          <p:nvPr/>
        </p:nvSpPr>
        <p:spPr>
          <a:xfrm>
            <a:off x="7914405" y="2366170"/>
            <a:ext cx="463786" cy="376773"/>
          </a:xfrm>
          <a:custGeom>
            <a:avLst/>
            <a:gdLst/>
            <a:ahLst/>
            <a:cxnLst/>
            <a:rect l="0" t="0" r="0" b="0"/>
            <a:pathLst>
              <a:path w="463786" h="376773">
                <a:moveTo>
                  <a:pt x="6585" y="91280"/>
                </a:moveTo>
                <a:lnTo>
                  <a:pt x="517" y="85212"/>
                </a:lnTo>
                <a:lnTo>
                  <a:pt x="0" y="82154"/>
                </a:lnTo>
                <a:lnTo>
                  <a:pt x="925" y="78846"/>
                </a:lnTo>
                <a:lnTo>
                  <a:pt x="5339" y="71784"/>
                </a:lnTo>
                <a:lnTo>
                  <a:pt x="14964" y="60667"/>
                </a:lnTo>
                <a:lnTo>
                  <a:pt x="22163" y="53121"/>
                </a:lnTo>
                <a:lnTo>
                  <a:pt x="29670" y="48060"/>
                </a:lnTo>
                <a:lnTo>
                  <a:pt x="39755" y="42147"/>
                </a:lnTo>
                <a:lnTo>
                  <a:pt x="61967" y="30073"/>
                </a:lnTo>
                <a:lnTo>
                  <a:pt x="80306" y="20473"/>
                </a:lnTo>
                <a:lnTo>
                  <a:pt x="93536" y="15360"/>
                </a:lnTo>
                <a:lnTo>
                  <a:pt x="104920" y="11817"/>
                </a:lnTo>
                <a:lnTo>
                  <a:pt x="118445" y="6010"/>
                </a:lnTo>
                <a:lnTo>
                  <a:pt x="132924" y="2582"/>
                </a:lnTo>
                <a:lnTo>
                  <a:pt x="140341" y="1668"/>
                </a:lnTo>
                <a:lnTo>
                  <a:pt x="147826" y="1058"/>
                </a:lnTo>
                <a:lnTo>
                  <a:pt x="155355" y="652"/>
                </a:lnTo>
                <a:lnTo>
                  <a:pt x="174701" y="80"/>
                </a:lnTo>
                <a:lnTo>
                  <a:pt x="179622" y="0"/>
                </a:lnTo>
                <a:lnTo>
                  <a:pt x="191863" y="3297"/>
                </a:lnTo>
                <a:lnTo>
                  <a:pt x="204500" y="8996"/>
                </a:lnTo>
                <a:lnTo>
                  <a:pt x="218755" y="19345"/>
                </a:lnTo>
                <a:lnTo>
                  <a:pt x="227036" y="26712"/>
                </a:lnTo>
                <a:lnTo>
                  <a:pt x="229752" y="30454"/>
                </a:lnTo>
                <a:lnTo>
                  <a:pt x="232770" y="37999"/>
                </a:lnTo>
                <a:lnTo>
                  <a:pt x="234111" y="48973"/>
                </a:lnTo>
                <a:lnTo>
                  <a:pt x="234469" y="55455"/>
                </a:lnTo>
                <a:lnTo>
                  <a:pt x="233437" y="62317"/>
                </a:lnTo>
                <a:lnTo>
                  <a:pt x="231480" y="69431"/>
                </a:lnTo>
                <a:lnTo>
                  <a:pt x="228905" y="76714"/>
                </a:lnTo>
                <a:lnTo>
                  <a:pt x="227188" y="84109"/>
                </a:lnTo>
                <a:lnTo>
                  <a:pt x="226043" y="91579"/>
                </a:lnTo>
                <a:lnTo>
                  <a:pt x="225280" y="99099"/>
                </a:lnTo>
                <a:lnTo>
                  <a:pt x="222231" y="105383"/>
                </a:lnTo>
                <a:lnTo>
                  <a:pt x="217659" y="110841"/>
                </a:lnTo>
                <a:lnTo>
                  <a:pt x="212071" y="115751"/>
                </a:lnTo>
                <a:lnTo>
                  <a:pt x="207076" y="122834"/>
                </a:lnTo>
                <a:lnTo>
                  <a:pt x="202475" y="131366"/>
                </a:lnTo>
                <a:lnTo>
                  <a:pt x="193976" y="149736"/>
                </a:lnTo>
                <a:lnTo>
                  <a:pt x="185967" y="166367"/>
                </a:lnTo>
                <a:lnTo>
                  <a:pt x="180783" y="174358"/>
                </a:lnTo>
                <a:lnTo>
                  <a:pt x="174787" y="182225"/>
                </a:lnTo>
                <a:lnTo>
                  <a:pt x="168248" y="190010"/>
                </a:lnTo>
                <a:lnTo>
                  <a:pt x="161350" y="197740"/>
                </a:lnTo>
                <a:lnTo>
                  <a:pt x="146913" y="213102"/>
                </a:lnTo>
                <a:lnTo>
                  <a:pt x="138236" y="223294"/>
                </a:lnTo>
                <a:lnTo>
                  <a:pt x="118437" y="248166"/>
                </a:lnTo>
                <a:lnTo>
                  <a:pt x="109092" y="259371"/>
                </a:lnTo>
                <a:lnTo>
                  <a:pt x="100323" y="269380"/>
                </a:lnTo>
                <a:lnTo>
                  <a:pt x="91937" y="278593"/>
                </a:lnTo>
                <a:lnTo>
                  <a:pt x="85076" y="287275"/>
                </a:lnTo>
                <a:lnTo>
                  <a:pt x="79232" y="295603"/>
                </a:lnTo>
                <a:lnTo>
                  <a:pt x="74067" y="303695"/>
                </a:lnTo>
                <a:lnTo>
                  <a:pt x="69352" y="311630"/>
                </a:lnTo>
                <a:lnTo>
                  <a:pt x="64940" y="319460"/>
                </a:lnTo>
                <a:lnTo>
                  <a:pt x="56650" y="334933"/>
                </a:lnTo>
                <a:lnTo>
                  <a:pt x="48732" y="350277"/>
                </a:lnTo>
                <a:lnTo>
                  <a:pt x="44844" y="356654"/>
                </a:lnTo>
                <a:lnTo>
                  <a:pt x="37135" y="367127"/>
                </a:lnTo>
                <a:lnTo>
                  <a:pt x="35842" y="370428"/>
                </a:lnTo>
                <a:lnTo>
                  <a:pt x="36249" y="372628"/>
                </a:lnTo>
                <a:lnTo>
                  <a:pt x="37791" y="374096"/>
                </a:lnTo>
                <a:lnTo>
                  <a:pt x="40089" y="375073"/>
                </a:lnTo>
                <a:lnTo>
                  <a:pt x="49391" y="376450"/>
                </a:lnTo>
                <a:lnTo>
                  <a:pt x="56513" y="376772"/>
                </a:lnTo>
                <a:lnTo>
                  <a:pt x="65270" y="373048"/>
                </a:lnTo>
                <a:lnTo>
                  <a:pt x="77458" y="366755"/>
                </a:lnTo>
                <a:lnTo>
                  <a:pt x="91934" y="358750"/>
                </a:lnTo>
                <a:lnTo>
                  <a:pt x="105394" y="350873"/>
                </a:lnTo>
                <a:lnTo>
                  <a:pt x="130510" y="335348"/>
                </a:lnTo>
                <a:lnTo>
                  <a:pt x="166070" y="312327"/>
                </a:lnTo>
                <a:lnTo>
                  <a:pt x="178949" y="304684"/>
                </a:lnTo>
                <a:lnTo>
                  <a:pt x="192614" y="297049"/>
                </a:lnTo>
                <a:lnTo>
                  <a:pt x="206804" y="289419"/>
                </a:lnTo>
                <a:lnTo>
                  <a:pt x="220074" y="281793"/>
                </a:lnTo>
                <a:lnTo>
                  <a:pt x="232731" y="274168"/>
                </a:lnTo>
                <a:lnTo>
                  <a:pt x="244979" y="266546"/>
                </a:lnTo>
                <a:lnTo>
                  <a:pt x="258224" y="258924"/>
                </a:lnTo>
                <a:lnTo>
                  <a:pt x="286488" y="243681"/>
                </a:lnTo>
                <a:lnTo>
                  <a:pt x="301136" y="237331"/>
                </a:lnTo>
                <a:lnTo>
                  <a:pt x="315983" y="231827"/>
                </a:lnTo>
                <a:lnTo>
                  <a:pt x="370242" y="213869"/>
                </a:lnTo>
                <a:lnTo>
                  <a:pt x="381103" y="211106"/>
                </a:lnTo>
                <a:lnTo>
                  <a:pt x="390883" y="209263"/>
                </a:lnTo>
                <a:lnTo>
                  <a:pt x="399944" y="208035"/>
                </a:lnTo>
                <a:lnTo>
                  <a:pt x="408524" y="207217"/>
                </a:lnTo>
                <a:lnTo>
                  <a:pt x="416784" y="206671"/>
                </a:lnTo>
                <a:lnTo>
                  <a:pt x="424831" y="206307"/>
                </a:lnTo>
                <a:lnTo>
                  <a:pt x="431466" y="207335"/>
                </a:lnTo>
                <a:lnTo>
                  <a:pt x="442224" y="211863"/>
                </a:lnTo>
                <a:lnTo>
                  <a:pt x="455421" y="221552"/>
                </a:lnTo>
                <a:lnTo>
                  <a:pt x="463785" y="2284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81001"/>
            <a:ext cx="5181600" cy="370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327"/>
          <p:cNvSpPr/>
          <p:nvPr/>
        </p:nvSpPr>
        <p:spPr>
          <a:xfrm>
            <a:off x="435371" y="960202"/>
            <a:ext cx="1288538" cy="708049"/>
          </a:xfrm>
          <a:custGeom>
            <a:avLst/>
            <a:gdLst/>
            <a:ahLst/>
            <a:cxnLst/>
            <a:rect l="0" t="0" r="0" b="0"/>
            <a:pathLst>
              <a:path w="1288538" h="708049">
                <a:moveTo>
                  <a:pt x="1244839" y="331387"/>
                </a:moveTo>
                <a:lnTo>
                  <a:pt x="1211903" y="298451"/>
                </a:lnTo>
                <a:lnTo>
                  <a:pt x="1196839" y="277320"/>
                </a:lnTo>
                <a:lnTo>
                  <a:pt x="1191755" y="265871"/>
                </a:lnTo>
                <a:lnTo>
                  <a:pt x="1185507" y="248898"/>
                </a:lnTo>
                <a:lnTo>
                  <a:pt x="1179099" y="236306"/>
                </a:lnTo>
                <a:lnTo>
                  <a:pt x="1172018" y="226476"/>
                </a:lnTo>
                <a:lnTo>
                  <a:pt x="1161250" y="217873"/>
                </a:lnTo>
                <a:lnTo>
                  <a:pt x="1134135" y="199117"/>
                </a:lnTo>
                <a:lnTo>
                  <a:pt x="1110547" y="181161"/>
                </a:lnTo>
                <a:lnTo>
                  <a:pt x="1091597" y="164713"/>
                </a:lnTo>
                <a:lnTo>
                  <a:pt x="1066648" y="147241"/>
                </a:lnTo>
                <a:lnTo>
                  <a:pt x="1035462" y="122105"/>
                </a:lnTo>
                <a:lnTo>
                  <a:pt x="1009940" y="105266"/>
                </a:lnTo>
                <a:lnTo>
                  <a:pt x="985076" y="87379"/>
                </a:lnTo>
                <a:lnTo>
                  <a:pt x="954653" y="68024"/>
                </a:lnTo>
                <a:lnTo>
                  <a:pt x="923484" y="54246"/>
                </a:lnTo>
                <a:lnTo>
                  <a:pt x="886674" y="38213"/>
                </a:lnTo>
                <a:lnTo>
                  <a:pt x="856352" y="27915"/>
                </a:lnTo>
                <a:lnTo>
                  <a:pt x="819321" y="20406"/>
                </a:lnTo>
                <a:lnTo>
                  <a:pt x="794100" y="14103"/>
                </a:lnTo>
                <a:lnTo>
                  <a:pt x="757490" y="7069"/>
                </a:lnTo>
                <a:lnTo>
                  <a:pt x="718310" y="2036"/>
                </a:lnTo>
                <a:lnTo>
                  <a:pt x="684547" y="545"/>
                </a:lnTo>
                <a:lnTo>
                  <a:pt x="618543" y="0"/>
                </a:lnTo>
                <a:lnTo>
                  <a:pt x="593105" y="1224"/>
                </a:lnTo>
                <a:lnTo>
                  <a:pt x="564866" y="6002"/>
                </a:lnTo>
                <a:lnTo>
                  <a:pt x="526475" y="15831"/>
                </a:lnTo>
                <a:lnTo>
                  <a:pt x="484902" y="26787"/>
                </a:lnTo>
                <a:lnTo>
                  <a:pt x="445233" y="34296"/>
                </a:lnTo>
                <a:lnTo>
                  <a:pt x="422208" y="38077"/>
                </a:lnTo>
                <a:lnTo>
                  <a:pt x="400508" y="44407"/>
                </a:lnTo>
                <a:lnTo>
                  <a:pt x="379692" y="52437"/>
                </a:lnTo>
                <a:lnTo>
                  <a:pt x="330215" y="75169"/>
                </a:lnTo>
                <a:lnTo>
                  <a:pt x="304939" y="89243"/>
                </a:lnTo>
                <a:lnTo>
                  <a:pt x="289309" y="100107"/>
                </a:lnTo>
                <a:lnTo>
                  <a:pt x="257549" y="123186"/>
                </a:lnTo>
                <a:lnTo>
                  <a:pt x="230733" y="141910"/>
                </a:lnTo>
                <a:lnTo>
                  <a:pt x="206115" y="162085"/>
                </a:lnTo>
                <a:lnTo>
                  <a:pt x="182474" y="182482"/>
                </a:lnTo>
                <a:lnTo>
                  <a:pt x="159266" y="200014"/>
                </a:lnTo>
                <a:lnTo>
                  <a:pt x="139639" y="219659"/>
                </a:lnTo>
                <a:lnTo>
                  <a:pt x="121179" y="241090"/>
                </a:lnTo>
                <a:lnTo>
                  <a:pt x="100274" y="263316"/>
                </a:lnTo>
                <a:lnTo>
                  <a:pt x="73153" y="291180"/>
                </a:lnTo>
                <a:lnTo>
                  <a:pt x="56916" y="310978"/>
                </a:lnTo>
                <a:lnTo>
                  <a:pt x="42503" y="332476"/>
                </a:lnTo>
                <a:lnTo>
                  <a:pt x="36882" y="343543"/>
                </a:lnTo>
                <a:lnTo>
                  <a:pt x="27249" y="364730"/>
                </a:lnTo>
                <a:lnTo>
                  <a:pt x="18734" y="382613"/>
                </a:lnTo>
                <a:lnTo>
                  <a:pt x="10717" y="402414"/>
                </a:lnTo>
                <a:lnTo>
                  <a:pt x="4190" y="422645"/>
                </a:lnTo>
                <a:lnTo>
                  <a:pt x="1289" y="440103"/>
                </a:lnTo>
                <a:lnTo>
                  <a:pt x="0" y="456329"/>
                </a:lnTo>
                <a:lnTo>
                  <a:pt x="697" y="477087"/>
                </a:lnTo>
                <a:lnTo>
                  <a:pt x="2661" y="493290"/>
                </a:lnTo>
                <a:lnTo>
                  <a:pt x="5240" y="511713"/>
                </a:lnTo>
                <a:lnTo>
                  <a:pt x="8230" y="526534"/>
                </a:lnTo>
                <a:lnTo>
                  <a:pt x="11493" y="538955"/>
                </a:lnTo>
                <a:lnTo>
                  <a:pt x="18505" y="559530"/>
                </a:lnTo>
                <a:lnTo>
                  <a:pt x="25855" y="577141"/>
                </a:lnTo>
                <a:lnTo>
                  <a:pt x="30863" y="584123"/>
                </a:lnTo>
                <a:lnTo>
                  <a:pt x="52587" y="602558"/>
                </a:lnTo>
                <a:lnTo>
                  <a:pt x="76562" y="620818"/>
                </a:lnTo>
                <a:lnTo>
                  <a:pt x="106485" y="640382"/>
                </a:lnTo>
                <a:lnTo>
                  <a:pt x="140621" y="658371"/>
                </a:lnTo>
                <a:lnTo>
                  <a:pt x="171750" y="670277"/>
                </a:lnTo>
                <a:lnTo>
                  <a:pt x="227744" y="689501"/>
                </a:lnTo>
                <a:lnTo>
                  <a:pt x="267978" y="694882"/>
                </a:lnTo>
                <a:lnTo>
                  <a:pt x="307335" y="699527"/>
                </a:lnTo>
                <a:lnTo>
                  <a:pt x="330276" y="702544"/>
                </a:lnTo>
                <a:lnTo>
                  <a:pt x="369313" y="705896"/>
                </a:lnTo>
                <a:lnTo>
                  <a:pt x="408676" y="707386"/>
                </a:lnTo>
                <a:lnTo>
                  <a:pt x="460038" y="708048"/>
                </a:lnTo>
                <a:lnTo>
                  <a:pt x="484148" y="706954"/>
                </a:lnTo>
                <a:lnTo>
                  <a:pt x="506571" y="704955"/>
                </a:lnTo>
                <a:lnTo>
                  <a:pt x="527870" y="702353"/>
                </a:lnTo>
                <a:lnTo>
                  <a:pt x="548420" y="700618"/>
                </a:lnTo>
                <a:lnTo>
                  <a:pt x="588186" y="698690"/>
                </a:lnTo>
                <a:lnTo>
                  <a:pt x="627026" y="694446"/>
                </a:lnTo>
                <a:lnTo>
                  <a:pt x="664185" y="688327"/>
                </a:lnTo>
                <a:lnTo>
                  <a:pt x="781432" y="664252"/>
                </a:lnTo>
                <a:lnTo>
                  <a:pt x="815251" y="654897"/>
                </a:lnTo>
                <a:lnTo>
                  <a:pt x="850497" y="643581"/>
                </a:lnTo>
                <a:lnTo>
                  <a:pt x="886694" y="630956"/>
                </a:lnTo>
                <a:lnTo>
                  <a:pt x="915906" y="621270"/>
                </a:lnTo>
                <a:lnTo>
                  <a:pt x="961909" y="607121"/>
                </a:lnTo>
                <a:lnTo>
                  <a:pt x="982559" y="600300"/>
                </a:lnTo>
                <a:lnTo>
                  <a:pt x="1022437" y="585947"/>
                </a:lnTo>
                <a:lnTo>
                  <a:pt x="1045771" y="574754"/>
                </a:lnTo>
                <a:lnTo>
                  <a:pt x="1071487" y="560942"/>
                </a:lnTo>
                <a:lnTo>
                  <a:pt x="1120803" y="532472"/>
                </a:lnTo>
                <a:lnTo>
                  <a:pt x="1155422" y="511352"/>
                </a:lnTo>
                <a:lnTo>
                  <a:pt x="1186894" y="490111"/>
                </a:lnTo>
                <a:lnTo>
                  <a:pt x="1202399" y="479114"/>
                </a:lnTo>
                <a:lnTo>
                  <a:pt x="1215276" y="467971"/>
                </a:lnTo>
                <a:lnTo>
                  <a:pt x="1226400" y="456733"/>
                </a:lnTo>
                <a:lnTo>
                  <a:pt x="1245534" y="435357"/>
                </a:lnTo>
                <a:lnTo>
                  <a:pt x="1262504" y="417389"/>
                </a:lnTo>
                <a:lnTo>
                  <a:pt x="1268046" y="407772"/>
                </a:lnTo>
                <a:lnTo>
                  <a:pt x="1274203" y="386926"/>
                </a:lnTo>
                <a:lnTo>
                  <a:pt x="1280326" y="364961"/>
                </a:lnTo>
                <a:lnTo>
                  <a:pt x="1286011" y="343769"/>
                </a:lnTo>
                <a:lnTo>
                  <a:pt x="1288537" y="325884"/>
                </a:lnTo>
                <a:lnTo>
                  <a:pt x="1286274" y="306081"/>
                </a:lnTo>
                <a:lnTo>
                  <a:pt x="1281034" y="285850"/>
                </a:lnTo>
                <a:lnTo>
                  <a:pt x="1274472" y="268392"/>
                </a:lnTo>
                <a:lnTo>
                  <a:pt x="1263936" y="248780"/>
                </a:lnTo>
                <a:lnTo>
                  <a:pt x="1250786" y="229903"/>
                </a:lnTo>
                <a:lnTo>
                  <a:pt x="1229103" y="210866"/>
                </a:lnTo>
                <a:lnTo>
                  <a:pt x="1205322" y="190973"/>
                </a:lnTo>
                <a:lnTo>
                  <a:pt x="1185365" y="180928"/>
                </a:lnTo>
                <a:lnTo>
                  <a:pt x="1163796" y="175616"/>
                </a:lnTo>
                <a:lnTo>
                  <a:pt x="1130233" y="172626"/>
                </a:lnTo>
                <a:lnTo>
                  <a:pt x="1090826" y="171616"/>
                </a:lnTo>
                <a:lnTo>
                  <a:pt x="1074365" y="174865"/>
                </a:lnTo>
                <a:lnTo>
                  <a:pt x="1050529" y="1827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28"/>
          <p:cNvSpPr/>
          <p:nvPr/>
        </p:nvSpPr>
        <p:spPr>
          <a:xfrm>
            <a:off x="3223260" y="1691653"/>
            <a:ext cx="2080261" cy="959439"/>
          </a:xfrm>
          <a:custGeom>
            <a:avLst/>
            <a:gdLst/>
            <a:ahLst/>
            <a:cxnLst/>
            <a:rect l="0" t="0" r="0" b="0"/>
            <a:pathLst>
              <a:path w="2080261" h="959439">
                <a:moveTo>
                  <a:pt x="0" y="422897"/>
                </a:moveTo>
                <a:lnTo>
                  <a:pt x="28317" y="451214"/>
                </a:lnTo>
                <a:lnTo>
                  <a:pt x="38588" y="467552"/>
                </a:lnTo>
                <a:lnTo>
                  <a:pt x="42550" y="477880"/>
                </a:lnTo>
                <a:lnTo>
                  <a:pt x="45581" y="487974"/>
                </a:lnTo>
                <a:lnTo>
                  <a:pt x="53157" y="507936"/>
                </a:lnTo>
                <a:lnTo>
                  <a:pt x="57237" y="528668"/>
                </a:lnTo>
                <a:lnTo>
                  <a:pt x="72903" y="557883"/>
                </a:lnTo>
                <a:lnTo>
                  <a:pt x="95295" y="602110"/>
                </a:lnTo>
                <a:lnTo>
                  <a:pt x="99503" y="617270"/>
                </a:lnTo>
                <a:lnTo>
                  <a:pt x="102643" y="632475"/>
                </a:lnTo>
                <a:lnTo>
                  <a:pt x="111551" y="655315"/>
                </a:lnTo>
                <a:lnTo>
                  <a:pt x="122234" y="679439"/>
                </a:lnTo>
                <a:lnTo>
                  <a:pt x="133443" y="708882"/>
                </a:lnTo>
                <a:lnTo>
                  <a:pt x="144807" y="734258"/>
                </a:lnTo>
                <a:lnTo>
                  <a:pt x="156218" y="756593"/>
                </a:lnTo>
                <a:lnTo>
                  <a:pt x="163833" y="767209"/>
                </a:lnTo>
                <a:lnTo>
                  <a:pt x="171451" y="786321"/>
                </a:lnTo>
                <a:lnTo>
                  <a:pt x="179070" y="809209"/>
                </a:lnTo>
                <a:lnTo>
                  <a:pt x="190500" y="835104"/>
                </a:lnTo>
                <a:lnTo>
                  <a:pt x="205740" y="859262"/>
                </a:lnTo>
                <a:lnTo>
                  <a:pt x="220556" y="887470"/>
                </a:lnTo>
                <a:lnTo>
                  <a:pt x="236183" y="918242"/>
                </a:lnTo>
                <a:lnTo>
                  <a:pt x="247125" y="933445"/>
                </a:lnTo>
                <a:lnTo>
                  <a:pt x="251445" y="944869"/>
                </a:lnTo>
                <a:lnTo>
                  <a:pt x="256957" y="952488"/>
                </a:lnTo>
                <a:lnTo>
                  <a:pt x="260204" y="955027"/>
                </a:lnTo>
                <a:lnTo>
                  <a:pt x="263639" y="956720"/>
                </a:lnTo>
                <a:lnTo>
                  <a:pt x="272210" y="959438"/>
                </a:lnTo>
                <a:lnTo>
                  <a:pt x="272913" y="958390"/>
                </a:lnTo>
                <a:lnTo>
                  <a:pt x="273694" y="953841"/>
                </a:lnTo>
                <a:lnTo>
                  <a:pt x="268067" y="932003"/>
                </a:lnTo>
                <a:lnTo>
                  <a:pt x="266341" y="915971"/>
                </a:lnTo>
                <a:lnTo>
                  <a:pt x="265190" y="895123"/>
                </a:lnTo>
                <a:lnTo>
                  <a:pt x="263344" y="825068"/>
                </a:lnTo>
                <a:lnTo>
                  <a:pt x="262929" y="705347"/>
                </a:lnTo>
                <a:lnTo>
                  <a:pt x="264186" y="687397"/>
                </a:lnTo>
                <a:lnTo>
                  <a:pt x="266294" y="667810"/>
                </a:lnTo>
                <a:lnTo>
                  <a:pt x="268969" y="647132"/>
                </a:lnTo>
                <a:lnTo>
                  <a:pt x="270753" y="620647"/>
                </a:lnTo>
                <a:lnTo>
                  <a:pt x="271942" y="590290"/>
                </a:lnTo>
                <a:lnTo>
                  <a:pt x="273850" y="492792"/>
                </a:lnTo>
                <a:lnTo>
                  <a:pt x="272737" y="473304"/>
                </a:lnTo>
                <a:lnTo>
                  <a:pt x="270724" y="452691"/>
                </a:lnTo>
                <a:lnTo>
                  <a:pt x="268113" y="431330"/>
                </a:lnTo>
                <a:lnTo>
                  <a:pt x="266371" y="413278"/>
                </a:lnTo>
                <a:lnTo>
                  <a:pt x="265211" y="397434"/>
                </a:lnTo>
                <a:lnTo>
                  <a:pt x="263921" y="369670"/>
                </a:lnTo>
                <a:lnTo>
                  <a:pt x="263348" y="344630"/>
                </a:lnTo>
                <a:lnTo>
                  <a:pt x="262902" y="249903"/>
                </a:lnTo>
                <a:lnTo>
                  <a:pt x="264168" y="231367"/>
                </a:lnTo>
                <a:lnTo>
                  <a:pt x="270747" y="159560"/>
                </a:lnTo>
                <a:lnTo>
                  <a:pt x="272732" y="129752"/>
                </a:lnTo>
                <a:lnTo>
                  <a:pt x="273614" y="108036"/>
                </a:lnTo>
                <a:lnTo>
                  <a:pt x="274006" y="87379"/>
                </a:lnTo>
                <a:lnTo>
                  <a:pt x="274278" y="36205"/>
                </a:lnTo>
                <a:lnTo>
                  <a:pt x="275562" y="31752"/>
                </a:lnTo>
                <a:lnTo>
                  <a:pt x="277688" y="28784"/>
                </a:lnTo>
                <a:lnTo>
                  <a:pt x="280375" y="26805"/>
                </a:lnTo>
                <a:lnTo>
                  <a:pt x="282167" y="24215"/>
                </a:lnTo>
                <a:lnTo>
                  <a:pt x="285278" y="13353"/>
                </a:lnTo>
                <a:lnTo>
                  <a:pt x="285610" y="5922"/>
                </a:lnTo>
                <a:lnTo>
                  <a:pt x="286926" y="3944"/>
                </a:lnTo>
                <a:lnTo>
                  <a:pt x="289074" y="2625"/>
                </a:lnTo>
                <a:lnTo>
                  <a:pt x="294847" y="1159"/>
                </a:lnTo>
                <a:lnTo>
                  <a:pt x="341365" y="0"/>
                </a:lnTo>
                <a:lnTo>
                  <a:pt x="404692" y="9829"/>
                </a:lnTo>
                <a:lnTo>
                  <a:pt x="459196" y="11277"/>
                </a:lnTo>
                <a:lnTo>
                  <a:pt x="582040" y="11413"/>
                </a:lnTo>
                <a:lnTo>
                  <a:pt x="633554" y="20541"/>
                </a:lnTo>
                <a:lnTo>
                  <a:pt x="694308" y="30912"/>
                </a:lnTo>
                <a:lnTo>
                  <a:pt x="754931" y="42408"/>
                </a:lnTo>
                <a:lnTo>
                  <a:pt x="823970" y="48116"/>
                </a:lnTo>
                <a:lnTo>
                  <a:pt x="885639" y="54397"/>
                </a:lnTo>
                <a:lnTo>
                  <a:pt x="929980" y="61422"/>
                </a:lnTo>
                <a:lnTo>
                  <a:pt x="960347" y="63804"/>
                </a:lnTo>
                <a:lnTo>
                  <a:pt x="997101" y="65391"/>
                </a:lnTo>
                <a:lnTo>
                  <a:pt x="1094666" y="67155"/>
                </a:lnTo>
                <a:lnTo>
                  <a:pt x="1503689" y="68550"/>
                </a:lnTo>
                <a:lnTo>
                  <a:pt x="1556036" y="71946"/>
                </a:lnTo>
                <a:lnTo>
                  <a:pt x="1612321" y="76418"/>
                </a:lnTo>
                <a:lnTo>
                  <a:pt x="1658504" y="78406"/>
                </a:lnTo>
                <a:lnTo>
                  <a:pt x="1688599" y="77666"/>
                </a:lnTo>
                <a:lnTo>
                  <a:pt x="1801229" y="71827"/>
                </a:lnTo>
                <a:lnTo>
                  <a:pt x="1877929" y="70016"/>
                </a:lnTo>
                <a:lnTo>
                  <a:pt x="1930645" y="65824"/>
                </a:lnTo>
                <a:lnTo>
                  <a:pt x="2001949" y="57010"/>
                </a:lnTo>
                <a:lnTo>
                  <a:pt x="2061229" y="47446"/>
                </a:lnTo>
                <a:lnTo>
                  <a:pt x="2080260" y="457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29"/>
          <p:cNvSpPr/>
          <p:nvPr/>
        </p:nvSpPr>
        <p:spPr>
          <a:xfrm>
            <a:off x="3771900" y="1989307"/>
            <a:ext cx="365087" cy="605284"/>
          </a:xfrm>
          <a:custGeom>
            <a:avLst/>
            <a:gdLst/>
            <a:ahLst/>
            <a:cxnLst/>
            <a:rect l="0" t="0" r="0" b="0"/>
            <a:pathLst>
              <a:path w="365087" h="605284">
                <a:moveTo>
                  <a:pt x="0" y="68093"/>
                </a:moveTo>
                <a:lnTo>
                  <a:pt x="12135" y="62025"/>
                </a:lnTo>
                <a:lnTo>
                  <a:pt x="21480" y="55659"/>
                </a:lnTo>
                <a:lnTo>
                  <a:pt x="29866" y="48597"/>
                </a:lnTo>
                <a:lnTo>
                  <a:pt x="37827" y="41224"/>
                </a:lnTo>
                <a:lnTo>
                  <a:pt x="42998" y="38750"/>
                </a:lnTo>
                <a:lnTo>
                  <a:pt x="48985" y="37101"/>
                </a:lnTo>
                <a:lnTo>
                  <a:pt x="55517" y="36002"/>
                </a:lnTo>
                <a:lnTo>
                  <a:pt x="66161" y="31393"/>
                </a:lnTo>
                <a:lnTo>
                  <a:pt x="76394" y="25112"/>
                </a:lnTo>
                <a:lnTo>
                  <a:pt x="82679" y="21659"/>
                </a:lnTo>
                <a:lnTo>
                  <a:pt x="89410" y="18087"/>
                </a:lnTo>
                <a:lnTo>
                  <a:pt x="96436" y="15705"/>
                </a:lnTo>
                <a:lnTo>
                  <a:pt x="103661" y="14118"/>
                </a:lnTo>
                <a:lnTo>
                  <a:pt x="111017" y="13059"/>
                </a:lnTo>
                <a:lnTo>
                  <a:pt x="118461" y="12354"/>
                </a:lnTo>
                <a:lnTo>
                  <a:pt x="125964" y="11883"/>
                </a:lnTo>
                <a:lnTo>
                  <a:pt x="133506" y="11570"/>
                </a:lnTo>
                <a:lnTo>
                  <a:pt x="141073" y="10091"/>
                </a:lnTo>
                <a:lnTo>
                  <a:pt x="148659" y="7835"/>
                </a:lnTo>
                <a:lnTo>
                  <a:pt x="156256" y="5060"/>
                </a:lnTo>
                <a:lnTo>
                  <a:pt x="165131" y="3211"/>
                </a:lnTo>
                <a:lnTo>
                  <a:pt x="174857" y="1978"/>
                </a:lnTo>
                <a:lnTo>
                  <a:pt x="193284" y="608"/>
                </a:lnTo>
                <a:lnTo>
                  <a:pt x="205707" y="0"/>
                </a:lnTo>
                <a:lnTo>
                  <a:pt x="210798" y="1107"/>
                </a:lnTo>
                <a:lnTo>
                  <a:pt x="219841" y="5725"/>
                </a:lnTo>
                <a:lnTo>
                  <a:pt x="228094" y="12010"/>
                </a:lnTo>
                <a:lnTo>
                  <a:pt x="235995" y="19037"/>
                </a:lnTo>
                <a:lnTo>
                  <a:pt x="243740" y="26393"/>
                </a:lnTo>
                <a:lnTo>
                  <a:pt x="246313" y="30133"/>
                </a:lnTo>
                <a:lnTo>
                  <a:pt x="249172" y="37675"/>
                </a:lnTo>
                <a:lnTo>
                  <a:pt x="250782" y="49061"/>
                </a:lnTo>
                <a:lnTo>
                  <a:pt x="247772" y="60057"/>
                </a:lnTo>
                <a:lnTo>
                  <a:pt x="242201" y="73411"/>
                </a:lnTo>
                <a:lnTo>
                  <a:pt x="235491" y="87813"/>
                </a:lnTo>
                <a:lnTo>
                  <a:pt x="228276" y="106067"/>
                </a:lnTo>
                <a:lnTo>
                  <a:pt x="224574" y="116269"/>
                </a:lnTo>
                <a:lnTo>
                  <a:pt x="213687" y="134378"/>
                </a:lnTo>
                <a:lnTo>
                  <a:pt x="186504" y="169013"/>
                </a:lnTo>
                <a:lnTo>
                  <a:pt x="173866" y="184903"/>
                </a:lnTo>
                <a:lnTo>
                  <a:pt x="162901" y="198036"/>
                </a:lnTo>
                <a:lnTo>
                  <a:pt x="153050" y="209331"/>
                </a:lnTo>
                <a:lnTo>
                  <a:pt x="143943" y="219402"/>
                </a:lnTo>
                <a:lnTo>
                  <a:pt x="134062" y="228655"/>
                </a:lnTo>
                <a:lnTo>
                  <a:pt x="123664" y="237364"/>
                </a:lnTo>
                <a:lnTo>
                  <a:pt x="112923" y="245710"/>
                </a:lnTo>
                <a:lnTo>
                  <a:pt x="104492" y="253814"/>
                </a:lnTo>
                <a:lnTo>
                  <a:pt x="97601" y="261757"/>
                </a:lnTo>
                <a:lnTo>
                  <a:pt x="86558" y="274816"/>
                </a:lnTo>
                <a:lnTo>
                  <a:pt x="81835" y="278298"/>
                </a:lnTo>
                <a:lnTo>
                  <a:pt x="77417" y="280619"/>
                </a:lnTo>
                <a:lnTo>
                  <a:pt x="75741" y="282167"/>
                </a:lnTo>
                <a:lnTo>
                  <a:pt x="75894" y="283199"/>
                </a:lnTo>
                <a:lnTo>
                  <a:pt x="79197" y="284855"/>
                </a:lnTo>
                <a:lnTo>
                  <a:pt x="89808" y="281695"/>
                </a:lnTo>
                <a:lnTo>
                  <a:pt x="97972" y="279074"/>
                </a:lnTo>
                <a:lnTo>
                  <a:pt x="104685" y="276057"/>
                </a:lnTo>
                <a:lnTo>
                  <a:pt x="115530" y="269318"/>
                </a:lnTo>
                <a:lnTo>
                  <a:pt x="121470" y="267013"/>
                </a:lnTo>
                <a:lnTo>
                  <a:pt x="127970" y="265476"/>
                </a:lnTo>
                <a:lnTo>
                  <a:pt x="134843" y="264451"/>
                </a:lnTo>
                <a:lnTo>
                  <a:pt x="141965" y="262498"/>
                </a:lnTo>
                <a:lnTo>
                  <a:pt x="149253" y="259927"/>
                </a:lnTo>
                <a:lnTo>
                  <a:pt x="156652" y="256942"/>
                </a:lnTo>
                <a:lnTo>
                  <a:pt x="164125" y="254952"/>
                </a:lnTo>
                <a:lnTo>
                  <a:pt x="171646" y="253626"/>
                </a:lnTo>
                <a:lnTo>
                  <a:pt x="179201" y="252741"/>
                </a:lnTo>
                <a:lnTo>
                  <a:pt x="186777" y="252152"/>
                </a:lnTo>
                <a:lnTo>
                  <a:pt x="194368" y="251758"/>
                </a:lnTo>
                <a:lnTo>
                  <a:pt x="201969" y="251497"/>
                </a:lnTo>
                <a:lnTo>
                  <a:pt x="212116" y="252592"/>
                </a:lnTo>
                <a:lnTo>
                  <a:pt x="223960" y="254592"/>
                </a:lnTo>
                <a:lnTo>
                  <a:pt x="236937" y="257195"/>
                </a:lnTo>
                <a:lnTo>
                  <a:pt x="248128" y="260201"/>
                </a:lnTo>
                <a:lnTo>
                  <a:pt x="258128" y="263475"/>
                </a:lnTo>
                <a:lnTo>
                  <a:pt x="267336" y="266927"/>
                </a:lnTo>
                <a:lnTo>
                  <a:pt x="274743" y="270499"/>
                </a:lnTo>
                <a:lnTo>
                  <a:pt x="280952" y="274150"/>
                </a:lnTo>
                <a:lnTo>
                  <a:pt x="286361" y="277854"/>
                </a:lnTo>
                <a:lnTo>
                  <a:pt x="292508" y="281594"/>
                </a:lnTo>
                <a:lnTo>
                  <a:pt x="299145" y="285357"/>
                </a:lnTo>
                <a:lnTo>
                  <a:pt x="306109" y="289135"/>
                </a:lnTo>
                <a:lnTo>
                  <a:pt x="317235" y="296720"/>
                </a:lnTo>
                <a:lnTo>
                  <a:pt x="326413" y="304325"/>
                </a:lnTo>
                <a:lnTo>
                  <a:pt x="334726" y="311938"/>
                </a:lnTo>
                <a:lnTo>
                  <a:pt x="342653" y="322941"/>
                </a:lnTo>
                <a:lnTo>
                  <a:pt x="350410" y="335029"/>
                </a:lnTo>
                <a:lnTo>
                  <a:pt x="358091" y="344634"/>
                </a:lnTo>
                <a:lnTo>
                  <a:pt x="360647" y="350243"/>
                </a:lnTo>
                <a:lnTo>
                  <a:pt x="363487" y="363250"/>
                </a:lnTo>
                <a:lnTo>
                  <a:pt x="364750" y="377497"/>
                </a:lnTo>
                <a:lnTo>
                  <a:pt x="365086" y="384852"/>
                </a:lnTo>
                <a:lnTo>
                  <a:pt x="362771" y="394836"/>
                </a:lnTo>
                <a:lnTo>
                  <a:pt x="358687" y="406571"/>
                </a:lnTo>
                <a:lnTo>
                  <a:pt x="353425" y="419475"/>
                </a:lnTo>
                <a:lnTo>
                  <a:pt x="348646" y="430617"/>
                </a:lnTo>
                <a:lnTo>
                  <a:pt x="339950" y="449771"/>
                </a:lnTo>
                <a:lnTo>
                  <a:pt x="334583" y="458435"/>
                </a:lnTo>
                <a:lnTo>
                  <a:pt x="328465" y="466751"/>
                </a:lnTo>
                <a:lnTo>
                  <a:pt x="321847" y="474835"/>
                </a:lnTo>
                <a:lnTo>
                  <a:pt x="314895" y="482764"/>
                </a:lnTo>
                <a:lnTo>
                  <a:pt x="307719" y="490590"/>
                </a:lnTo>
                <a:lnTo>
                  <a:pt x="300396" y="498348"/>
                </a:lnTo>
                <a:lnTo>
                  <a:pt x="292974" y="504789"/>
                </a:lnTo>
                <a:lnTo>
                  <a:pt x="285486" y="510354"/>
                </a:lnTo>
                <a:lnTo>
                  <a:pt x="277953" y="515333"/>
                </a:lnTo>
                <a:lnTo>
                  <a:pt x="270392" y="521193"/>
                </a:lnTo>
                <a:lnTo>
                  <a:pt x="262811" y="527639"/>
                </a:lnTo>
                <a:lnTo>
                  <a:pt x="255217" y="534477"/>
                </a:lnTo>
                <a:lnTo>
                  <a:pt x="245075" y="542845"/>
                </a:lnTo>
                <a:lnTo>
                  <a:pt x="220259" y="562304"/>
                </a:lnTo>
                <a:lnTo>
                  <a:pt x="209069" y="570287"/>
                </a:lnTo>
                <a:lnTo>
                  <a:pt x="199069" y="576879"/>
                </a:lnTo>
                <a:lnTo>
                  <a:pt x="189863" y="582543"/>
                </a:lnTo>
                <a:lnTo>
                  <a:pt x="182455" y="587589"/>
                </a:lnTo>
                <a:lnTo>
                  <a:pt x="176246" y="592224"/>
                </a:lnTo>
                <a:lnTo>
                  <a:pt x="165961" y="599490"/>
                </a:lnTo>
                <a:lnTo>
                  <a:pt x="157157" y="602719"/>
                </a:lnTo>
                <a:lnTo>
                  <a:pt x="149011" y="604154"/>
                </a:lnTo>
                <a:lnTo>
                  <a:pt x="141157" y="604792"/>
                </a:lnTo>
                <a:lnTo>
                  <a:pt x="133433" y="605076"/>
                </a:lnTo>
                <a:lnTo>
                  <a:pt x="116565" y="605283"/>
                </a:lnTo>
                <a:lnTo>
                  <a:pt x="115809" y="604019"/>
                </a:lnTo>
                <a:lnTo>
                  <a:pt x="114300" y="5938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30"/>
          <p:cNvSpPr/>
          <p:nvPr/>
        </p:nvSpPr>
        <p:spPr>
          <a:xfrm>
            <a:off x="4297737" y="2034539"/>
            <a:ext cx="239684" cy="532674"/>
          </a:xfrm>
          <a:custGeom>
            <a:avLst/>
            <a:gdLst/>
            <a:ahLst/>
            <a:cxnLst/>
            <a:rect l="0" t="0" r="0" b="0"/>
            <a:pathLst>
              <a:path w="239684" h="532674">
                <a:moveTo>
                  <a:pt x="45663" y="0"/>
                </a:moveTo>
                <a:lnTo>
                  <a:pt x="39595" y="12136"/>
                </a:lnTo>
                <a:lnTo>
                  <a:pt x="36616" y="24867"/>
                </a:lnTo>
                <a:lnTo>
                  <a:pt x="35821" y="31818"/>
                </a:lnTo>
                <a:lnTo>
                  <a:pt x="34022" y="41532"/>
                </a:lnTo>
                <a:lnTo>
                  <a:pt x="18463" y="114204"/>
                </a:lnTo>
                <a:lnTo>
                  <a:pt x="7406" y="174808"/>
                </a:lnTo>
                <a:lnTo>
                  <a:pt x="4918" y="192739"/>
                </a:lnTo>
                <a:lnTo>
                  <a:pt x="3259" y="208503"/>
                </a:lnTo>
                <a:lnTo>
                  <a:pt x="2154" y="222822"/>
                </a:lnTo>
                <a:lnTo>
                  <a:pt x="1417" y="243798"/>
                </a:lnTo>
                <a:lnTo>
                  <a:pt x="234" y="346044"/>
                </a:lnTo>
                <a:lnTo>
                  <a:pt x="0" y="416758"/>
                </a:lnTo>
                <a:lnTo>
                  <a:pt x="2521" y="431509"/>
                </a:lnTo>
                <a:lnTo>
                  <a:pt x="6741" y="446423"/>
                </a:lnTo>
                <a:lnTo>
                  <a:pt x="12095" y="461445"/>
                </a:lnTo>
                <a:lnTo>
                  <a:pt x="16934" y="474000"/>
                </a:lnTo>
                <a:lnTo>
                  <a:pt x="21430" y="484910"/>
                </a:lnTo>
                <a:lnTo>
                  <a:pt x="25698" y="494724"/>
                </a:lnTo>
                <a:lnTo>
                  <a:pt x="31083" y="503806"/>
                </a:lnTo>
                <a:lnTo>
                  <a:pt x="37213" y="512401"/>
                </a:lnTo>
                <a:lnTo>
                  <a:pt x="43839" y="520671"/>
                </a:lnTo>
                <a:lnTo>
                  <a:pt x="49527" y="526184"/>
                </a:lnTo>
                <a:lnTo>
                  <a:pt x="54589" y="529859"/>
                </a:lnTo>
                <a:lnTo>
                  <a:pt x="59233" y="532310"/>
                </a:lnTo>
                <a:lnTo>
                  <a:pt x="64870" y="532673"/>
                </a:lnTo>
                <a:lnTo>
                  <a:pt x="71167" y="531646"/>
                </a:lnTo>
                <a:lnTo>
                  <a:pt x="77905" y="529691"/>
                </a:lnTo>
                <a:lnTo>
                  <a:pt x="83668" y="527117"/>
                </a:lnTo>
                <a:lnTo>
                  <a:pt x="88780" y="524132"/>
                </a:lnTo>
                <a:lnTo>
                  <a:pt x="93457" y="520871"/>
                </a:lnTo>
                <a:lnTo>
                  <a:pt x="99116" y="516158"/>
                </a:lnTo>
                <a:lnTo>
                  <a:pt x="105428" y="510475"/>
                </a:lnTo>
                <a:lnTo>
                  <a:pt x="112176" y="504147"/>
                </a:lnTo>
                <a:lnTo>
                  <a:pt x="119215" y="498658"/>
                </a:lnTo>
                <a:lnTo>
                  <a:pt x="126447" y="493729"/>
                </a:lnTo>
                <a:lnTo>
                  <a:pt x="133809" y="489173"/>
                </a:lnTo>
                <a:lnTo>
                  <a:pt x="142527" y="479785"/>
                </a:lnTo>
                <a:lnTo>
                  <a:pt x="152149" y="467177"/>
                </a:lnTo>
                <a:lnTo>
                  <a:pt x="162374" y="452421"/>
                </a:lnTo>
                <a:lnTo>
                  <a:pt x="170460" y="438775"/>
                </a:lnTo>
                <a:lnTo>
                  <a:pt x="177121" y="425867"/>
                </a:lnTo>
                <a:lnTo>
                  <a:pt x="190448" y="396284"/>
                </a:lnTo>
                <a:lnTo>
                  <a:pt x="209072" y="353503"/>
                </a:lnTo>
                <a:lnTo>
                  <a:pt x="216832" y="334729"/>
                </a:lnTo>
                <a:lnTo>
                  <a:pt x="228841" y="303709"/>
                </a:lnTo>
                <a:lnTo>
                  <a:pt x="232552" y="290103"/>
                </a:lnTo>
                <a:lnTo>
                  <a:pt x="235025" y="277222"/>
                </a:lnTo>
                <a:lnTo>
                  <a:pt x="236674" y="264825"/>
                </a:lnTo>
                <a:lnTo>
                  <a:pt x="237774" y="252750"/>
                </a:lnTo>
                <a:lnTo>
                  <a:pt x="238507" y="240890"/>
                </a:lnTo>
                <a:lnTo>
                  <a:pt x="238995" y="229174"/>
                </a:lnTo>
                <a:lnTo>
                  <a:pt x="239538" y="199222"/>
                </a:lnTo>
                <a:lnTo>
                  <a:pt x="239683" y="182345"/>
                </a:lnTo>
                <a:lnTo>
                  <a:pt x="238510" y="167283"/>
                </a:lnTo>
                <a:lnTo>
                  <a:pt x="236457" y="153432"/>
                </a:lnTo>
                <a:lnTo>
                  <a:pt x="233819" y="140388"/>
                </a:lnTo>
                <a:lnTo>
                  <a:pt x="230790" y="130422"/>
                </a:lnTo>
                <a:lnTo>
                  <a:pt x="224038" y="115963"/>
                </a:lnTo>
                <a:lnTo>
                  <a:pt x="213097" y="94614"/>
                </a:lnTo>
                <a:lnTo>
                  <a:pt x="208086" y="88476"/>
                </a:lnTo>
                <a:lnTo>
                  <a:pt x="202204" y="83114"/>
                </a:lnTo>
                <a:lnTo>
                  <a:pt x="195744" y="78270"/>
                </a:lnTo>
                <a:lnTo>
                  <a:pt x="188897" y="73770"/>
                </a:lnTo>
                <a:lnTo>
                  <a:pt x="181792" y="69500"/>
                </a:lnTo>
                <a:lnTo>
                  <a:pt x="174516" y="65383"/>
                </a:lnTo>
                <a:lnTo>
                  <a:pt x="159657" y="57423"/>
                </a:lnTo>
                <a:lnTo>
                  <a:pt x="152139" y="53522"/>
                </a:lnTo>
                <a:lnTo>
                  <a:pt x="145857" y="49652"/>
                </a:lnTo>
                <a:lnTo>
                  <a:pt x="140399" y="45801"/>
                </a:lnTo>
                <a:lnTo>
                  <a:pt x="135490" y="41964"/>
                </a:lnTo>
                <a:lnTo>
                  <a:pt x="129678" y="38136"/>
                </a:lnTo>
                <a:lnTo>
                  <a:pt x="123262" y="34314"/>
                </a:lnTo>
                <a:lnTo>
                  <a:pt x="116446" y="30496"/>
                </a:lnTo>
                <a:lnTo>
                  <a:pt x="106822" y="26681"/>
                </a:lnTo>
                <a:lnTo>
                  <a:pt x="95325" y="22868"/>
                </a:lnTo>
                <a:lnTo>
                  <a:pt x="82581" y="19055"/>
                </a:lnTo>
                <a:lnTo>
                  <a:pt x="72815" y="16514"/>
                </a:lnTo>
                <a:lnTo>
                  <a:pt x="65034" y="14819"/>
                </a:lnTo>
                <a:lnTo>
                  <a:pt x="45663" y="114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31"/>
          <p:cNvSpPr/>
          <p:nvPr/>
        </p:nvSpPr>
        <p:spPr>
          <a:xfrm>
            <a:off x="4629217" y="1955356"/>
            <a:ext cx="285145" cy="604762"/>
          </a:xfrm>
          <a:custGeom>
            <a:avLst/>
            <a:gdLst/>
            <a:ahLst/>
            <a:cxnLst/>
            <a:rect l="0" t="0" r="0" b="0"/>
            <a:pathLst>
              <a:path w="285145" h="604762">
                <a:moveTo>
                  <a:pt x="68512" y="33463"/>
                </a:moveTo>
                <a:lnTo>
                  <a:pt x="56377" y="39531"/>
                </a:lnTo>
                <a:lnTo>
                  <a:pt x="52802" y="42589"/>
                </a:lnTo>
                <a:lnTo>
                  <a:pt x="50419" y="45897"/>
                </a:lnTo>
                <a:lnTo>
                  <a:pt x="48830" y="49372"/>
                </a:lnTo>
                <a:lnTo>
                  <a:pt x="47065" y="63394"/>
                </a:lnTo>
                <a:lnTo>
                  <a:pt x="46280" y="81056"/>
                </a:lnTo>
                <a:lnTo>
                  <a:pt x="45932" y="97372"/>
                </a:lnTo>
                <a:lnTo>
                  <a:pt x="42390" y="113091"/>
                </a:lnTo>
                <a:lnTo>
                  <a:pt x="37852" y="129813"/>
                </a:lnTo>
                <a:lnTo>
                  <a:pt x="36643" y="139607"/>
                </a:lnTo>
                <a:lnTo>
                  <a:pt x="35836" y="149946"/>
                </a:lnTo>
                <a:lnTo>
                  <a:pt x="32758" y="169538"/>
                </a:lnTo>
                <a:lnTo>
                  <a:pt x="22565" y="225174"/>
                </a:lnTo>
                <a:lnTo>
                  <a:pt x="17561" y="248901"/>
                </a:lnTo>
                <a:lnTo>
                  <a:pt x="12955" y="268528"/>
                </a:lnTo>
                <a:lnTo>
                  <a:pt x="8614" y="285423"/>
                </a:lnTo>
                <a:lnTo>
                  <a:pt x="5720" y="300497"/>
                </a:lnTo>
                <a:lnTo>
                  <a:pt x="3791" y="314356"/>
                </a:lnTo>
                <a:lnTo>
                  <a:pt x="2505" y="327405"/>
                </a:lnTo>
                <a:lnTo>
                  <a:pt x="1647" y="338644"/>
                </a:lnTo>
                <a:lnTo>
                  <a:pt x="1076" y="348677"/>
                </a:lnTo>
                <a:lnTo>
                  <a:pt x="694" y="357906"/>
                </a:lnTo>
                <a:lnTo>
                  <a:pt x="83" y="422389"/>
                </a:lnTo>
                <a:lnTo>
                  <a:pt x="0" y="445926"/>
                </a:lnTo>
                <a:lnTo>
                  <a:pt x="1247" y="458298"/>
                </a:lnTo>
                <a:lnTo>
                  <a:pt x="3349" y="471627"/>
                </a:lnTo>
                <a:lnTo>
                  <a:pt x="6021" y="485592"/>
                </a:lnTo>
                <a:lnTo>
                  <a:pt x="10341" y="499983"/>
                </a:lnTo>
                <a:lnTo>
                  <a:pt x="15761" y="514656"/>
                </a:lnTo>
                <a:lnTo>
                  <a:pt x="21915" y="529519"/>
                </a:lnTo>
                <a:lnTo>
                  <a:pt x="27288" y="540697"/>
                </a:lnTo>
                <a:lnTo>
                  <a:pt x="32139" y="549419"/>
                </a:lnTo>
                <a:lnTo>
                  <a:pt x="36643" y="556504"/>
                </a:lnTo>
                <a:lnTo>
                  <a:pt x="42187" y="562497"/>
                </a:lnTo>
                <a:lnTo>
                  <a:pt x="48422" y="567763"/>
                </a:lnTo>
                <a:lnTo>
                  <a:pt x="55119" y="572543"/>
                </a:lnTo>
                <a:lnTo>
                  <a:pt x="60854" y="577000"/>
                </a:lnTo>
                <a:lnTo>
                  <a:pt x="65947" y="581241"/>
                </a:lnTo>
                <a:lnTo>
                  <a:pt x="70612" y="585339"/>
                </a:lnTo>
                <a:lnTo>
                  <a:pt x="79182" y="593278"/>
                </a:lnTo>
                <a:lnTo>
                  <a:pt x="83246" y="597173"/>
                </a:lnTo>
                <a:lnTo>
                  <a:pt x="88495" y="599770"/>
                </a:lnTo>
                <a:lnTo>
                  <a:pt x="94534" y="601501"/>
                </a:lnTo>
                <a:lnTo>
                  <a:pt x="101100" y="602655"/>
                </a:lnTo>
                <a:lnTo>
                  <a:pt x="106748" y="603425"/>
                </a:lnTo>
                <a:lnTo>
                  <a:pt x="111783" y="603937"/>
                </a:lnTo>
                <a:lnTo>
                  <a:pt x="116409" y="604280"/>
                </a:lnTo>
                <a:lnTo>
                  <a:pt x="122034" y="604508"/>
                </a:lnTo>
                <a:lnTo>
                  <a:pt x="135056" y="604761"/>
                </a:lnTo>
                <a:lnTo>
                  <a:pt x="140815" y="603558"/>
                </a:lnTo>
                <a:lnTo>
                  <a:pt x="145924" y="601487"/>
                </a:lnTo>
                <a:lnTo>
                  <a:pt x="150600" y="598836"/>
                </a:lnTo>
                <a:lnTo>
                  <a:pt x="156258" y="597068"/>
                </a:lnTo>
                <a:lnTo>
                  <a:pt x="162569" y="595890"/>
                </a:lnTo>
                <a:lnTo>
                  <a:pt x="169317" y="595104"/>
                </a:lnTo>
                <a:lnTo>
                  <a:pt x="176355" y="592041"/>
                </a:lnTo>
                <a:lnTo>
                  <a:pt x="183588" y="587458"/>
                </a:lnTo>
                <a:lnTo>
                  <a:pt x="190950" y="581863"/>
                </a:lnTo>
                <a:lnTo>
                  <a:pt x="198397" y="575593"/>
                </a:lnTo>
                <a:lnTo>
                  <a:pt x="205902" y="568873"/>
                </a:lnTo>
                <a:lnTo>
                  <a:pt x="219745" y="555903"/>
                </a:lnTo>
                <a:lnTo>
                  <a:pt x="230130" y="545906"/>
                </a:lnTo>
                <a:lnTo>
                  <a:pt x="233407" y="540192"/>
                </a:lnTo>
                <a:lnTo>
                  <a:pt x="237049" y="527069"/>
                </a:lnTo>
                <a:lnTo>
                  <a:pt x="240560" y="514934"/>
                </a:lnTo>
                <a:lnTo>
                  <a:pt x="251235" y="481130"/>
                </a:lnTo>
                <a:lnTo>
                  <a:pt x="256367" y="466528"/>
                </a:lnTo>
                <a:lnTo>
                  <a:pt x="261059" y="454253"/>
                </a:lnTo>
                <a:lnTo>
                  <a:pt x="265457" y="443530"/>
                </a:lnTo>
                <a:lnTo>
                  <a:pt x="270343" y="424842"/>
                </a:lnTo>
                <a:lnTo>
                  <a:pt x="271647" y="416302"/>
                </a:lnTo>
                <a:lnTo>
                  <a:pt x="276481" y="389881"/>
                </a:lnTo>
                <a:lnTo>
                  <a:pt x="279548" y="373945"/>
                </a:lnTo>
                <a:lnTo>
                  <a:pt x="281593" y="360781"/>
                </a:lnTo>
                <a:lnTo>
                  <a:pt x="282956" y="349465"/>
                </a:lnTo>
                <a:lnTo>
                  <a:pt x="283865" y="339381"/>
                </a:lnTo>
                <a:lnTo>
                  <a:pt x="284875" y="287537"/>
                </a:lnTo>
                <a:lnTo>
                  <a:pt x="285144" y="252376"/>
                </a:lnTo>
                <a:lnTo>
                  <a:pt x="284054" y="225125"/>
                </a:lnTo>
                <a:lnTo>
                  <a:pt x="282056" y="203148"/>
                </a:lnTo>
                <a:lnTo>
                  <a:pt x="279455" y="184686"/>
                </a:lnTo>
                <a:lnTo>
                  <a:pt x="276451" y="168569"/>
                </a:lnTo>
                <a:lnTo>
                  <a:pt x="273178" y="154014"/>
                </a:lnTo>
                <a:lnTo>
                  <a:pt x="269726" y="140500"/>
                </a:lnTo>
                <a:lnTo>
                  <a:pt x="266155" y="128951"/>
                </a:lnTo>
                <a:lnTo>
                  <a:pt x="262504" y="118712"/>
                </a:lnTo>
                <a:lnTo>
                  <a:pt x="255061" y="100562"/>
                </a:lnTo>
                <a:lnTo>
                  <a:pt x="247520" y="84028"/>
                </a:lnTo>
                <a:lnTo>
                  <a:pt x="236134" y="60440"/>
                </a:lnTo>
                <a:lnTo>
                  <a:pt x="231060" y="53988"/>
                </a:lnTo>
                <a:lnTo>
                  <a:pt x="225137" y="48417"/>
                </a:lnTo>
                <a:lnTo>
                  <a:pt x="218649" y="43432"/>
                </a:lnTo>
                <a:lnTo>
                  <a:pt x="211784" y="37569"/>
                </a:lnTo>
                <a:lnTo>
                  <a:pt x="204667" y="31121"/>
                </a:lnTo>
                <a:lnTo>
                  <a:pt x="197382" y="24282"/>
                </a:lnTo>
                <a:lnTo>
                  <a:pt x="189986" y="18452"/>
                </a:lnTo>
                <a:lnTo>
                  <a:pt x="182515" y="13296"/>
                </a:lnTo>
                <a:lnTo>
                  <a:pt x="174994" y="8589"/>
                </a:lnTo>
                <a:lnTo>
                  <a:pt x="166170" y="5450"/>
                </a:lnTo>
                <a:lnTo>
                  <a:pt x="156478" y="3358"/>
                </a:lnTo>
                <a:lnTo>
                  <a:pt x="146206" y="1963"/>
                </a:lnTo>
                <a:lnTo>
                  <a:pt x="136818" y="1033"/>
                </a:lnTo>
                <a:lnTo>
                  <a:pt x="128020" y="413"/>
                </a:lnTo>
                <a:lnTo>
                  <a:pt x="119614" y="0"/>
                </a:lnTo>
                <a:lnTo>
                  <a:pt x="110200" y="995"/>
                </a:lnTo>
                <a:lnTo>
                  <a:pt x="100114" y="2928"/>
                </a:lnTo>
                <a:lnTo>
                  <a:pt x="89580" y="5486"/>
                </a:lnTo>
                <a:lnTo>
                  <a:pt x="81288" y="8462"/>
                </a:lnTo>
                <a:lnTo>
                  <a:pt x="74490" y="11716"/>
                </a:lnTo>
                <a:lnTo>
                  <a:pt x="57083" y="220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32"/>
          <p:cNvSpPr/>
          <p:nvPr/>
        </p:nvSpPr>
        <p:spPr>
          <a:xfrm>
            <a:off x="5817870" y="2274569"/>
            <a:ext cx="365760" cy="57151"/>
          </a:xfrm>
          <a:custGeom>
            <a:avLst/>
            <a:gdLst/>
            <a:ahLst/>
            <a:cxnLst/>
            <a:rect l="0" t="0" r="0" b="0"/>
            <a:pathLst>
              <a:path w="365760" h="57151">
                <a:moveTo>
                  <a:pt x="0" y="57150"/>
                </a:moveTo>
                <a:lnTo>
                  <a:pt x="35591" y="57150"/>
                </a:lnTo>
                <a:lnTo>
                  <a:pt x="42777" y="55880"/>
                </a:lnTo>
                <a:lnTo>
                  <a:pt x="51378" y="53764"/>
                </a:lnTo>
                <a:lnTo>
                  <a:pt x="60921" y="51083"/>
                </a:lnTo>
                <a:lnTo>
                  <a:pt x="69825" y="49295"/>
                </a:lnTo>
                <a:lnTo>
                  <a:pt x="78299" y="48104"/>
                </a:lnTo>
                <a:lnTo>
                  <a:pt x="86489" y="47309"/>
                </a:lnTo>
                <a:lnTo>
                  <a:pt x="95759" y="45510"/>
                </a:lnTo>
                <a:lnTo>
                  <a:pt x="105749" y="43040"/>
                </a:lnTo>
                <a:lnTo>
                  <a:pt x="116219" y="40124"/>
                </a:lnTo>
                <a:lnTo>
                  <a:pt x="129550" y="36909"/>
                </a:lnTo>
                <a:lnTo>
                  <a:pt x="161294" y="29951"/>
                </a:lnTo>
                <a:lnTo>
                  <a:pt x="176109" y="27587"/>
                </a:lnTo>
                <a:lnTo>
                  <a:pt x="189796" y="26012"/>
                </a:lnTo>
                <a:lnTo>
                  <a:pt x="202731" y="24961"/>
                </a:lnTo>
                <a:lnTo>
                  <a:pt x="240809" y="20407"/>
                </a:lnTo>
                <a:lnTo>
                  <a:pt x="263409" y="17415"/>
                </a:lnTo>
                <a:lnTo>
                  <a:pt x="281016" y="14150"/>
                </a:lnTo>
                <a:lnTo>
                  <a:pt x="295294" y="10704"/>
                </a:lnTo>
                <a:lnTo>
                  <a:pt x="36575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33"/>
          <p:cNvSpPr/>
          <p:nvPr/>
        </p:nvSpPr>
        <p:spPr>
          <a:xfrm>
            <a:off x="6400800" y="1622034"/>
            <a:ext cx="1645920" cy="832531"/>
          </a:xfrm>
          <a:custGeom>
            <a:avLst/>
            <a:gdLst/>
            <a:ahLst/>
            <a:cxnLst/>
            <a:rect l="0" t="0" r="0" b="0"/>
            <a:pathLst>
              <a:path w="1645920" h="832531">
                <a:moveTo>
                  <a:pt x="0" y="366785"/>
                </a:moveTo>
                <a:lnTo>
                  <a:pt x="6067" y="372853"/>
                </a:lnTo>
                <a:lnTo>
                  <a:pt x="15819" y="392766"/>
                </a:lnTo>
                <a:lnTo>
                  <a:pt x="21976" y="406965"/>
                </a:lnTo>
                <a:lnTo>
                  <a:pt x="29890" y="432942"/>
                </a:lnTo>
                <a:lnTo>
                  <a:pt x="38977" y="466770"/>
                </a:lnTo>
                <a:lnTo>
                  <a:pt x="48844" y="505832"/>
                </a:lnTo>
                <a:lnTo>
                  <a:pt x="59233" y="553463"/>
                </a:lnTo>
                <a:lnTo>
                  <a:pt x="80935" y="663960"/>
                </a:lnTo>
                <a:lnTo>
                  <a:pt x="92057" y="713492"/>
                </a:lnTo>
                <a:lnTo>
                  <a:pt x="103281" y="757943"/>
                </a:lnTo>
                <a:lnTo>
                  <a:pt x="114575" y="799007"/>
                </a:lnTo>
                <a:lnTo>
                  <a:pt x="124642" y="821303"/>
                </a:lnTo>
                <a:lnTo>
                  <a:pt x="133895" y="831087"/>
                </a:lnTo>
                <a:lnTo>
                  <a:pt x="142603" y="832530"/>
                </a:lnTo>
                <a:lnTo>
                  <a:pt x="153489" y="809362"/>
                </a:lnTo>
                <a:lnTo>
                  <a:pt x="165826" y="769786"/>
                </a:lnTo>
                <a:lnTo>
                  <a:pt x="179130" y="719273"/>
                </a:lnTo>
                <a:lnTo>
                  <a:pt x="312472" y="255956"/>
                </a:lnTo>
                <a:lnTo>
                  <a:pt x="332775" y="196379"/>
                </a:lnTo>
                <a:lnTo>
                  <a:pt x="352659" y="147771"/>
                </a:lnTo>
                <a:lnTo>
                  <a:pt x="372266" y="106476"/>
                </a:lnTo>
                <a:lnTo>
                  <a:pt x="406927" y="76406"/>
                </a:lnTo>
                <a:lnTo>
                  <a:pt x="451625" y="53819"/>
                </a:lnTo>
                <a:lnTo>
                  <a:pt x="503013" y="36221"/>
                </a:lnTo>
                <a:lnTo>
                  <a:pt x="574102" y="23219"/>
                </a:lnTo>
                <a:lnTo>
                  <a:pt x="658324" y="13281"/>
                </a:lnTo>
                <a:lnTo>
                  <a:pt x="751303" y="5386"/>
                </a:lnTo>
                <a:lnTo>
                  <a:pt x="851389" y="1393"/>
                </a:lnTo>
                <a:lnTo>
                  <a:pt x="956212" y="0"/>
                </a:lnTo>
                <a:lnTo>
                  <a:pt x="1170473" y="1840"/>
                </a:lnTo>
                <a:lnTo>
                  <a:pt x="1275615" y="4108"/>
                </a:lnTo>
                <a:lnTo>
                  <a:pt x="1645919" y="467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34"/>
          <p:cNvSpPr/>
          <p:nvPr/>
        </p:nvSpPr>
        <p:spPr>
          <a:xfrm>
            <a:off x="6885734" y="1851660"/>
            <a:ext cx="27689" cy="457200"/>
          </a:xfrm>
          <a:custGeom>
            <a:avLst/>
            <a:gdLst/>
            <a:ahLst/>
            <a:cxnLst/>
            <a:rect l="0" t="0" r="0" b="0"/>
            <a:pathLst>
              <a:path w="27689" h="457200">
                <a:moveTo>
                  <a:pt x="6556" y="0"/>
                </a:moveTo>
                <a:lnTo>
                  <a:pt x="6556" y="12135"/>
                </a:lnTo>
                <a:lnTo>
                  <a:pt x="7826" y="16980"/>
                </a:lnTo>
                <a:lnTo>
                  <a:pt x="9942" y="21480"/>
                </a:lnTo>
                <a:lnTo>
                  <a:pt x="12624" y="25750"/>
                </a:lnTo>
                <a:lnTo>
                  <a:pt x="14411" y="31136"/>
                </a:lnTo>
                <a:lnTo>
                  <a:pt x="15602" y="37267"/>
                </a:lnTo>
                <a:lnTo>
                  <a:pt x="16397" y="43895"/>
                </a:lnTo>
                <a:lnTo>
                  <a:pt x="18196" y="53393"/>
                </a:lnTo>
                <a:lnTo>
                  <a:pt x="23583" y="77493"/>
                </a:lnTo>
                <a:lnTo>
                  <a:pt x="25527" y="88492"/>
                </a:lnTo>
                <a:lnTo>
                  <a:pt x="26823" y="98364"/>
                </a:lnTo>
                <a:lnTo>
                  <a:pt x="27688" y="107486"/>
                </a:lnTo>
                <a:lnTo>
                  <a:pt x="26993" y="116107"/>
                </a:lnTo>
                <a:lnTo>
                  <a:pt x="25261" y="124395"/>
                </a:lnTo>
                <a:lnTo>
                  <a:pt x="22835" y="132460"/>
                </a:lnTo>
                <a:lnTo>
                  <a:pt x="21219" y="147996"/>
                </a:lnTo>
                <a:lnTo>
                  <a:pt x="20141" y="168514"/>
                </a:lnTo>
                <a:lnTo>
                  <a:pt x="19422" y="192352"/>
                </a:lnTo>
                <a:lnTo>
                  <a:pt x="17674" y="210785"/>
                </a:lnTo>
                <a:lnTo>
                  <a:pt x="15237" y="225613"/>
                </a:lnTo>
                <a:lnTo>
                  <a:pt x="12344" y="238038"/>
                </a:lnTo>
                <a:lnTo>
                  <a:pt x="10414" y="252672"/>
                </a:lnTo>
                <a:lnTo>
                  <a:pt x="9128" y="268778"/>
                </a:lnTo>
                <a:lnTo>
                  <a:pt x="7699" y="299797"/>
                </a:lnTo>
                <a:lnTo>
                  <a:pt x="7063" y="322049"/>
                </a:lnTo>
                <a:lnTo>
                  <a:pt x="6706" y="348857"/>
                </a:lnTo>
                <a:lnTo>
                  <a:pt x="5385" y="362111"/>
                </a:lnTo>
                <a:lnTo>
                  <a:pt x="3236" y="378568"/>
                </a:lnTo>
                <a:lnTo>
                  <a:pt x="533" y="397158"/>
                </a:lnTo>
                <a:lnTo>
                  <a:pt x="0" y="410822"/>
                </a:lnTo>
                <a:lnTo>
                  <a:pt x="915" y="421201"/>
                </a:lnTo>
                <a:lnTo>
                  <a:pt x="2795" y="429390"/>
                </a:lnTo>
                <a:lnTo>
                  <a:pt x="4049" y="436120"/>
                </a:lnTo>
                <a:lnTo>
                  <a:pt x="4884" y="441877"/>
                </a:lnTo>
                <a:lnTo>
                  <a:pt x="6556" y="4571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35"/>
          <p:cNvSpPr/>
          <p:nvPr/>
        </p:nvSpPr>
        <p:spPr>
          <a:xfrm>
            <a:off x="7020277" y="1783079"/>
            <a:ext cx="329214" cy="228443"/>
          </a:xfrm>
          <a:custGeom>
            <a:avLst/>
            <a:gdLst/>
            <a:ahLst/>
            <a:cxnLst/>
            <a:rect l="0" t="0" r="0" b="0"/>
            <a:pathLst>
              <a:path w="329214" h="228443">
                <a:moveTo>
                  <a:pt x="66323" y="0"/>
                </a:moveTo>
                <a:lnTo>
                  <a:pt x="72390" y="6068"/>
                </a:lnTo>
                <a:lnTo>
                  <a:pt x="74178" y="9126"/>
                </a:lnTo>
                <a:lnTo>
                  <a:pt x="76164" y="15909"/>
                </a:lnTo>
                <a:lnTo>
                  <a:pt x="76693" y="19497"/>
                </a:lnTo>
                <a:lnTo>
                  <a:pt x="77047" y="23158"/>
                </a:lnTo>
                <a:lnTo>
                  <a:pt x="77282" y="26869"/>
                </a:lnTo>
                <a:lnTo>
                  <a:pt x="76169" y="31883"/>
                </a:lnTo>
                <a:lnTo>
                  <a:pt x="74157" y="37765"/>
                </a:lnTo>
                <a:lnTo>
                  <a:pt x="71545" y="44227"/>
                </a:lnTo>
                <a:lnTo>
                  <a:pt x="68534" y="49805"/>
                </a:lnTo>
                <a:lnTo>
                  <a:pt x="65257" y="54793"/>
                </a:lnTo>
                <a:lnTo>
                  <a:pt x="61803" y="59389"/>
                </a:lnTo>
                <a:lnTo>
                  <a:pt x="58229" y="67533"/>
                </a:lnTo>
                <a:lnTo>
                  <a:pt x="54577" y="78042"/>
                </a:lnTo>
                <a:lnTo>
                  <a:pt x="50872" y="90128"/>
                </a:lnTo>
                <a:lnTo>
                  <a:pt x="47132" y="100726"/>
                </a:lnTo>
                <a:lnTo>
                  <a:pt x="43369" y="110331"/>
                </a:lnTo>
                <a:lnTo>
                  <a:pt x="39590" y="119274"/>
                </a:lnTo>
                <a:lnTo>
                  <a:pt x="35801" y="126506"/>
                </a:lnTo>
                <a:lnTo>
                  <a:pt x="32004" y="132598"/>
                </a:lnTo>
                <a:lnTo>
                  <a:pt x="28204" y="137929"/>
                </a:lnTo>
                <a:lnTo>
                  <a:pt x="24400" y="144022"/>
                </a:lnTo>
                <a:lnTo>
                  <a:pt x="20594" y="150625"/>
                </a:lnTo>
                <a:lnTo>
                  <a:pt x="12978" y="164735"/>
                </a:lnTo>
                <a:lnTo>
                  <a:pt x="5360" y="179472"/>
                </a:lnTo>
                <a:lnTo>
                  <a:pt x="2821" y="185689"/>
                </a:lnTo>
                <a:lnTo>
                  <a:pt x="1129" y="191102"/>
                </a:lnTo>
                <a:lnTo>
                  <a:pt x="0" y="195982"/>
                </a:lnTo>
                <a:lnTo>
                  <a:pt x="518" y="200505"/>
                </a:lnTo>
                <a:lnTo>
                  <a:pt x="2133" y="204790"/>
                </a:lnTo>
                <a:lnTo>
                  <a:pt x="7782" y="214725"/>
                </a:lnTo>
                <a:lnTo>
                  <a:pt x="11941" y="219470"/>
                </a:lnTo>
                <a:lnTo>
                  <a:pt x="14828" y="222514"/>
                </a:lnTo>
                <a:lnTo>
                  <a:pt x="18023" y="224543"/>
                </a:lnTo>
                <a:lnTo>
                  <a:pt x="24959" y="226797"/>
                </a:lnTo>
                <a:lnTo>
                  <a:pt x="29857" y="227398"/>
                </a:lnTo>
                <a:lnTo>
                  <a:pt x="35662" y="227799"/>
                </a:lnTo>
                <a:lnTo>
                  <a:pt x="42072" y="228066"/>
                </a:lnTo>
                <a:lnTo>
                  <a:pt x="55968" y="228363"/>
                </a:lnTo>
                <a:lnTo>
                  <a:pt x="63229" y="228442"/>
                </a:lnTo>
                <a:lnTo>
                  <a:pt x="70610" y="227225"/>
                </a:lnTo>
                <a:lnTo>
                  <a:pt x="78071" y="225143"/>
                </a:lnTo>
                <a:lnTo>
                  <a:pt x="85585" y="222486"/>
                </a:lnTo>
                <a:lnTo>
                  <a:pt x="94405" y="220714"/>
                </a:lnTo>
                <a:lnTo>
                  <a:pt x="104094" y="219533"/>
                </a:lnTo>
                <a:lnTo>
                  <a:pt x="114364" y="218745"/>
                </a:lnTo>
                <a:lnTo>
                  <a:pt x="128830" y="216950"/>
                </a:lnTo>
                <a:lnTo>
                  <a:pt x="165223" y="211569"/>
                </a:lnTo>
                <a:lnTo>
                  <a:pt x="180516" y="208356"/>
                </a:lnTo>
                <a:lnTo>
                  <a:pt x="193252" y="204945"/>
                </a:lnTo>
                <a:lnTo>
                  <a:pt x="204282" y="201400"/>
                </a:lnTo>
                <a:lnTo>
                  <a:pt x="214175" y="197767"/>
                </a:lnTo>
                <a:lnTo>
                  <a:pt x="223311" y="194075"/>
                </a:lnTo>
                <a:lnTo>
                  <a:pt x="231942" y="190343"/>
                </a:lnTo>
                <a:lnTo>
                  <a:pt x="241506" y="187856"/>
                </a:lnTo>
                <a:lnTo>
                  <a:pt x="251691" y="186197"/>
                </a:lnTo>
                <a:lnTo>
                  <a:pt x="262291" y="185092"/>
                </a:lnTo>
                <a:lnTo>
                  <a:pt x="274438" y="183085"/>
                </a:lnTo>
                <a:lnTo>
                  <a:pt x="287617" y="180477"/>
                </a:lnTo>
                <a:lnTo>
                  <a:pt x="329213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36"/>
          <p:cNvSpPr/>
          <p:nvPr/>
        </p:nvSpPr>
        <p:spPr>
          <a:xfrm>
            <a:off x="7223759" y="1805939"/>
            <a:ext cx="22848" cy="566979"/>
          </a:xfrm>
          <a:custGeom>
            <a:avLst/>
            <a:gdLst/>
            <a:ahLst/>
            <a:cxnLst/>
            <a:rect l="0" t="0" r="0" b="0"/>
            <a:pathLst>
              <a:path w="22848" h="566979">
                <a:moveTo>
                  <a:pt x="0" y="0"/>
                </a:moveTo>
                <a:lnTo>
                  <a:pt x="0" y="12136"/>
                </a:lnTo>
                <a:lnTo>
                  <a:pt x="1271" y="18251"/>
                </a:lnTo>
                <a:lnTo>
                  <a:pt x="3388" y="24867"/>
                </a:lnTo>
                <a:lnTo>
                  <a:pt x="6068" y="31818"/>
                </a:lnTo>
                <a:lnTo>
                  <a:pt x="7856" y="41532"/>
                </a:lnTo>
                <a:lnTo>
                  <a:pt x="9047" y="53088"/>
                </a:lnTo>
                <a:lnTo>
                  <a:pt x="9842" y="65873"/>
                </a:lnTo>
                <a:lnTo>
                  <a:pt x="11641" y="76935"/>
                </a:lnTo>
                <a:lnTo>
                  <a:pt x="14111" y="86850"/>
                </a:lnTo>
                <a:lnTo>
                  <a:pt x="17027" y="96000"/>
                </a:lnTo>
                <a:lnTo>
                  <a:pt x="18972" y="105910"/>
                </a:lnTo>
                <a:lnTo>
                  <a:pt x="20268" y="116327"/>
                </a:lnTo>
                <a:lnTo>
                  <a:pt x="21132" y="127081"/>
                </a:lnTo>
                <a:lnTo>
                  <a:pt x="21708" y="138061"/>
                </a:lnTo>
                <a:lnTo>
                  <a:pt x="22349" y="160421"/>
                </a:lnTo>
                <a:lnTo>
                  <a:pt x="22831" y="247909"/>
                </a:lnTo>
                <a:lnTo>
                  <a:pt x="22847" y="272742"/>
                </a:lnTo>
                <a:lnTo>
                  <a:pt x="21582" y="293588"/>
                </a:lnTo>
                <a:lnTo>
                  <a:pt x="16789" y="350617"/>
                </a:lnTo>
                <a:lnTo>
                  <a:pt x="13733" y="374715"/>
                </a:lnTo>
                <a:lnTo>
                  <a:pt x="10425" y="394590"/>
                </a:lnTo>
                <a:lnTo>
                  <a:pt x="6950" y="411650"/>
                </a:lnTo>
                <a:lnTo>
                  <a:pt x="4633" y="426834"/>
                </a:lnTo>
                <a:lnTo>
                  <a:pt x="3089" y="440766"/>
                </a:lnTo>
                <a:lnTo>
                  <a:pt x="2060" y="453864"/>
                </a:lnTo>
                <a:lnTo>
                  <a:pt x="1373" y="467676"/>
                </a:lnTo>
                <a:lnTo>
                  <a:pt x="611" y="496570"/>
                </a:lnTo>
                <a:lnTo>
                  <a:pt x="54" y="555034"/>
                </a:lnTo>
                <a:lnTo>
                  <a:pt x="1306" y="560523"/>
                </a:lnTo>
                <a:lnTo>
                  <a:pt x="3411" y="564182"/>
                </a:lnTo>
                <a:lnTo>
                  <a:pt x="6084" y="566621"/>
                </a:lnTo>
                <a:lnTo>
                  <a:pt x="7867" y="566978"/>
                </a:lnTo>
                <a:lnTo>
                  <a:pt x="9054" y="565945"/>
                </a:lnTo>
                <a:lnTo>
                  <a:pt x="11431" y="5600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37"/>
          <p:cNvSpPr/>
          <p:nvPr/>
        </p:nvSpPr>
        <p:spPr>
          <a:xfrm>
            <a:off x="7292340" y="1760233"/>
            <a:ext cx="388383" cy="600066"/>
          </a:xfrm>
          <a:custGeom>
            <a:avLst/>
            <a:gdLst/>
            <a:ahLst/>
            <a:cxnLst/>
            <a:rect l="0" t="0" r="0" b="0"/>
            <a:pathLst>
              <a:path w="388383" h="600066">
                <a:moveTo>
                  <a:pt x="0" y="79996"/>
                </a:moveTo>
                <a:lnTo>
                  <a:pt x="17027" y="62970"/>
                </a:lnTo>
                <a:lnTo>
                  <a:pt x="27041" y="56342"/>
                </a:lnTo>
                <a:lnTo>
                  <a:pt x="33267" y="52797"/>
                </a:lnTo>
                <a:lnTo>
                  <a:pt x="39958" y="50433"/>
                </a:lnTo>
                <a:lnTo>
                  <a:pt x="46959" y="48858"/>
                </a:lnTo>
                <a:lnTo>
                  <a:pt x="54165" y="47807"/>
                </a:lnTo>
                <a:lnTo>
                  <a:pt x="66590" y="44567"/>
                </a:lnTo>
                <a:lnTo>
                  <a:pt x="82493" y="39867"/>
                </a:lnTo>
                <a:lnTo>
                  <a:pt x="100715" y="34193"/>
                </a:lnTo>
                <a:lnTo>
                  <a:pt x="115403" y="29141"/>
                </a:lnTo>
                <a:lnTo>
                  <a:pt x="127735" y="24503"/>
                </a:lnTo>
                <a:lnTo>
                  <a:pt x="138497" y="20141"/>
                </a:lnTo>
                <a:lnTo>
                  <a:pt x="149481" y="17233"/>
                </a:lnTo>
                <a:lnTo>
                  <a:pt x="160614" y="15294"/>
                </a:lnTo>
                <a:lnTo>
                  <a:pt x="171846" y="14001"/>
                </a:lnTo>
                <a:lnTo>
                  <a:pt x="181874" y="11870"/>
                </a:lnTo>
                <a:lnTo>
                  <a:pt x="191099" y="9179"/>
                </a:lnTo>
                <a:lnTo>
                  <a:pt x="199789" y="6115"/>
                </a:lnTo>
                <a:lnTo>
                  <a:pt x="209393" y="4072"/>
                </a:lnTo>
                <a:lnTo>
                  <a:pt x="219605" y="2710"/>
                </a:lnTo>
                <a:lnTo>
                  <a:pt x="230223" y="1802"/>
                </a:lnTo>
                <a:lnTo>
                  <a:pt x="239842" y="1197"/>
                </a:lnTo>
                <a:lnTo>
                  <a:pt x="257303" y="525"/>
                </a:lnTo>
                <a:lnTo>
                  <a:pt x="281413" y="146"/>
                </a:lnTo>
                <a:lnTo>
                  <a:pt x="341228" y="0"/>
                </a:lnTo>
                <a:lnTo>
                  <a:pt x="346865" y="1266"/>
                </a:lnTo>
                <a:lnTo>
                  <a:pt x="356515" y="6058"/>
                </a:lnTo>
                <a:lnTo>
                  <a:pt x="365037" y="12422"/>
                </a:lnTo>
                <a:lnTo>
                  <a:pt x="369089" y="15897"/>
                </a:lnTo>
                <a:lnTo>
                  <a:pt x="371789" y="19483"/>
                </a:lnTo>
                <a:lnTo>
                  <a:pt x="376860" y="30599"/>
                </a:lnTo>
                <a:lnTo>
                  <a:pt x="384570" y="41936"/>
                </a:lnTo>
                <a:lnTo>
                  <a:pt x="386820" y="49534"/>
                </a:lnTo>
                <a:lnTo>
                  <a:pt x="388086" y="67020"/>
                </a:lnTo>
                <a:lnTo>
                  <a:pt x="388382" y="81002"/>
                </a:lnTo>
                <a:lnTo>
                  <a:pt x="387244" y="99493"/>
                </a:lnTo>
                <a:lnTo>
                  <a:pt x="385163" y="113315"/>
                </a:lnTo>
                <a:lnTo>
                  <a:pt x="382505" y="128879"/>
                </a:lnTo>
                <a:lnTo>
                  <a:pt x="380733" y="141794"/>
                </a:lnTo>
                <a:lnTo>
                  <a:pt x="379552" y="152945"/>
                </a:lnTo>
                <a:lnTo>
                  <a:pt x="378765" y="162919"/>
                </a:lnTo>
                <a:lnTo>
                  <a:pt x="375699" y="173378"/>
                </a:lnTo>
                <a:lnTo>
                  <a:pt x="371117" y="184161"/>
                </a:lnTo>
                <a:lnTo>
                  <a:pt x="365521" y="195159"/>
                </a:lnTo>
                <a:lnTo>
                  <a:pt x="360520" y="206302"/>
                </a:lnTo>
                <a:lnTo>
                  <a:pt x="355917" y="217540"/>
                </a:lnTo>
                <a:lnTo>
                  <a:pt x="351577" y="228842"/>
                </a:lnTo>
                <a:lnTo>
                  <a:pt x="343369" y="251560"/>
                </a:lnTo>
                <a:lnTo>
                  <a:pt x="316257" y="331463"/>
                </a:lnTo>
                <a:lnTo>
                  <a:pt x="312438" y="341621"/>
                </a:lnTo>
                <a:lnTo>
                  <a:pt x="300994" y="369323"/>
                </a:lnTo>
                <a:lnTo>
                  <a:pt x="293372" y="390196"/>
                </a:lnTo>
                <a:lnTo>
                  <a:pt x="290831" y="401096"/>
                </a:lnTo>
                <a:lnTo>
                  <a:pt x="289137" y="412173"/>
                </a:lnTo>
                <a:lnTo>
                  <a:pt x="288008" y="423368"/>
                </a:lnTo>
                <a:lnTo>
                  <a:pt x="285985" y="433371"/>
                </a:lnTo>
                <a:lnTo>
                  <a:pt x="280351" y="451258"/>
                </a:lnTo>
                <a:lnTo>
                  <a:pt x="278341" y="462124"/>
                </a:lnTo>
                <a:lnTo>
                  <a:pt x="277001" y="474448"/>
                </a:lnTo>
                <a:lnTo>
                  <a:pt x="276107" y="487744"/>
                </a:lnTo>
                <a:lnTo>
                  <a:pt x="275114" y="509291"/>
                </a:lnTo>
                <a:lnTo>
                  <a:pt x="274672" y="528604"/>
                </a:lnTo>
                <a:lnTo>
                  <a:pt x="274477" y="549888"/>
                </a:lnTo>
                <a:lnTo>
                  <a:pt x="275694" y="560897"/>
                </a:lnTo>
                <a:lnTo>
                  <a:pt x="277776" y="572047"/>
                </a:lnTo>
                <a:lnTo>
                  <a:pt x="284174" y="599114"/>
                </a:lnTo>
                <a:lnTo>
                  <a:pt x="284699" y="600065"/>
                </a:lnTo>
                <a:lnTo>
                  <a:pt x="285050" y="599429"/>
                </a:lnTo>
                <a:lnTo>
                  <a:pt x="285750" y="5943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38"/>
          <p:cNvSpPr/>
          <p:nvPr/>
        </p:nvSpPr>
        <p:spPr>
          <a:xfrm>
            <a:off x="7360919" y="1931716"/>
            <a:ext cx="560072" cy="91395"/>
          </a:xfrm>
          <a:custGeom>
            <a:avLst/>
            <a:gdLst/>
            <a:ahLst/>
            <a:cxnLst/>
            <a:rect l="0" t="0" r="0" b="0"/>
            <a:pathLst>
              <a:path w="560072" h="91395">
                <a:moveTo>
                  <a:pt x="0" y="91394"/>
                </a:moveTo>
                <a:lnTo>
                  <a:pt x="53737" y="64525"/>
                </a:lnTo>
                <a:lnTo>
                  <a:pt x="67574" y="60781"/>
                </a:lnTo>
                <a:lnTo>
                  <a:pt x="85690" y="57015"/>
                </a:lnTo>
                <a:lnTo>
                  <a:pt x="106657" y="53235"/>
                </a:lnTo>
                <a:lnTo>
                  <a:pt x="124445" y="49444"/>
                </a:lnTo>
                <a:lnTo>
                  <a:pt x="140113" y="45647"/>
                </a:lnTo>
                <a:lnTo>
                  <a:pt x="154369" y="41846"/>
                </a:lnTo>
                <a:lnTo>
                  <a:pt x="168953" y="39312"/>
                </a:lnTo>
                <a:lnTo>
                  <a:pt x="183755" y="37622"/>
                </a:lnTo>
                <a:lnTo>
                  <a:pt x="198704" y="36496"/>
                </a:lnTo>
                <a:lnTo>
                  <a:pt x="213749" y="34475"/>
                </a:lnTo>
                <a:lnTo>
                  <a:pt x="228860" y="31858"/>
                </a:lnTo>
                <a:lnTo>
                  <a:pt x="244013" y="28843"/>
                </a:lnTo>
                <a:lnTo>
                  <a:pt x="257926" y="25563"/>
                </a:lnTo>
                <a:lnTo>
                  <a:pt x="271011" y="22107"/>
                </a:lnTo>
                <a:lnTo>
                  <a:pt x="283544" y="18532"/>
                </a:lnTo>
                <a:lnTo>
                  <a:pt x="296980" y="16149"/>
                </a:lnTo>
                <a:lnTo>
                  <a:pt x="311017" y="14561"/>
                </a:lnTo>
                <a:lnTo>
                  <a:pt x="325455" y="13502"/>
                </a:lnTo>
                <a:lnTo>
                  <a:pt x="340160" y="11526"/>
                </a:lnTo>
                <a:lnTo>
                  <a:pt x="355044" y="8938"/>
                </a:lnTo>
                <a:lnTo>
                  <a:pt x="370046" y="5943"/>
                </a:lnTo>
                <a:lnTo>
                  <a:pt x="385127" y="3947"/>
                </a:lnTo>
                <a:lnTo>
                  <a:pt x="400262" y="2616"/>
                </a:lnTo>
                <a:lnTo>
                  <a:pt x="415431" y="1728"/>
                </a:lnTo>
                <a:lnTo>
                  <a:pt x="442446" y="742"/>
                </a:lnTo>
                <a:lnTo>
                  <a:pt x="484767" y="109"/>
                </a:lnTo>
                <a:lnTo>
                  <a:pt x="515745" y="0"/>
                </a:lnTo>
                <a:lnTo>
                  <a:pt x="524171" y="1254"/>
                </a:lnTo>
                <a:lnTo>
                  <a:pt x="531057" y="3361"/>
                </a:lnTo>
                <a:lnTo>
                  <a:pt x="560071" y="113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39"/>
          <p:cNvSpPr/>
          <p:nvPr/>
        </p:nvSpPr>
        <p:spPr>
          <a:xfrm>
            <a:off x="3909059" y="2788919"/>
            <a:ext cx="194312" cy="422911"/>
          </a:xfrm>
          <a:custGeom>
            <a:avLst/>
            <a:gdLst/>
            <a:ahLst/>
            <a:cxnLst/>
            <a:rect l="0" t="0" r="0" b="0"/>
            <a:pathLst>
              <a:path w="194312" h="422911">
                <a:moveTo>
                  <a:pt x="194311" y="0"/>
                </a:moveTo>
                <a:lnTo>
                  <a:pt x="188243" y="18204"/>
                </a:lnTo>
                <a:lnTo>
                  <a:pt x="185263" y="30528"/>
                </a:lnTo>
                <a:lnTo>
                  <a:pt x="182670" y="41508"/>
                </a:lnTo>
                <a:lnTo>
                  <a:pt x="180200" y="47992"/>
                </a:lnTo>
                <a:lnTo>
                  <a:pt x="177283" y="54855"/>
                </a:lnTo>
                <a:lnTo>
                  <a:pt x="175339" y="61970"/>
                </a:lnTo>
                <a:lnTo>
                  <a:pt x="174043" y="69254"/>
                </a:lnTo>
                <a:lnTo>
                  <a:pt x="173179" y="76649"/>
                </a:lnTo>
                <a:lnTo>
                  <a:pt x="168793" y="86660"/>
                </a:lnTo>
                <a:lnTo>
                  <a:pt x="162059" y="98413"/>
                </a:lnTo>
                <a:lnTo>
                  <a:pt x="153759" y="111329"/>
                </a:lnTo>
                <a:lnTo>
                  <a:pt x="146956" y="122480"/>
                </a:lnTo>
                <a:lnTo>
                  <a:pt x="141151" y="132453"/>
                </a:lnTo>
                <a:lnTo>
                  <a:pt x="136011" y="141642"/>
                </a:lnTo>
                <a:lnTo>
                  <a:pt x="131314" y="151578"/>
                </a:lnTo>
                <a:lnTo>
                  <a:pt x="126913" y="162013"/>
                </a:lnTo>
                <a:lnTo>
                  <a:pt x="122709" y="172778"/>
                </a:lnTo>
                <a:lnTo>
                  <a:pt x="67560" y="302570"/>
                </a:lnTo>
                <a:lnTo>
                  <a:pt x="49924" y="342333"/>
                </a:lnTo>
                <a:lnTo>
                  <a:pt x="43443" y="355222"/>
                </a:lnTo>
                <a:lnTo>
                  <a:pt x="37852" y="365085"/>
                </a:lnTo>
                <a:lnTo>
                  <a:pt x="32855" y="372930"/>
                </a:lnTo>
                <a:lnTo>
                  <a:pt x="28254" y="379430"/>
                </a:lnTo>
                <a:lnTo>
                  <a:pt x="23916" y="385033"/>
                </a:lnTo>
                <a:lnTo>
                  <a:pt x="19754" y="390039"/>
                </a:lnTo>
                <a:lnTo>
                  <a:pt x="15130" y="398988"/>
                </a:lnTo>
                <a:lnTo>
                  <a:pt x="13897" y="403152"/>
                </a:lnTo>
                <a:lnTo>
                  <a:pt x="9140" y="411166"/>
                </a:lnTo>
                <a:lnTo>
                  <a:pt x="0" y="4229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40"/>
          <p:cNvSpPr/>
          <p:nvPr/>
        </p:nvSpPr>
        <p:spPr>
          <a:xfrm>
            <a:off x="3497579" y="3419310"/>
            <a:ext cx="376323" cy="385038"/>
          </a:xfrm>
          <a:custGeom>
            <a:avLst/>
            <a:gdLst/>
            <a:ahLst/>
            <a:cxnLst/>
            <a:rect l="0" t="0" r="0" b="0"/>
            <a:pathLst>
              <a:path w="376323" h="385038">
                <a:moveTo>
                  <a:pt x="0" y="32549"/>
                </a:moveTo>
                <a:lnTo>
                  <a:pt x="12136" y="32549"/>
                </a:lnTo>
                <a:lnTo>
                  <a:pt x="16981" y="31279"/>
                </a:lnTo>
                <a:lnTo>
                  <a:pt x="25751" y="26482"/>
                </a:lnTo>
                <a:lnTo>
                  <a:pt x="37268" y="23503"/>
                </a:lnTo>
                <a:lnTo>
                  <a:pt x="43896" y="22708"/>
                </a:lnTo>
                <a:lnTo>
                  <a:pt x="49584" y="20909"/>
                </a:lnTo>
                <a:lnTo>
                  <a:pt x="59291" y="15522"/>
                </a:lnTo>
                <a:lnTo>
                  <a:pt x="68737" y="13578"/>
                </a:lnTo>
                <a:lnTo>
                  <a:pt x="81385" y="12282"/>
                </a:lnTo>
                <a:lnTo>
                  <a:pt x="96167" y="11418"/>
                </a:lnTo>
                <a:lnTo>
                  <a:pt x="112371" y="9572"/>
                </a:lnTo>
                <a:lnTo>
                  <a:pt x="129525" y="7071"/>
                </a:lnTo>
                <a:lnTo>
                  <a:pt x="147310" y="4134"/>
                </a:lnTo>
                <a:lnTo>
                  <a:pt x="161707" y="2176"/>
                </a:lnTo>
                <a:lnTo>
                  <a:pt x="173845" y="870"/>
                </a:lnTo>
                <a:lnTo>
                  <a:pt x="184477" y="0"/>
                </a:lnTo>
                <a:lnTo>
                  <a:pt x="194105" y="690"/>
                </a:lnTo>
                <a:lnTo>
                  <a:pt x="203063" y="2420"/>
                </a:lnTo>
                <a:lnTo>
                  <a:pt x="211575" y="4843"/>
                </a:lnTo>
                <a:lnTo>
                  <a:pt x="218520" y="7728"/>
                </a:lnTo>
                <a:lnTo>
                  <a:pt x="229624" y="14321"/>
                </a:lnTo>
                <a:lnTo>
                  <a:pt x="238792" y="18098"/>
                </a:lnTo>
                <a:lnTo>
                  <a:pt x="243015" y="19105"/>
                </a:lnTo>
                <a:lnTo>
                  <a:pt x="247100" y="22317"/>
                </a:lnTo>
                <a:lnTo>
                  <a:pt x="255026" y="32658"/>
                </a:lnTo>
                <a:lnTo>
                  <a:pt x="259395" y="42334"/>
                </a:lnTo>
                <a:lnTo>
                  <a:pt x="260560" y="46693"/>
                </a:lnTo>
                <a:lnTo>
                  <a:pt x="260067" y="52138"/>
                </a:lnTo>
                <a:lnTo>
                  <a:pt x="258468" y="58309"/>
                </a:lnTo>
                <a:lnTo>
                  <a:pt x="256132" y="64962"/>
                </a:lnTo>
                <a:lnTo>
                  <a:pt x="253305" y="71938"/>
                </a:lnTo>
                <a:lnTo>
                  <a:pt x="250150" y="79129"/>
                </a:lnTo>
                <a:lnTo>
                  <a:pt x="243258" y="93891"/>
                </a:lnTo>
                <a:lnTo>
                  <a:pt x="235962" y="108919"/>
                </a:lnTo>
                <a:lnTo>
                  <a:pt x="229698" y="119023"/>
                </a:lnTo>
                <a:lnTo>
                  <a:pt x="221712" y="130838"/>
                </a:lnTo>
                <a:lnTo>
                  <a:pt x="212579" y="143796"/>
                </a:lnTo>
                <a:lnTo>
                  <a:pt x="203949" y="154973"/>
                </a:lnTo>
                <a:lnTo>
                  <a:pt x="195656" y="164966"/>
                </a:lnTo>
                <a:lnTo>
                  <a:pt x="180939" y="181571"/>
                </a:lnTo>
                <a:lnTo>
                  <a:pt x="163026" y="200795"/>
                </a:lnTo>
                <a:lnTo>
                  <a:pt x="166979" y="196982"/>
                </a:lnTo>
                <a:lnTo>
                  <a:pt x="171009" y="195511"/>
                </a:lnTo>
                <a:lnTo>
                  <a:pt x="182261" y="193877"/>
                </a:lnTo>
                <a:lnTo>
                  <a:pt x="188818" y="192171"/>
                </a:lnTo>
                <a:lnTo>
                  <a:pt x="195729" y="189764"/>
                </a:lnTo>
                <a:lnTo>
                  <a:pt x="202876" y="186889"/>
                </a:lnTo>
                <a:lnTo>
                  <a:pt x="210181" y="183703"/>
                </a:lnTo>
                <a:lnTo>
                  <a:pt x="225070" y="176775"/>
                </a:lnTo>
                <a:lnTo>
                  <a:pt x="233867" y="174420"/>
                </a:lnTo>
                <a:lnTo>
                  <a:pt x="243542" y="172850"/>
                </a:lnTo>
                <a:lnTo>
                  <a:pt x="253802" y="171803"/>
                </a:lnTo>
                <a:lnTo>
                  <a:pt x="263181" y="171105"/>
                </a:lnTo>
                <a:lnTo>
                  <a:pt x="271975" y="170640"/>
                </a:lnTo>
                <a:lnTo>
                  <a:pt x="288518" y="170123"/>
                </a:lnTo>
                <a:lnTo>
                  <a:pt x="304337" y="169893"/>
                </a:lnTo>
                <a:lnTo>
                  <a:pt x="312112" y="171102"/>
                </a:lnTo>
                <a:lnTo>
                  <a:pt x="319835" y="173178"/>
                </a:lnTo>
                <a:lnTo>
                  <a:pt x="327523" y="175831"/>
                </a:lnTo>
                <a:lnTo>
                  <a:pt x="335189" y="177601"/>
                </a:lnTo>
                <a:lnTo>
                  <a:pt x="342840" y="178780"/>
                </a:lnTo>
                <a:lnTo>
                  <a:pt x="350480" y="179567"/>
                </a:lnTo>
                <a:lnTo>
                  <a:pt x="356843" y="182631"/>
                </a:lnTo>
                <a:lnTo>
                  <a:pt x="362356" y="187214"/>
                </a:lnTo>
                <a:lnTo>
                  <a:pt x="370597" y="197809"/>
                </a:lnTo>
                <a:lnTo>
                  <a:pt x="374260" y="206752"/>
                </a:lnTo>
                <a:lnTo>
                  <a:pt x="375888" y="218346"/>
                </a:lnTo>
                <a:lnTo>
                  <a:pt x="376322" y="224993"/>
                </a:lnTo>
                <a:lnTo>
                  <a:pt x="375342" y="234506"/>
                </a:lnTo>
                <a:lnTo>
                  <a:pt x="373418" y="245927"/>
                </a:lnTo>
                <a:lnTo>
                  <a:pt x="370865" y="258621"/>
                </a:lnTo>
                <a:lnTo>
                  <a:pt x="366624" y="272164"/>
                </a:lnTo>
                <a:lnTo>
                  <a:pt x="361256" y="286273"/>
                </a:lnTo>
                <a:lnTo>
                  <a:pt x="355138" y="300758"/>
                </a:lnTo>
                <a:lnTo>
                  <a:pt x="349789" y="311685"/>
                </a:lnTo>
                <a:lnTo>
                  <a:pt x="344953" y="320240"/>
                </a:lnTo>
                <a:lnTo>
                  <a:pt x="340458" y="327213"/>
                </a:lnTo>
                <a:lnTo>
                  <a:pt x="336192" y="334402"/>
                </a:lnTo>
                <a:lnTo>
                  <a:pt x="332079" y="341734"/>
                </a:lnTo>
                <a:lnTo>
                  <a:pt x="328066" y="349163"/>
                </a:lnTo>
                <a:lnTo>
                  <a:pt x="320221" y="360803"/>
                </a:lnTo>
                <a:lnTo>
                  <a:pt x="316351" y="365685"/>
                </a:lnTo>
                <a:lnTo>
                  <a:pt x="311231" y="368940"/>
                </a:lnTo>
                <a:lnTo>
                  <a:pt x="305277" y="371110"/>
                </a:lnTo>
                <a:lnTo>
                  <a:pt x="298768" y="372556"/>
                </a:lnTo>
                <a:lnTo>
                  <a:pt x="291889" y="374791"/>
                </a:lnTo>
                <a:lnTo>
                  <a:pt x="284763" y="377550"/>
                </a:lnTo>
                <a:lnTo>
                  <a:pt x="277472" y="380660"/>
                </a:lnTo>
                <a:lnTo>
                  <a:pt x="265985" y="384115"/>
                </a:lnTo>
                <a:lnTo>
                  <a:pt x="261143" y="385037"/>
                </a:lnTo>
                <a:lnTo>
                  <a:pt x="256646" y="384381"/>
                </a:lnTo>
                <a:lnTo>
                  <a:pt x="252377" y="382674"/>
                </a:lnTo>
                <a:lnTo>
                  <a:pt x="244248" y="377390"/>
                </a:lnTo>
                <a:lnTo>
                  <a:pt x="236402" y="370809"/>
                </a:lnTo>
                <a:lnTo>
                  <a:pt x="225294" y="363650"/>
                </a:lnTo>
                <a:lnTo>
                  <a:pt x="218777" y="359963"/>
                </a:lnTo>
                <a:lnTo>
                  <a:pt x="208148" y="352480"/>
                </a:lnTo>
                <a:lnTo>
                  <a:pt x="199191" y="344921"/>
                </a:lnTo>
                <a:lnTo>
                  <a:pt x="190976" y="337328"/>
                </a:lnTo>
                <a:lnTo>
                  <a:pt x="188277" y="333525"/>
                </a:lnTo>
                <a:lnTo>
                  <a:pt x="185279" y="325913"/>
                </a:lnTo>
                <a:lnTo>
                  <a:pt x="183591" y="314488"/>
                </a:lnTo>
                <a:lnTo>
                  <a:pt x="183197" y="306869"/>
                </a:lnTo>
                <a:lnTo>
                  <a:pt x="182880" y="2840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41"/>
          <p:cNvSpPr/>
          <p:nvPr/>
        </p:nvSpPr>
        <p:spPr>
          <a:xfrm>
            <a:off x="4240529" y="2846540"/>
            <a:ext cx="560072" cy="502450"/>
          </a:xfrm>
          <a:custGeom>
            <a:avLst/>
            <a:gdLst/>
            <a:ahLst/>
            <a:cxnLst/>
            <a:rect l="0" t="0" r="0" b="0"/>
            <a:pathLst>
              <a:path w="560072" h="502450">
                <a:moveTo>
                  <a:pt x="0" y="10960"/>
                </a:moveTo>
                <a:lnTo>
                  <a:pt x="9842" y="1118"/>
                </a:lnTo>
                <a:lnTo>
                  <a:pt x="14111" y="236"/>
                </a:lnTo>
                <a:lnTo>
                  <a:pt x="17028" y="0"/>
                </a:lnTo>
                <a:lnTo>
                  <a:pt x="27041" y="3125"/>
                </a:lnTo>
                <a:lnTo>
                  <a:pt x="38689" y="8748"/>
                </a:lnTo>
                <a:lnTo>
                  <a:pt x="52386" y="19053"/>
                </a:lnTo>
                <a:lnTo>
                  <a:pt x="65758" y="31420"/>
                </a:lnTo>
                <a:lnTo>
                  <a:pt x="78333" y="43759"/>
                </a:lnTo>
                <a:lnTo>
                  <a:pt x="92388" y="54324"/>
                </a:lnTo>
                <a:lnTo>
                  <a:pt x="99692" y="58919"/>
                </a:lnTo>
                <a:lnTo>
                  <a:pt x="108372" y="67063"/>
                </a:lnTo>
                <a:lnTo>
                  <a:pt x="117968" y="77572"/>
                </a:lnTo>
                <a:lnTo>
                  <a:pt x="128176" y="89658"/>
                </a:lnTo>
                <a:lnTo>
                  <a:pt x="137520" y="100255"/>
                </a:lnTo>
                <a:lnTo>
                  <a:pt x="154677" y="118803"/>
                </a:lnTo>
                <a:lnTo>
                  <a:pt x="190752" y="155661"/>
                </a:lnTo>
                <a:lnTo>
                  <a:pt x="202098" y="168387"/>
                </a:lnTo>
                <a:lnTo>
                  <a:pt x="212202" y="180681"/>
                </a:lnTo>
                <a:lnTo>
                  <a:pt x="221478" y="192687"/>
                </a:lnTo>
                <a:lnTo>
                  <a:pt x="230202" y="203231"/>
                </a:lnTo>
                <a:lnTo>
                  <a:pt x="238558" y="212801"/>
                </a:lnTo>
                <a:lnTo>
                  <a:pt x="246669" y="221720"/>
                </a:lnTo>
                <a:lnTo>
                  <a:pt x="255886" y="230207"/>
                </a:lnTo>
                <a:lnTo>
                  <a:pt x="265841" y="238404"/>
                </a:lnTo>
                <a:lnTo>
                  <a:pt x="276287" y="246409"/>
                </a:lnTo>
                <a:lnTo>
                  <a:pt x="285792" y="255556"/>
                </a:lnTo>
                <a:lnTo>
                  <a:pt x="294668" y="265464"/>
                </a:lnTo>
                <a:lnTo>
                  <a:pt x="303126" y="275879"/>
                </a:lnTo>
                <a:lnTo>
                  <a:pt x="311304" y="285363"/>
                </a:lnTo>
                <a:lnTo>
                  <a:pt x="319296" y="294225"/>
                </a:lnTo>
                <a:lnTo>
                  <a:pt x="334950" y="310845"/>
                </a:lnTo>
                <a:lnTo>
                  <a:pt x="373337" y="349904"/>
                </a:lnTo>
                <a:lnTo>
                  <a:pt x="382241" y="357573"/>
                </a:lnTo>
                <a:lnTo>
                  <a:pt x="391988" y="365225"/>
                </a:lnTo>
                <a:lnTo>
                  <a:pt x="402296" y="372866"/>
                </a:lnTo>
                <a:lnTo>
                  <a:pt x="411707" y="380501"/>
                </a:lnTo>
                <a:lnTo>
                  <a:pt x="428938" y="395757"/>
                </a:lnTo>
                <a:lnTo>
                  <a:pt x="445063" y="411004"/>
                </a:lnTo>
                <a:lnTo>
                  <a:pt x="470043" y="435420"/>
                </a:lnTo>
                <a:lnTo>
                  <a:pt x="478462" y="441253"/>
                </a:lnTo>
                <a:lnTo>
                  <a:pt x="489155" y="447682"/>
                </a:lnTo>
                <a:lnTo>
                  <a:pt x="501363" y="454508"/>
                </a:lnTo>
                <a:lnTo>
                  <a:pt x="518315" y="465479"/>
                </a:lnTo>
                <a:lnTo>
                  <a:pt x="534999" y="478795"/>
                </a:lnTo>
                <a:lnTo>
                  <a:pt x="547985" y="490784"/>
                </a:lnTo>
                <a:lnTo>
                  <a:pt x="560071" y="5024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42"/>
          <p:cNvSpPr/>
          <p:nvPr/>
        </p:nvSpPr>
        <p:spPr>
          <a:xfrm>
            <a:off x="4434840" y="3429000"/>
            <a:ext cx="11431" cy="377190"/>
          </a:xfrm>
          <a:custGeom>
            <a:avLst/>
            <a:gdLst/>
            <a:ahLst/>
            <a:cxnLst/>
            <a:rect l="0" t="0" r="0" b="0"/>
            <a:pathLst>
              <a:path w="11431" h="377190">
                <a:moveTo>
                  <a:pt x="0" y="0"/>
                </a:moveTo>
                <a:lnTo>
                  <a:pt x="0" y="132460"/>
                </a:lnTo>
                <a:lnTo>
                  <a:pt x="1270" y="146726"/>
                </a:lnTo>
                <a:lnTo>
                  <a:pt x="6068" y="186285"/>
                </a:lnTo>
                <a:lnTo>
                  <a:pt x="7855" y="205470"/>
                </a:lnTo>
                <a:lnTo>
                  <a:pt x="9046" y="223340"/>
                </a:lnTo>
                <a:lnTo>
                  <a:pt x="10370" y="254202"/>
                </a:lnTo>
                <a:lnTo>
                  <a:pt x="11116" y="284586"/>
                </a:lnTo>
                <a:lnTo>
                  <a:pt x="11411" y="328572"/>
                </a:lnTo>
                <a:lnTo>
                  <a:pt x="11430" y="3771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43"/>
          <p:cNvSpPr/>
          <p:nvPr/>
        </p:nvSpPr>
        <p:spPr>
          <a:xfrm>
            <a:off x="4539455" y="3451859"/>
            <a:ext cx="169367" cy="330935"/>
          </a:xfrm>
          <a:custGeom>
            <a:avLst/>
            <a:gdLst/>
            <a:ahLst/>
            <a:cxnLst/>
            <a:rect l="0" t="0" r="0" b="0"/>
            <a:pathLst>
              <a:path w="169367" h="330935">
                <a:moveTo>
                  <a:pt x="66835" y="34291"/>
                </a:moveTo>
                <a:lnTo>
                  <a:pt x="60767" y="46426"/>
                </a:lnTo>
                <a:lnTo>
                  <a:pt x="57788" y="55771"/>
                </a:lnTo>
                <a:lnTo>
                  <a:pt x="55194" y="65427"/>
                </a:lnTo>
                <a:lnTo>
                  <a:pt x="52724" y="71558"/>
                </a:lnTo>
                <a:lnTo>
                  <a:pt x="49807" y="78186"/>
                </a:lnTo>
                <a:lnTo>
                  <a:pt x="43180" y="92323"/>
                </a:lnTo>
                <a:lnTo>
                  <a:pt x="39635" y="99649"/>
                </a:lnTo>
                <a:lnTo>
                  <a:pt x="36002" y="108343"/>
                </a:lnTo>
                <a:lnTo>
                  <a:pt x="32309" y="117949"/>
                </a:lnTo>
                <a:lnTo>
                  <a:pt x="28578" y="128163"/>
                </a:lnTo>
                <a:lnTo>
                  <a:pt x="26090" y="137512"/>
                </a:lnTo>
                <a:lnTo>
                  <a:pt x="24431" y="146285"/>
                </a:lnTo>
                <a:lnTo>
                  <a:pt x="23326" y="154673"/>
                </a:lnTo>
                <a:lnTo>
                  <a:pt x="21319" y="164076"/>
                </a:lnTo>
                <a:lnTo>
                  <a:pt x="18711" y="174154"/>
                </a:lnTo>
                <a:lnTo>
                  <a:pt x="15702" y="184683"/>
                </a:lnTo>
                <a:lnTo>
                  <a:pt x="13696" y="194242"/>
                </a:lnTo>
                <a:lnTo>
                  <a:pt x="12359" y="203155"/>
                </a:lnTo>
                <a:lnTo>
                  <a:pt x="11467" y="211637"/>
                </a:lnTo>
                <a:lnTo>
                  <a:pt x="9603" y="219831"/>
                </a:lnTo>
                <a:lnTo>
                  <a:pt x="7090" y="227835"/>
                </a:lnTo>
                <a:lnTo>
                  <a:pt x="4145" y="235710"/>
                </a:lnTo>
                <a:lnTo>
                  <a:pt x="2182" y="243500"/>
                </a:lnTo>
                <a:lnTo>
                  <a:pt x="873" y="251233"/>
                </a:lnTo>
                <a:lnTo>
                  <a:pt x="0" y="258929"/>
                </a:lnTo>
                <a:lnTo>
                  <a:pt x="688" y="266600"/>
                </a:lnTo>
                <a:lnTo>
                  <a:pt x="2417" y="274253"/>
                </a:lnTo>
                <a:lnTo>
                  <a:pt x="14317" y="310855"/>
                </a:lnTo>
                <a:lnTo>
                  <a:pt x="17853" y="317727"/>
                </a:lnTo>
                <a:lnTo>
                  <a:pt x="21480" y="322308"/>
                </a:lnTo>
                <a:lnTo>
                  <a:pt x="25168" y="325362"/>
                </a:lnTo>
                <a:lnTo>
                  <a:pt x="28897" y="327398"/>
                </a:lnTo>
                <a:lnTo>
                  <a:pt x="32653" y="328755"/>
                </a:lnTo>
                <a:lnTo>
                  <a:pt x="36427" y="329660"/>
                </a:lnTo>
                <a:lnTo>
                  <a:pt x="40213" y="330264"/>
                </a:lnTo>
                <a:lnTo>
                  <a:pt x="44007" y="330666"/>
                </a:lnTo>
                <a:lnTo>
                  <a:pt x="47806" y="330934"/>
                </a:lnTo>
                <a:lnTo>
                  <a:pt x="52879" y="329843"/>
                </a:lnTo>
                <a:lnTo>
                  <a:pt x="58801" y="327845"/>
                </a:lnTo>
                <a:lnTo>
                  <a:pt x="65289" y="325244"/>
                </a:lnTo>
                <a:lnTo>
                  <a:pt x="70884" y="322239"/>
                </a:lnTo>
                <a:lnTo>
                  <a:pt x="75884" y="318967"/>
                </a:lnTo>
                <a:lnTo>
                  <a:pt x="80487" y="315514"/>
                </a:lnTo>
                <a:lnTo>
                  <a:pt x="86096" y="310673"/>
                </a:lnTo>
                <a:lnTo>
                  <a:pt x="92376" y="304906"/>
                </a:lnTo>
                <a:lnTo>
                  <a:pt x="99102" y="298520"/>
                </a:lnTo>
                <a:lnTo>
                  <a:pt x="104856" y="291724"/>
                </a:lnTo>
                <a:lnTo>
                  <a:pt x="109962" y="284653"/>
                </a:lnTo>
                <a:lnTo>
                  <a:pt x="114636" y="277399"/>
                </a:lnTo>
                <a:lnTo>
                  <a:pt x="119023" y="270023"/>
                </a:lnTo>
                <a:lnTo>
                  <a:pt x="123216" y="262565"/>
                </a:lnTo>
                <a:lnTo>
                  <a:pt x="131263" y="247506"/>
                </a:lnTo>
                <a:lnTo>
                  <a:pt x="156677" y="197396"/>
                </a:lnTo>
                <a:lnTo>
                  <a:pt x="161020" y="186208"/>
                </a:lnTo>
                <a:lnTo>
                  <a:pt x="163915" y="176209"/>
                </a:lnTo>
                <a:lnTo>
                  <a:pt x="165845" y="167003"/>
                </a:lnTo>
                <a:lnTo>
                  <a:pt x="167131" y="158325"/>
                </a:lnTo>
                <a:lnTo>
                  <a:pt x="167989" y="150000"/>
                </a:lnTo>
                <a:lnTo>
                  <a:pt x="168561" y="141910"/>
                </a:lnTo>
                <a:lnTo>
                  <a:pt x="168942" y="133977"/>
                </a:lnTo>
                <a:lnTo>
                  <a:pt x="169366" y="118389"/>
                </a:lnTo>
                <a:lnTo>
                  <a:pt x="168209" y="110676"/>
                </a:lnTo>
                <a:lnTo>
                  <a:pt x="166167" y="102994"/>
                </a:lnTo>
                <a:lnTo>
                  <a:pt x="163537" y="95333"/>
                </a:lnTo>
                <a:lnTo>
                  <a:pt x="160513" y="88955"/>
                </a:lnTo>
                <a:lnTo>
                  <a:pt x="157227" y="83434"/>
                </a:lnTo>
                <a:lnTo>
                  <a:pt x="153766" y="78483"/>
                </a:lnTo>
                <a:lnTo>
                  <a:pt x="150188" y="72642"/>
                </a:lnTo>
                <a:lnTo>
                  <a:pt x="146534" y="66208"/>
                </a:lnTo>
                <a:lnTo>
                  <a:pt x="142828" y="59379"/>
                </a:lnTo>
                <a:lnTo>
                  <a:pt x="139086" y="53556"/>
                </a:lnTo>
                <a:lnTo>
                  <a:pt x="135323" y="48404"/>
                </a:lnTo>
                <a:lnTo>
                  <a:pt x="131543" y="43700"/>
                </a:lnTo>
                <a:lnTo>
                  <a:pt x="127754" y="39293"/>
                </a:lnTo>
                <a:lnTo>
                  <a:pt x="123957" y="35086"/>
                </a:lnTo>
                <a:lnTo>
                  <a:pt x="120156" y="31010"/>
                </a:lnTo>
                <a:lnTo>
                  <a:pt x="115082" y="27024"/>
                </a:lnTo>
                <a:lnTo>
                  <a:pt x="109160" y="23096"/>
                </a:lnTo>
                <a:lnTo>
                  <a:pt x="102671" y="19208"/>
                </a:lnTo>
                <a:lnTo>
                  <a:pt x="95806" y="15345"/>
                </a:lnTo>
                <a:lnTo>
                  <a:pt x="81404" y="7667"/>
                </a:lnTo>
                <a:lnTo>
                  <a:pt x="75278" y="5112"/>
                </a:lnTo>
                <a:lnTo>
                  <a:pt x="69923" y="3408"/>
                </a:lnTo>
                <a:lnTo>
                  <a:pt x="4397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44"/>
          <p:cNvSpPr/>
          <p:nvPr/>
        </p:nvSpPr>
        <p:spPr>
          <a:xfrm>
            <a:off x="4768050" y="3463289"/>
            <a:ext cx="231596" cy="326174"/>
          </a:xfrm>
          <a:custGeom>
            <a:avLst/>
            <a:gdLst/>
            <a:ahLst/>
            <a:cxnLst/>
            <a:rect l="0" t="0" r="0" b="0"/>
            <a:pathLst>
              <a:path w="231596" h="326174">
                <a:moveTo>
                  <a:pt x="21120" y="0"/>
                </a:moveTo>
                <a:lnTo>
                  <a:pt x="27187" y="18204"/>
                </a:lnTo>
                <a:lnTo>
                  <a:pt x="28975" y="24836"/>
                </a:lnTo>
                <a:lnTo>
                  <a:pt x="30166" y="30527"/>
                </a:lnTo>
                <a:lnTo>
                  <a:pt x="31491" y="40238"/>
                </a:lnTo>
                <a:lnTo>
                  <a:pt x="32079" y="48787"/>
                </a:lnTo>
                <a:lnTo>
                  <a:pt x="32341" y="60207"/>
                </a:lnTo>
                <a:lnTo>
                  <a:pt x="32410" y="66808"/>
                </a:lnTo>
                <a:lnTo>
                  <a:pt x="31187" y="73749"/>
                </a:lnTo>
                <a:lnTo>
                  <a:pt x="29101" y="80916"/>
                </a:lnTo>
                <a:lnTo>
                  <a:pt x="26440" y="88234"/>
                </a:lnTo>
                <a:lnTo>
                  <a:pt x="24667" y="95653"/>
                </a:lnTo>
                <a:lnTo>
                  <a:pt x="23485" y="103139"/>
                </a:lnTo>
                <a:lnTo>
                  <a:pt x="22696" y="110669"/>
                </a:lnTo>
                <a:lnTo>
                  <a:pt x="20901" y="118230"/>
                </a:lnTo>
                <a:lnTo>
                  <a:pt x="18434" y="125810"/>
                </a:lnTo>
                <a:lnTo>
                  <a:pt x="15519" y="133404"/>
                </a:lnTo>
                <a:lnTo>
                  <a:pt x="13575" y="141006"/>
                </a:lnTo>
                <a:lnTo>
                  <a:pt x="12281" y="148614"/>
                </a:lnTo>
                <a:lnTo>
                  <a:pt x="11417" y="156226"/>
                </a:lnTo>
                <a:lnTo>
                  <a:pt x="9571" y="166381"/>
                </a:lnTo>
                <a:lnTo>
                  <a:pt x="7070" y="178231"/>
                </a:lnTo>
                <a:lnTo>
                  <a:pt x="4133" y="191211"/>
                </a:lnTo>
                <a:lnTo>
                  <a:pt x="2176" y="202404"/>
                </a:lnTo>
                <a:lnTo>
                  <a:pt x="870" y="212406"/>
                </a:lnTo>
                <a:lnTo>
                  <a:pt x="0" y="221614"/>
                </a:lnTo>
                <a:lnTo>
                  <a:pt x="690" y="231563"/>
                </a:lnTo>
                <a:lnTo>
                  <a:pt x="2420" y="242005"/>
                </a:lnTo>
                <a:lnTo>
                  <a:pt x="4843" y="252777"/>
                </a:lnTo>
                <a:lnTo>
                  <a:pt x="6458" y="261228"/>
                </a:lnTo>
                <a:lnTo>
                  <a:pt x="7536" y="268132"/>
                </a:lnTo>
                <a:lnTo>
                  <a:pt x="8253" y="274005"/>
                </a:lnTo>
                <a:lnTo>
                  <a:pt x="10002" y="279190"/>
                </a:lnTo>
                <a:lnTo>
                  <a:pt x="15332" y="288338"/>
                </a:lnTo>
                <a:lnTo>
                  <a:pt x="21934" y="296637"/>
                </a:lnTo>
                <a:lnTo>
                  <a:pt x="25472" y="300628"/>
                </a:lnTo>
                <a:lnTo>
                  <a:pt x="30371" y="304559"/>
                </a:lnTo>
                <a:lnTo>
                  <a:pt x="36178" y="308450"/>
                </a:lnTo>
                <a:lnTo>
                  <a:pt x="42588" y="312313"/>
                </a:lnTo>
                <a:lnTo>
                  <a:pt x="48132" y="314889"/>
                </a:lnTo>
                <a:lnTo>
                  <a:pt x="53098" y="316606"/>
                </a:lnTo>
                <a:lnTo>
                  <a:pt x="57678" y="317751"/>
                </a:lnTo>
                <a:lnTo>
                  <a:pt x="63272" y="319784"/>
                </a:lnTo>
                <a:lnTo>
                  <a:pt x="69541" y="322410"/>
                </a:lnTo>
                <a:lnTo>
                  <a:pt x="76261" y="325430"/>
                </a:lnTo>
                <a:lnTo>
                  <a:pt x="83280" y="326173"/>
                </a:lnTo>
                <a:lnTo>
                  <a:pt x="90500" y="325399"/>
                </a:lnTo>
                <a:lnTo>
                  <a:pt x="97853" y="323613"/>
                </a:lnTo>
                <a:lnTo>
                  <a:pt x="104025" y="321152"/>
                </a:lnTo>
                <a:lnTo>
                  <a:pt x="109410" y="318242"/>
                </a:lnTo>
                <a:lnTo>
                  <a:pt x="114270" y="315031"/>
                </a:lnTo>
                <a:lnTo>
                  <a:pt x="120050" y="311621"/>
                </a:lnTo>
                <a:lnTo>
                  <a:pt x="126443" y="308078"/>
                </a:lnTo>
                <a:lnTo>
                  <a:pt x="133245" y="304445"/>
                </a:lnTo>
                <a:lnTo>
                  <a:pt x="139050" y="300754"/>
                </a:lnTo>
                <a:lnTo>
                  <a:pt x="144190" y="297022"/>
                </a:lnTo>
                <a:lnTo>
                  <a:pt x="148887" y="293265"/>
                </a:lnTo>
                <a:lnTo>
                  <a:pt x="154557" y="289490"/>
                </a:lnTo>
                <a:lnTo>
                  <a:pt x="160878" y="285704"/>
                </a:lnTo>
                <a:lnTo>
                  <a:pt x="167632" y="281909"/>
                </a:lnTo>
                <a:lnTo>
                  <a:pt x="173404" y="276840"/>
                </a:lnTo>
                <a:lnTo>
                  <a:pt x="178523" y="270920"/>
                </a:lnTo>
                <a:lnTo>
                  <a:pt x="183205" y="264434"/>
                </a:lnTo>
                <a:lnTo>
                  <a:pt x="201930" y="237101"/>
                </a:lnTo>
                <a:lnTo>
                  <a:pt x="207700" y="227917"/>
                </a:lnTo>
                <a:lnTo>
                  <a:pt x="212816" y="219255"/>
                </a:lnTo>
                <a:lnTo>
                  <a:pt x="217498" y="210940"/>
                </a:lnTo>
                <a:lnTo>
                  <a:pt x="221888" y="200317"/>
                </a:lnTo>
                <a:lnTo>
                  <a:pt x="226085" y="188155"/>
                </a:lnTo>
                <a:lnTo>
                  <a:pt x="230153" y="174967"/>
                </a:lnTo>
                <a:lnTo>
                  <a:pt x="231595" y="162364"/>
                </a:lnTo>
                <a:lnTo>
                  <a:pt x="231287" y="150153"/>
                </a:lnTo>
                <a:lnTo>
                  <a:pt x="229811" y="138202"/>
                </a:lnTo>
                <a:lnTo>
                  <a:pt x="227557" y="127695"/>
                </a:lnTo>
                <a:lnTo>
                  <a:pt x="224785" y="118150"/>
                </a:lnTo>
                <a:lnTo>
                  <a:pt x="221666" y="109247"/>
                </a:lnTo>
                <a:lnTo>
                  <a:pt x="219587" y="100771"/>
                </a:lnTo>
                <a:lnTo>
                  <a:pt x="218201" y="92581"/>
                </a:lnTo>
                <a:lnTo>
                  <a:pt x="217277" y="84581"/>
                </a:lnTo>
                <a:lnTo>
                  <a:pt x="215391" y="77978"/>
                </a:lnTo>
                <a:lnTo>
                  <a:pt x="212864" y="72305"/>
                </a:lnTo>
                <a:lnTo>
                  <a:pt x="209909" y="67254"/>
                </a:lnTo>
                <a:lnTo>
                  <a:pt x="204129" y="60076"/>
                </a:lnTo>
                <a:lnTo>
                  <a:pt x="196466" y="51481"/>
                </a:lnTo>
                <a:lnTo>
                  <a:pt x="174251" y="27954"/>
                </a:lnTo>
                <a:lnTo>
                  <a:pt x="168927" y="22446"/>
                </a:lnTo>
                <a:lnTo>
                  <a:pt x="162838" y="18774"/>
                </a:lnTo>
                <a:lnTo>
                  <a:pt x="156238" y="16326"/>
                </a:lnTo>
                <a:lnTo>
                  <a:pt x="149299" y="14694"/>
                </a:lnTo>
                <a:lnTo>
                  <a:pt x="142132" y="12336"/>
                </a:lnTo>
                <a:lnTo>
                  <a:pt x="134815" y="9495"/>
                </a:lnTo>
                <a:lnTo>
                  <a:pt x="127396" y="6330"/>
                </a:lnTo>
                <a:lnTo>
                  <a:pt x="121181" y="4220"/>
                </a:lnTo>
                <a:lnTo>
                  <a:pt x="115767" y="2814"/>
                </a:lnTo>
                <a:lnTo>
                  <a:pt x="110888" y="1876"/>
                </a:lnTo>
                <a:lnTo>
                  <a:pt x="106365" y="1251"/>
                </a:lnTo>
                <a:lnTo>
                  <a:pt x="102080" y="834"/>
                </a:lnTo>
                <a:lnTo>
                  <a:pt x="97953" y="556"/>
                </a:lnTo>
                <a:lnTo>
                  <a:pt x="93932" y="371"/>
                </a:lnTo>
                <a:lnTo>
                  <a:pt x="86077" y="165"/>
                </a:lnTo>
                <a:lnTo>
                  <a:pt x="668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45"/>
          <p:cNvSpPr/>
          <p:nvPr/>
        </p:nvSpPr>
        <p:spPr>
          <a:xfrm>
            <a:off x="3131820" y="3246119"/>
            <a:ext cx="788671" cy="672571"/>
          </a:xfrm>
          <a:custGeom>
            <a:avLst/>
            <a:gdLst/>
            <a:ahLst/>
            <a:cxnLst/>
            <a:rect l="0" t="0" r="0" b="0"/>
            <a:pathLst>
              <a:path w="788671" h="672571">
                <a:moveTo>
                  <a:pt x="0" y="411481"/>
                </a:moveTo>
                <a:lnTo>
                  <a:pt x="0" y="437231"/>
                </a:lnTo>
                <a:lnTo>
                  <a:pt x="1270" y="441347"/>
                </a:lnTo>
                <a:lnTo>
                  <a:pt x="9125" y="455749"/>
                </a:lnTo>
                <a:lnTo>
                  <a:pt x="19495" y="481747"/>
                </a:lnTo>
                <a:lnTo>
                  <a:pt x="26868" y="498167"/>
                </a:lnTo>
                <a:lnTo>
                  <a:pt x="30991" y="513931"/>
                </a:lnTo>
                <a:lnTo>
                  <a:pt x="34093" y="529404"/>
                </a:lnTo>
                <a:lnTo>
                  <a:pt x="39706" y="544748"/>
                </a:lnTo>
                <a:lnTo>
                  <a:pt x="46434" y="560034"/>
                </a:lnTo>
                <a:lnTo>
                  <a:pt x="53657" y="575294"/>
                </a:lnTo>
                <a:lnTo>
                  <a:pt x="61100" y="590543"/>
                </a:lnTo>
                <a:lnTo>
                  <a:pt x="72431" y="607341"/>
                </a:lnTo>
                <a:lnTo>
                  <a:pt x="83832" y="626429"/>
                </a:lnTo>
                <a:lnTo>
                  <a:pt x="88059" y="637400"/>
                </a:lnTo>
                <a:lnTo>
                  <a:pt x="89185" y="642103"/>
                </a:lnTo>
                <a:lnTo>
                  <a:pt x="93824" y="650716"/>
                </a:lnTo>
                <a:lnTo>
                  <a:pt x="111681" y="671669"/>
                </a:lnTo>
                <a:lnTo>
                  <a:pt x="112554" y="672570"/>
                </a:lnTo>
                <a:lnTo>
                  <a:pt x="113136" y="671900"/>
                </a:lnTo>
                <a:lnTo>
                  <a:pt x="113782" y="667769"/>
                </a:lnTo>
                <a:lnTo>
                  <a:pt x="114254" y="647455"/>
                </a:lnTo>
                <a:lnTo>
                  <a:pt x="114286" y="630130"/>
                </a:lnTo>
                <a:lnTo>
                  <a:pt x="110907" y="616185"/>
                </a:lnTo>
                <a:lnTo>
                  <a:pt x="105172" y="597710"/>
                </a:lnTo>
                <a:lnTo>
                  <a:pt x="101864" y="583894"/>
                </a:lnTo>
                <a:lnTo>
                  <a:pt x="98389" y="568333"/>
                </a:lnTo>
                <a:lnTo>
                  <a:pt x="96073" y="554149"/>
                </a:lnTo>
                <a:lnTo>
                  <a:pt x="94528" y="540882"/>
                </a:lnTo>
                <a:lnTo>
                  <a:pt x="93499" y="528228"/>
                </a:lnTo>
                <a:lnTo>
                  <a:pt x="91542" y="512172"/>
                </a:lnTo>
                <a:lnTo>
                  <a:pt x="85982" y="474012"/>
                </a:lnTo>
                <a:lnTo>
                  <a:pt x="75711" y="409688"/>
                </a:lnTo>
                <a:lnTo>
                  <a:pt x="73334" y="391236"/>
                </a:lnTo>
                <a:lnTo>
                  <a:pt x="71749" y="375124"/>
                </a:lnTo>
                <a:lnTo>
                  <a:pt x="70693" y="360573"/>
                </a:lnTo>
                <a:lnTo>
                  <a:pt x="68718" y="347062"/>
                </a:lnTo>
                <a:lnTo>
                  <a:pt x="66132" y="334245"/>
                </a:lnTo>
                <a:lnTo>
                  <a:pt x="63138" y="321890"/>
                </a:lnTo>
                <a:lnTo>
                  <a:pt x="61142" y="309843"/>
                </a:lnTo>
                <a:lnTo>
                  <a:pt x="59811" y="298003"/>
                </a:lnTo>
                <a:lnTo>
                  <a:pt x="58924" y="286298"/>
                </a:lnTo>
                <a:lnTo>
                  <a:pt x="54551" y="266520"/>
                </a:lnTo>
                <a:lnTo>
                  <a:pt x="51607" y="257691"/>
                </a:lnTo>
                <a:lnTo>
                  <a:pt x="48375" y="242914"/>
                </a:lnTo>
                <a:lnTo>
                  <a:pt x="44950" y="224173"/>
                </a:lnTo>
                <a:lnTo>
                  <a:pt x="41396" y="202789"/>
                </a:lnTo>
                <a:lnTo>
                  <a:pt x="37758" y="184723"/>
                </a:lnTo>
                <a:lnTo>
                  <a:pt x="34061" y="168869"/>
                </a:lnTo>
                <a:lnTo>
                  <a:pt x="30327" y="154489"/>
                </a:lnTo>
                <a:lnTo>
                  <a:pt x="26179" y="135125"/>
                </a:lnTo>
                <a:lnTo>
                  <a:pt x="23843" y="117084"/>
                </a:lnTo>
                <a:lnTo>
                  <a:pt x="23515" y="112346"/>
                </a:lnTo>
                <a:lnTo>
                  <a:pt x="22027" y="107918"/>
                </a:lnTo>
                <a:lnTo>
                  <a:pt x="16986" y="99610"/>
                </a:lnTo>
                <a:lnTo>
                  <a:pt x="16404" y="95617"/>
                </a:lnTo>
                <a:lnTo>
                  <a:pt x="17286" y="91685"/>
                </a:lnTo>
                <a:lnTo>
                  <a:pt x="20382" y="83929"/>
                </a:lnTo>
                <a:lnTo>
                  <a:pt x="21759" y="76249"/>
                </a:lnTo>
                <a:lnTo>
                  <a:pt x="23396" y="73693"/>
                </a:lnTo>
                <a:lnTo>
                  <a:pt x="25757" y="71989"/>
                </a:lnTo>
                <a:lnTo>
                  <a:pt x="47087" y="65493"/>
                </a:lnTo>
                <a:lnTo>
                  <a:pt x="71727" y="60858"/>
                </a:lnTo>
                <a:lnTo>
                  <a:pt x="87188" y="59622"/>
                </a:lnTo>
                <a:lnTo>
                  <a:pt x="117490" y="58249"/>
                </a:lnTo>
                <a:lnTo>
                  <a:pt x="139424" y="57639"/>
                </a:lnTo>
                <a:lnTo>
                  <a:pt x="161026" y="53981"/>
                </a:lnTo>
                <a:lnTo>
                  <a:pt x="183327" y="49392"/>
                </a:lnTo>
                <a:lnTo>
                  <a:pt x="221112" y="45538"/>
                </a:lnTo>
                <a:lnTo>
                  <a:pt x="258292" y="40136"/>
                </a:lnTo>
                <a:lnTo>
                  <a:pt x="276334" y="38187"/>
                </a:lnTo>
                <a:lnTo>
                  <a:pt x="293443" y="36888"/>
                </a:lnTo>
                <a:lnTo>
                  <a:pt x="309928" y="36022"/>
                </a:lnTo>
                <a:lnTo>
                  <a:pt x="339969" y="32905"/>
                </a:lnTo>
                <a:lnTo>
                  <a:pt x="424147" y="22668"/>
                </a:lnTo>
                <a:lnTo>
                  <a:pt x="459294" y="17652"/>
                </a:lnTo>
                <a:lnTo>
                  <a:pt x="487806" y="13038"/>
                </a:lnTo>
                <a:lnTo>
                  <a:pt x="511894" y="8693"/>
                </a:lnTo>
                <a:lnTo>
                  <a:pt x="535573" y="5795"/>
                </a:lnTo>
                <a:lnTo>
                  <a:pt x="558978" y="3864"/>
                </a:lnTo>
                <a:lnTo>
                  <a:pt x="582202" y="2576"/>
                </a:lnTo>
                <a:lnTo>
                  <a:pt x="638486" y="1145"/>
                </a:lnTo>
                <a:lnTo>
                  <a:pt x="7886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46"/>
          <p:cNvSpPr/>
          <p:nvPr/>
        </p:nvSpPr>
        <p:spPr>
          <a:xfrm>
            <a:off x="4001053" y="3589020"/>
            <a:ext cx="33738" cy="21132"/>
          </a:xfrm>
          <a:custGeom>
            <a:avLst/>
            <a:gdLst/>
            <a:ahLst/>
            <a:cxnLst/>
            <a:rect l="0" t="0" r="0" b="0"/>
            <a:pathLst>
              <a:path w="33738" h="21132">
                <a:moveTo>
                  <a:pt x="33737" y="0"/>
                </a:moveTo>
                <a:lnTo>
                  <a:pt x="14054" y="9840"/>
                </a:lnTo>
                <a:lnTo>
                  <a:pt x="11725" y="11640"/>
                </a:lnTo>
                <a:lnTo>
                  <a:pt x="8902" y="14110"/>
                </a:lnTo>
                <a:lnTo>
                  <a:pt x="1315" y="21131"/>
                </a:lnTo>
                <a:lnTo>
                  <a:pt x="692" y="20437"/>
                </a:lnTo>
                <a:lnTo>
                  <a:pt x="277" y="18705"/>
                </a:lnTo>
                <a:lnTo>
                  <a:pt x="0" y="16280"/>
                </a:lnTo>
                <a:lnTo>
                  <a:pt x="1086" y="14663"/>
                </a:lnTo>
                <a:lnTo>
                  <a:pt x="3079" y="13585"/>
                </a:lnTo>
                <a:lnTo>
                  <a:pt x="9337" y="11855"/>
                </a:lnTo>
                <a:lnTo>
                  <a:pt x="9850" y="10443"/>
                </a:lnTo>
                <a:lnTo>
                  <a:pt x="10192" y="8232"/>
                </a:lnTo>
                <a:lnTo>
                  <a:pt x="1087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47"/>
          <p:cNvSpPr/>
          <p:nvPr/>
        </p:nvSpPr>
        <p:spPr>
          <a:xfrm>
            <a:off x="4103370" y="3327731"/>
            <a:ext cx="1040131" cy="534928"/>
          </a:xfrm>
          <a:custGeom>
            <a:avLst/>
            <a:gdLst/>
            <a:ahLst/>
            <a:cxnLst/>
            <a:rect l="0" t="0" r="0" b="0"/>
            <a:pathLst>
              <a:path w="1040131" h="534928">
                <a:moveTo>
                  <a:pt x="0" y="375589"/>
                </a:moveTo>
                <a:lnTo>
                  <a:pt x="37827" y="413416"/>
                </a:lnTo>
                <a:lnTo>
                  <a:pt x="45598" y="427961"/>
                </a:lnTo>
                <a:lnTo>
                  <a:pt x="53286" y="444585"/>
                </a:lnTo>
                <a:lnTo>
                  <a:pt x="64754" y="461084"/>
                </a:lnTo>
                <a:lnTo>
                  <a:pt x="76195" y="475286"/>
                </a:lnTo>
                <a:lnTo>
                  <a:pt x="83818" y="488055"/>
                </a:lnTo>
                <a:lnTo>
                  <a:pt x="88052" y="498811"/>
                </a:lnTo>
                <a:lnTo>
                  <a:pt x="89181" y="503456"/>
                </a:lnTo>
                <a:lnTo>
                  <a:pt x="93823" y="512005"/>
                </a:lnTo>
                <a:lnTo>
                  <a:pt x="107150" y="527842"/>
                </a:lnTo>
                <a:lnTo>
                  <a:pt x="110803" y="530431"/>
                </a:lnTo>
                <a:lnTo>
                  <a:pt x="123513" y="534927"/>
                </a:lnTo>
                <a:lnTo>
                  <a:pt x="124744" y="525145"/>
                </a:lnTo>
                <a:lnTo>
                  <a:pt x="125292" y="510638"/>
                </a:lnTo>
                <a:lnTo>
                  <a:pt x="125535" y="499957"/>
                </a:lnTo>
                <a:lnTo>
                  <a:pt x="125712" y="433204"/>
                </a:lnTo>
                <a:lnTo>
                  <a:pt x="124448" y="415269"/>
                </a:lnTo>
                <a:lnTo>
                  <a:pt x="117871" y="349105"/>
                </a:lnTo>
                <a:lnTo>
                  <a:pt x="116680" y="333803"/>
                </a:lnTo>
                <a:lnTo>
                  <a:pt x="115887" y="321061"/>
                </a:lnTo>
                <a:lnTo>
                  <a:pt x="114088" y="308757"/>
                </a:lnTo>
                <a:lnTo>
                  <a:pt x="111618" y="296744"/>
                </a:lnTo>
                <a:lnTo>
                  <a:pt x="108702" y="284926"/>
                </a:lnTo>
                <a:lnTo>
                  <a:pt x="106758" y="273236"/>
                </a:lnTo>
                <a:lnTo>
                  <a:pt x="105462" y="261634"/>
                </a:lnTo>
                <a:lnTo>
                  <a:pt x="104598" y="250088"/>
                </a:lnTo>
                <a:lnTo>
                  <a:pt x="102751" y="239852"/>
                </a:lnTo>
                <a:lnTo>
                  <a:pt x="100251" y="230488"/>
                </a:lnTo>
                <a:lnTo>
                  <a:pt x="97314" y="221705"/>
                </a:lnTo>
                <a:lnTo>
                  <a:pt x="95356" y="209499"/>
                </a:lnTo>
                <a:lnTo>
                  <a:pt x="94050" y="195012"/>
                </a:lnTo>
                <a:lnTo>
                  <a:pt x="93180" y="179004"/>
                </a:lnTo>
                <a:lnTo>
                  <a:pt x="91330" y="163252"/>
                </a:lnTo>
                <a:lnTo>
                  <a:pt x="88827" y="147671"/>
                </a:lnTo>
                <a:lnTo>
                  <a:pt x="85888" y="132203"/>
                </a:lnTo>
                <a:lnTo>
                  <a:pt x="85198" y="114272"/>
                </a:lnTo>
                <a:lnTo>
                  <a:pt x="86009" y="94698"/>
                </a:lnTo>
                <a:lnTo>
                  <a:pt x="89026" y="58978"/>
                </a:lnTo>
                <a:lnTo>
                  <a:pt x="90367" y="38870"/>
                </a:lnTo>
                <a:lnTo>
                  <a:pt x="91994" y="32999"/>
                </a:lnTo>
                <a:lnTo>
                  <a:pt x="94349" y="29085"/>
                </a:lnTo>
                <a:lnTo>
                  <a:pt x="101186" y="22805"/>
                </a:lnTo>
                <a:lnTo>
                  <a:pt x="105508" y="21945"/>
                </a:lnTo>
                <a:lnTo>
                  <a:pt x="120552" y="20294"/>
                </a:lnTo>
                <a:lnTo>
                  <a:pt x="161105" y="15326"/>
                </a:lnTo>
                <a:lnTo>
                  <a:pt x="192675" y="12272"/>
                </a:lnTo>
                <a:lnTo>
                  <a:pt x="216443" y="10915"/>
                </a:lnTo>
                <a:lnTo>
                  <a:pt x="239707" y="10311"/>
                </a:lnTo>
                <a:lnTo>
                  <a:pt x="292427" y="9971"/>
                </a:lnTo>
                <a:lnTo>
                  <a:pt x="324277" y="6505"/>
                </a:lnTo>
                <a:lnTo>
                  <a:pt x="352403" y="2001"/>
                </a:lnTo>
                <a:lnTo>
                  <a:pt x="381837" y="0"/>
                </a:lnTo>
                <a:lnTo>
                  <a:pt x="405688" y="736"/>
                </a:lnTo>
                <a:lnTo>
                  <a:pt x="520637" y="7656"/>
                </a:lnTo>
                <a:lnTo>
                  <a:pt x="560324" y="8863"/>
                </a:lnTo>
                <a:lnTo>
                  <a:pt x="642920" y="9702"/>
                </a:lnTo>
                <a:lnTo>
                  <a:pt x="695390" y="9791"/>
                </a:lnTo>
                <a:lnTo>
                  <a:pt x="716323" y="11073"/>
                </a:lnTo>
                <a:lnTo>
                  <a:pt x="739169" y="13198"/>
                </a:lnTo>
                <a:lnTo>
                  <a:pt x="763289" y="15885"/>
                </a:lnTo>
                <a:lnTo>
                  <a:pt x="784449" y="17676"/>
                </a:lnTo>
                <a:lnTo>
                  <a:pt x="803636" y="18870"/>
                </a:lnTo>
                <a:lnTo>
                  <a:pt x="821507" y="19667"/>
                </a:lnTo>
                <a:lnTo>
                  <a:pt x="843581" y="21467"/>
                </a:lnTo>
                <a:lnTo>
                  <a:pt x="895202" y="26854"/>
                </a:lnTo>
                <a:lnTo>
                  <a:pt x="918111" y="28799"/>
                </a:lnTo>
                <a:lnTo>
                  <a:pt x="938464" y="30096"/>
                </a:lnTo>
                <a:lnTo>
                  <a:pt x="973355" y="31536"/>
                </a:lnTo>
                <a:lnTo>
                  <a:pt x="1040130" y="326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48"/>
          <p:cNvSpPr/>
          <p:nvPr/>
        </p:nvSpPr>
        <p:spPr>
          <a:xfrm>
            <a:off x="3577590" y="4171950"/>
            <a:ext cx="34290" cy="502920"/>
          </a:xfrm>
          <a:custGeom>
            <a:avLst/>
            <a:gdLst/>
            <a:ahLst/>
            <a:cxnLst/>
            <a:rect l="0" t="0" r="0" b="0"/>
            <a:pathLst>
              <a:path w="34290" h="502920">
                <a:moveTo>
                  <a:pt x="0" y="0"/>
                </a:moveTo>
                <a:lnTo>
                  <a:pt x="0" y="15909"/>
                </a:lnTo>
                <a:lnTo>
                  <a:pt x="1270" y="19496"/>
                </a:lnTo>
                <a:lnTo>
                  <a:pt x="3386" y="23157"/>
                </a:lnTo>
                <a:lnTo>
                  <a:pt x="6068" y="26868"/>
                </a:lnTo>
                <a:lnTo>
                  <a:pt x="7855" y="31882"/>
                </a:lnTo>
                <a:lnTo>
                  <a:pt x="9046" y="37764"/>
                </a:lnTo>
                <a:lnTo>
                  <a:pt x="9841" y="44226"/>
                </a:lnTo>
                <a:lnTo>
                  <a:pt x="10370" y="57424"/>
                </a:lnTo>
                <a:lnTo>
                  <a:pt x="11290" y="137039"/>
                </a:lnTo>
                <a:lnTo>
                  <a:pt x="11417" y="271659"/>
                </a:lnTo>
                <a:lnTo>
                  <a:pt x="12692" y="295406"/>
                </a:lnTo>
                <a:lnTo>
                  <a:pt x="14811" y="315047"/>
                </a:lnTo>
                <a:lnTo>
                  <a:pt x="17494" y="331951"/>
                </a:lnTo>
                <a:lnTo>
                  <a:pt x="19283" y="347031"/>
                </a:lnTo>
                <a:lnTo>
                  <a:pt x="20475" y="360894"/>
                </a:lnTo>
                <a:lnTo>
                  <a:pt x="21270" y="373946"/>
                </a:lnTo>
                <a:lnTo>
                  <a:pt x="22153" y="408768"/>
                </a:lnTo>
                <a:lnTo>
                  <a:pt x="22720" y="468941"/>
                </a:lnTo>
                <a:lnTo>
                  <a:pt x="24037" y="477727"/>
                </a:lnTo>
                <a:lnTo>
                  <a:pt x="26184" y="484854"/>
                </a:lnTo>
                <a:lnTo>
                  <a:pt x="34289" y="5029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49"/>
          <p:cNvSpPr/>
          <p:nvPr/>
        </p:nvSpPr>
        <p:spPr>
          <a:xfrm>
            <a:off x="3611879" y="467486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50"/>
          <p:cNvSpPr/>
          <p:nvPr/>
        </p:nvSpPr>
        <p:spPr>
          <a:xfrm>
            <a:off x="3703463" y="4177250"/>
            <a:ext cx="251251" cy="461385"/>
          </a:xfrm>
          <a:custGeom>
            <a:avLst/>
            <a:gdLst/>
            <a:ahLst/>
            <a:cxnLst/>
            <a:rect l="0" t="0" r="0" b="0"/>
            <a:pathLst>
              <a:path w="251251" h="461385">
                <a:moveTo>
                  <a:pt x="34146" y="74709"/>
                </a:moveTo>
                <a:lnTo>
                  <a:pt x="28079" y="80778"/>
                </a:lnTo>
                <a:lnTo>
                  <a:pt x="26291" y="85105"/>
                </a:lnTo>
                <a:lnTo>
                  <a:pt x="24305" y="96686"/>
                </a:lnTo>
                <a:lnTo>
                  <a:pt x="20036" y="110300"/>
                </a:lnTo>
                <a:lnTo>
                  <a:pt x="17119" y="117487"/>
                </a:lnTo>
                <a:lnTo>
                  <a:pt x="15175" y="124818"/>
                </a:lnTo>
                <a:lnTo>
                  <a:pt x="13879" y="132245"/>
                </a:lnTo>
                <a:lnTo>
                  <a:pt x="13015" y="139736"/>
                </a:lnTo>
                <a:lnTo>
                  <a:pt x="12439" y="148541"/>
                </a:lnTo>
                <a:lnTo>
                  <a:pt x="12055" y="158221"/>
                </a:lnTo>
                <a:lnTo>
                  <a:pt x="11798" y="168483"/>
                </a:lnTo>
                <a:lnTo>
                  <a:pt x="10358" y="177865"/>
                </a:lnTo>
                <a:lnTo>
                  <a:pt x="8128" y="186660"/>
                </a:lnTo>
                <a:lnTo>
                  <a:pt x="5370" y="195063"/>
                </a:lnTo>
                <a:lnTo>
                  <a:pt x="3532" y="204475"/>
                </a:lnTo>
                <a:lnTo>
                  <a:pt x="2307" y="214560"/>
                </a:lnTo>
                <a:lnTo>
                  <a:pt x="1490" y="225093"/>
                </a:lnTo>
                <a:lnTo>
                  <a:pt x="946" y="234655"/>
                </a:lnTo>
                <a:lnTo>
                  <a:pt x="341" y="252053"/>
                </a:lnTo>
                <a:lnTo>
                  <a:pt x="0" y="276128"/>
                </a:lnTo>
                <a:lnTo>
                  <a:pt x="1222" y="287729"/>
                </a:lnTo>
                <a:lnTo>
                  <a:pt x="3307" y="301812"/>
                </a:lnTo>
                <a:lnTo>
                  <a:pt x="5967" y="317551"/>
                </a:lnTo>
                <a:lnTo>
                  <a:pt x="7740" y="330584"/>
                </a:lnTo>
                <a:lnTo>
                  <a:pt x="8922" y="341812"/>
                </a:lnTo>
                <a:lnTo>
                  <a:pt x="9711" y="351838"/>
                </a:lnTo>
                <a:lnTo>
                  <a:pt x="11506" y="361062"/>
                </a:lnTo>
                <a:lnTo>
                  <a:pt x="13973" y="369751"/>
                </a:lnTo>
                <a:lnTo>
                  <a:pt x="16887" y="378084"/>
                </a:lnTo>
                <a:lnTo>
                  <a:pt x="20100" y="386179"/>
                </a:lnTo>
                <a:lnTo>
                  <a:pt x="23512" y="394116"/>
                </a:lnTo>
                <a:lnTo>
                  <a:pt x="30690" y="408438"/>
                </a:lnTo>
                <a:lnTo>
                  <a:pt x="41871" y="424911"/>
                </a:lnTo>
                <a:lnTo>
                  <a:pt x="49433" y="438211"/>
                </a:lnTo>
                <a:lnTo>
                  <a:pt x="54763" y="447844"/>
                </a:lnTo>
                <a:lnTo>
                  <a:pt x="58051" y="450465"/>
                </a:lnTo>
                <a:lnTo>
                  <a:pt x="62783" y="453484"/>
                </a:lnTo>
                <a:lnTo>
                  <a:pt x="68477" y="456765"/>
                </a:lnTo>
                <a:lnTo>
                  <a:pt x="73544" y="458953"/>
                </a:lnTo>
                <a:lnTo>
                  <a:pt x="78191" y="460412"/>
                </a:lnTo>
                <a:lnTo>
                  <a:pt x="82560" y="461384"/>
                </a:lnTo>
                <a:lnTo>
                  <a:pt x="86742" y="460763"/>
                </a:lnTo>
                <a:lnTo>
                  <a:pt x="90800" y="459079"/>
                </a:lnTo>
                <a:lnTo>
                  <a:pt x="94776" y="456686"/>
                </a:lnTo>
                <a:lnTo>
                  <a:pt x="102580" y="454027"/>
                </a:lnTo>
                <a:lnTo>
                  <a:pt x="106438" y="453318"/>
                </a:lnTo>
                <a:lnTo>
                  <a:pt x="111551" y="451575"/>
                </a:lnTo>
                <a:lnTo>
                  <a:pt x="117499" y="449143"/>
                </a:lnTo>
                <a:lnTo>
                  <a:pt x="124005" y="446252"/>
                </a:lnTo>
                <a:lnTo>
                  <a:pt x="129612" y="443054"/>
                </a:lnTo>
                <a:lnTo>
                  <a:pt x="134620" y="439653"/>
                </a:lnTo>
                <a:lnTo>
                  <a:pt x="139229" y="436115"/>
                </a:lnTo>
                <a:lnTo>
                  <a:pt x="144842" y="431216"/>
                </a:lnTo>
                <a:lnTo>
                  <a:pt x="151123" y="425411"/>
                </a:lnTo>
                <a:lnTo>
                  <a:pt x="157851" y="419000"/>
                </a:lnTo>
                <a:lnTo>
                  <a:pt x="163606" y="412187"/>
                </a:lnTo>
                <a:lnTo>
                  <a:pt x="168713" y="405104"/>
                </a:lnTo>
                <a:lnTo>
                  <a:pt x="173387" y="397843"/>
                </a:lnTo>
                <a:lnTo>
                  <a:pt x="177774" y="390462"/>
                </a:lnTo>
                <a:lnTo>
                  <a:pt x="181968" y="383001"/>
                </a:lnTo>
                <a:lnTo>
                  <a:pt x="186034" y="375487"/>
                </a:lnTo>
                <a:lnTo>
                  <a:pt x="192555" y="365398"/>
                </a:lnTo>
                <a:lnTo>
                  <a:pt x="200713" y="353592"/>
                </a:lnTo>
                <a:lnTo>
                  <a:pt x="209960" y="340641"/>
                </a:lnTo>
                <a:lnTo>
                  <a:pt x="217396" y="329467"/>
                </a:lnTo>
                <a:lnTo>
                  <a:pt x="223623" y="319478"/>
                </a:lnTo>
                <a:lnTo>
                  <a:pt x="229044" y="310278"/>
                </a:lnTo>
                <a:lnTo>
                  <a:pt x="233928" y="300335"/>
                </a:lnTo>
                <a:lnTo>
                  <a:pt x="238454" y="289897"/>
                </a:lnTo>
                <a:lnTo>
                  <a:pt x="242742" y="279127"/>
                </a:lnTo>
                <a:lnTo>
                  <a:pt x="245600" y="269408"/>
                </a:lnTo>
                <a:lnTo>
                  <a:pt x="247506" y="260389"/>
                </a:lnTo>
                <a:lnTo>
                  <a:pt x="248776" y="251836"/>
                </a:lnTo>
                <a:lnTo>
                  <a:pt x="249623" y="243594"/>
                </a:lnTo>
                <a:lnTo>
                  <a:pt x="250187" y="235559"/>
                </a:lnTo>
                <a:lnTo>
                  <a:pt x="250564" y="227662"/>
                </a:lnTo>
                <a:lnTo>
                  <a:pt x="250982" y="212115"/>
                </a:lnTo>
                <a:lnTo>
                  <a:pt x="251250" y="169303"/>
                </a:lnTo>
                <a:lnTo>
                  <a:pt x="250003" y="158091"/>
                </a:lnTo>
                <a:lnTo>
                  <a:pt x="247901" y="148078"/>
                </a:lnTo>
                <a:lnTo>
                  <a:pt x="245229" y="138862"/>
                </a:lnTo>
                <a:lnTo>
                  <a:pt x="242178" y="130177"/>
                </a:lnTo>
                <a:lnTo>
                  <a:pt x="238875" y="121848"/>
                </a:lnTo>
                <a:lnTo>
                  <a:pt x="235402" y="113755"/>
                </a:lnTo>
                <a:lnTo>
                  <a:pt x="228157" y="97990"/>
                </a:lnTo>
                <a:lnTo>
                  <a:pt x="224446" y="90230"/>
                </a:lnTo>
                <a:lnTo>
                  <a:pt x="219433" y="83786"/>
                </a:lnTo>
                <a:lnTo>
                  <a:pt x="213551" y="78221"/>
                </a:lnTo>
                <a:lnTo>
                  <a:pt x="207089" y="73240"/>
                </a:lnTo>
                <a:lnTo>
                  <a:pt x="201512" y="67380"/>
                </a:lnTo>
                <a:lnTo>
                  <a:pt x="196524" y="60933"/>
                </a:lnTo>
                <a:lnTo>
                  <a:pt x="191928" y="54095"/>
                </a:lnTo>
                <a:lnTo>
                  <a:pt x="186324" y="48267"/>
                </a:lnTo>
                <a:lnTo>
                  <a:pt x="180048" y="43111"/>
                </a:lnTo>
                <a:lnTo>
                  <a:pt x="173324" y="38404"/>
                </a:lnTo>
                <a:lnTo>
                  <a:pt x="167572" y="33996"/>
                </a:lnTo>
                <a:lnTo>
                  <a:pt x="162467" y="29787"/>
                </a:lnTo>
                <a:lnTo>
                  <a:pt x="157793" y="25711"/>
                </a:lnTo>
                <a:lnTo>
                  <a:pt x="150868" y="21724"/>
                </a:lnTo>
                <a:lnTo>
                  <a:pt x="142441" y="17796"/>
                </a:lnTo>
                <a:lnTo>
                  <a:pt x="133013" y="13907"/>
                </a:lnTo>
                <a:lnTo>
                  <a:pt x="125457" y="11314"/>
                </a:lnTo>
                <a:lnTo>
                  <a:pt x="119150" y="9586"/>
                </a:lnTo>
                <a:lnTo>
                  <a:pt x="113676" y="8434"/>
                </a:lnTo>
                <a:lnTo>
                  <a:pt x="108756" y="6396"/>
                </a:lnTo>
                <a:lnTo>
                  <a:pt x="104206" y="3767"/>
                </a:lnTo>
                <a:lnTo>
                  <a:pt x="99903" y="744"/>
                </a:lnTo>
                <a:lnTo>
                  <a:pt x="94494" y="0"/>
                </a:lnTo>
                <a:lnTo>
                  <a:pt x="88348" y="773"/>
                </a:lnTo>
                <a:lnTo>
                  <a:pt x="81711" y="2558"/>
                </a:lnTo>
                <a:lnTo>
                  <a:pt x="76016" y="3749"/>
                </a:lnTo>
                <a:lnTo>
                  <a:pt x="70950" y="4542"/>
                </a:lnTo>
                <a:lnTo>
                  <a:pt x="57007" y="61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51"/>
          <p:cNvSpPr/>
          <p:nvPr/>
        </p:nvSpPr>
        <p:spPr>
          <a:xfrm>
            <a:off x="3989070" y="4012679"/>
            <a:ext cx="891540" cy="634303"/>
          </a:xfrm>
          <a:custGeom>
            <a:avLst/>
            <a:gdLst/>
            <a:ahLst/>
            <a:cxnLst/>
            <a:rect l="0" t="0" r="0" b="0"/>
            <a:pathLst>
              <a:path w="891540" h="634303">
                <a:moveTo>
                  <a:pt x="0" y="433590"/>
                </a:moveTo>
                <a:lnTo>
                  <a:pt x="6067" y="439658"/>
                </a:lnTo>
                <a:lnTo>
                  <a:pt x="10395" y="447796"/>
                </a:lnTo>
                <a:lnTo>
                  <a:pt x="15820" y="459570"/>
                </a:lnTo>
                <a:lnTo>
                  <a:pt x="21976" y="473770"/>
                </a:lnTo>
                <a:lnTo>
                  <a:pt x="32203" y="492935"/>
                </a:lnTo>
                <a:lnTo>
                  <a:pt x="39713" y="505686"/>
                </a:lnTo>
                <a:lnTo>
                  <a:pt x="45210" y="520004"/>
                </a:lnTo>
                <a:lnTo>
                  <a:pt x="54318" y="532290"/>
                </a:lnTo>
                <a:lnTo>
                  <a:pt x="61394" y="540110"/>
                </a:lnTo>
                <a:lnTo>
                  <a:pt x="68773" y="554592"/>
                </a:lnTo>
                <a:lnTo>
                  <a:pt x="72518" y="563789"/>
                </a:lnTo>
                <a:lnTo>
                  <a:pt x="76286" y="569919"/>
                </a:lnTo>
                <a:lnTo>
                  <a:pt x="80067" y="574006"/>
                </a:lnTo>
                <a:lnTo>
                  <a:pt x="83858" y="576731"/>
                </a:lnTo>
                <a:lnTo>
                  <a:pt x="94843" y="589919"/>
                </a:lnTo>
                <a:lnTo>
                  <a:pt x="106923" y="605940"/>
                </a:lnTo>
                <a:lnTo>
                  <a:pt x="123002" y="624758"/>
                </a:lnTo>
                <a:lnTo>
                  <a:pt x="125181" y="625805"/>
                </a:lnTo>
                <a:lnTo>
                  <a:pt x="130989" y="626969"/>
                </a:lnTo>
                <a:lnTo>
                  <a:pt x="133046" y="628550"/>
                </a:lnTo>
                <a:lnTo>
                  <a:pt x="134417" y="630873"/>
                </a:lnTo>
                <a:lnTo>
                  <a:pt x="135331" y="633692"/>
                </a:lnTo>
                <a:lnTo>
                  <a:pt x="135941" y="634302"/>
                </a:lnTo>
                <a:lnTo>
                  <a:pt x="136347" y="633438"/>
                </a:lnTo>
                <a:lnTo>
                  <a:pt x="137145" y="621929"/>
                </a:lnTo>
                <a:lnTo>
                  <a:pt x="135880" y="618839"/>
                </a:lnTo>
                <a:lnTo>
                  <a:pt x="129301" y="608423"/>
                </a:lnTo>
                <a:lnTo>
                  <a:pt x="125518" y="593484"/>
                </a:lnTo>
                <a:lnTo>
                  <a:pt x="120132" y="571541"/>
                </a:lnTo>
                <a:lnTo>
                  <a:pt x="118188" y="561117"/>
                </a:lnTo>
                <a:lnTo>
                  <a:pt x="116028" y="542763"/>
                </a:lnTo>
                <a:lnTo>
                  <a:pt x="114182" y="531772"/>
                </a:lnTo>
                <a:lnTo>
                  <a:pt x="111681" y="519364"/>
                </a:lnTo>
                <a:lnTo>
                  <a:pt x="108744" y="506013"/>
                </a:lnTo>
                <a:lnTo>
                  <a:pt x="106786" y="493302"/>
                </a:lnTo>
                <a:lnTo>
                  <a:pt x="105480" y="481019"/>
                </a:lnTo>
                <a:lnTo>
                  <a:pt x="104610" y="469019"/>
                </a:lnTo>
                <a:lnTo>
                  <a:pt x="102760" y="458479"/>
                </a:lnTo>
                <a:lnTo>
                  <a:pt x="97318" y="439996"/>
                </a:lnTo>
                <a:lnTo>
                  <a:pt x="94088" y="428971"/>
                </a:lnTo>
                <a:lnTo>
                  <a:pt x="87114" y="403174"/>
                </a:lnTo>
                <a:lnTo>
                  <a:pt x="83475" y="391723"/>
                </a:lnTo>
                <a:lnTo>
                  <a:pt x="76046" y="372226"/>
                </a:lnTo>
                <a:lnTo>
                  <a:pt x="68512" y="355094"/>
                </a:lnTo>
                <a:lnTo>
                  <a:pt x="64724" y="346970"/>
                </a:lnTo>
                <a:lnTo>
                  <a:pt x="60516" y="327782"/>
                </a:lnTo>
                <a:lnTo>
                  <a:pt x="59394" y="317332"/>
                </a:lnTo>
                <a:lnTo>
                  <a:pt x="54761" y="285400"/>
                </a:lnTo>
                <a:lnTo>
                  <a:pt x="51747" y="266217"/>
                </a:lnTo>
                <a:lnTo>
                  <a:pt x="49738" y="250888"/>
                </a:lnTo>
                <a:lnTo>
                  <a:pt x="48399" y="238129"/>
                </a:lnTo>
                <a:lnTo>
                  <a:pt x="46910" y="218449"/>
                </a:lnTo>
                <a:lnTo>
                  <a:pt x="46249" y="205468"/>
                </a:lnTo>
                <a:lnTo>
                  <a:pt x="49341" y="192080"/>
                </a:lnTo>
                <a:lnTo>
                  <a:pt x="54949" y="177662"/>
                </a:lnTo>
                <a:lnTo>
                  <a:pt x="61675" y="162788"/>
                </a:lnTo>
                <a:lnTo>
                  <a:pt x="65247" y="157805"/>
                </a:lnTo>
                <a:lnTo>
                  <a:pt x="68898" y="154484"/>
                </a:lnTo>
                <a:lnTo>
                  <a:pt x="76341" y="149523"/>
                </a:lnTo>
                <a:lnTo>
                  <a:pt x="95268" y="132320"/>
                </a:lnTo>
                <a:lnTo>
                  <a:pt x="106685" y="121088"/>
                </a:lnTo>
                <a:lnTo>
                  <a:pt x="111763" y="118575"/>
                </a:lnTo>
                <a:lnTo>
                  <a:pt x="138164" y="111156"/>
                </a:lnTo>
                <a:lnTo>
                  <a:pt x="155386" y="104866"/>
                </a:lnTo>
                <a:lnTo>
                  <a:pt x="179973" y="97838"/>
                </a:lnTo>
                <a:lnTo>
                  <a:pt x="201061" y="93867"/>
                </a:lnTo>
                <a:lnTo>
                  <a:pt x="220170" y="90832"/>
                </a:lnTo>
                <a:lnTo>
                  <a:pt x="241363" y="85250"/>
                </a:lnTo>
                <a:lnTo>
                  <a:pt x="287189" y="75149"/>
                </a:lnTo>
                <a:lnTo>
                  <a:pt x="342269" y="63463"/>
                </a:lnTo>
                <a:lnTo>
                  <a:pt x="383683" y="54036"/>
                </a:lnTo>
                <a:lnTo>
                  <a:pt x="401838" y="51014"/>
                </a:lnTo>
                <a:lnTo>
                  <a:pt x="419022" y="49000"/>
                </a:lnTo>
                <a:lnTo>
                  <a:pt x="435558" y="47657"/>
                </a:lnTo>
                <a:lnTo>
                  <a:pt x="477638" y="42778"/>
                </a:lnTo>
                <a:lnTo>
                  <a:pt x="501305" y="39699"/>
                </a:lnTo>
                <a:lnTo>
                  <a:pt x="522163" y="35106"/>
                </a:lnTo>
                <a:lnTo>
                  <a:pt x="541149" y="29504"/>
                </a:lnTo>
                <a:lnTo>
                  <a:pt x="558886" y="23230"/>
                </a:lnTo>
                <a:lnTo>
                  <a:pt x="575790" y="19047"/>
                </a:lnTo>
                <a:lnTo>
                  <a:pt x="592140" y="16258"/>
                </a:lnTo>
                <a:lnTo>
                  <a:pt x="608120" y="14399"/>
                </a:lnTo>
                <a:lnTo>
                  <a:pt x="622583" y="13159"/>
                </a:lnTo>
                <a:lnTo>
                  <a:pt x="648813" y="11782"/>
                </a:lnTo>
                <a:lnTo>
                  <a:pt x="666222" y="10145"/>
                </a:lnTo>
                <a:lnTo>
                  <a:pt x="709272" y="4939"/>
                </a:lnTo>
                <a:lnTo>
                  <a:pt x="730658" y="3043"/>
                </a:lnTo>
                <a:lnTo>
                  <a:pt x="751265" y="1779"/>
                </a:lnTo>
                <a:lnTo>
                  <a:pt x="800446" y="0"/>
                </a:lnTo>
                <a:lnTo>
                  <a:pt x="821844" y="853"/>
                </a:lnTo>
                <a:lnTo>
                  <a:pt x="846900" y="7205"/>
                </a:lnTo>
                <a:lnTo>
                  <a:pt x="871629" y="10223"/>
                </a:lnTo>
                <a:lnTo>
                  <a:pt x="875726" y="11645"/>
                </a:lnTo>
                <a:lnTo>
                  <a:pt x="883665" y="16613"/>
                </a:lnTo>
                <a:lnTo>
                  <a:pt x="886289" y="19715"/>
                </a:lnTo>
                <a:lnTo>
                  <a:pt x="888040" y="23054"/>
                </a:lnTo>
                <a:lnTo>
                  <a:pt x="890848" y="31469"/>
                </a:lnTo>
                <a:lnTo>
                  <a:pt x="891539" y="449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52"/>
          <p:cNvSpPr/>
          <p:nvPr/>
        </p:nvSpPr>
        <p:spPr>
          <a:xfrm>
            <a:off x="4207828" y="4183577"/>
            <a:ext cx="294907" cy="386148"/>
          </a:xfrm>
          <a:custGeom>
            <a:avLst/>
            <a:gdLst/>
            <a:ahLst/>
            <a:cxnLst/>
            <a:rect l="0" t="0" r="0" b="0"/>
            <a:pathLst>
              <a:path w="294907" h="386148">
                <a:moveTo>
                  <a:pt x="9842" y="56952"/>
                </a:moveTo>
                <a:lnTo>
                  <a:pt x="0" y="56952"/>
                </a:lnTo>
                <a:lnTo>
                  <a:pt x="4950" y="56952"/>
                </a:lnTo>
                <a:lnTo>
                  <a:pt x="7851" y="55682"/>
                </a:lnTo>
                <a:lnTo>
                  <a:pt x="14460" y="50885"/>
                </a:lnTo>
                <a:lnTo>
                  <a:pt x="19270" y="47827"/>
                </a:lnTo>
                <a:lnTo>
                  <a:pt x="25017" y="44519"/>
                </a:lnTo>
                <a:lnTo>
                  <a:pt x="38177" y="37456"/>
                </a:lnTo>
                <a:lnTo>
                  <a:pt x="97536" y="7405"/>
                </a:lnTo>
                <a:lnTo>
                  <a:pt x="106405" y="4871"/>
                </a:lnTo>
                <a:lnTo>
                  <a:pt x="116127" y="3181"/>
                </a:lnTo>
                <a:lnTo>
                  <a:pt x="126419" y="2055"/>
                </a:lnTo>
                <a:lnTo>
                  <a:pt x="135820" y="1304"/>
                </a:lnTo>
                <a:lnTo>
                  <a:pt x="144627" y="804"/>
                </a:lnTo>
                <a:lnTo>
                  <a:pt x="159916" y="247"/>
                </a:lnTo>
                <a:lnTo>
                  <a:pt x="170945" y="0"/>
                </a:lnTo>
                <a:lnTo>
                  <a:pt x="175664" y="1204"/>
                </a:lnTo>
                <a:lnTo>
                  <a:pt x="184293" y="5929"/>
                </a:lnTo>
                <a:lnTo>
                  <a:pt x="192363" y="12262"/>
                </a:lnTo>
                <a:lnTo>
                  <a:pt x="196292" y="15729"/>
                </a:lnTo>
                <a:lnTo>
                  <a:pt x="198912" y="20580"/>
                </a:lnTo>
                <a:lnTo>
                  <a:pt x="200659" y="26354"/>
                </a:lnTo>
                <a:lnTo>
                  <a:pt x="202599" y="38273"/>
                </a:lnTo>
                <a:lnTo>
                  <a:pt x="203462" y="47804"/>
                </a:lnTo>
                <a:lnTo>
                  <a:pt x="200458" y="59660"/>
                </a:lnTo>
                <a:lnTo>
                  <a:pt x="197879" y="66377"/>
                </a:lnTo>
                <a:lnTo>
                  <a:pt x="191627" y="84001"/>
                </a:lnTo>
                <a:lnTo>
                  <a:pt x="188182" y="94035"/>
                </a:lnTo>
                <a:lnTo>
                  <a:pt x="184615" y="103264"/>
                </a:lnTo>
                <a:lnTo>
                  <a:pt x="180968" y="111957"/>
                </a:lnTo>
                <a:lnTo>
                  <a:pt x="177265" y="120292"/>
                </a:lnTo>
                <a:lnTo>
                  <a:pt x="172258" y="128389"/>
                </a:lnTo>
                <a:lnTo>
                  <a:pt x="166379" y="136327"/>
                </a:lnTo>
                <a:lnTo>
                  <a:pt x="159920" y="144159"/>
                </a:lnTo>
                <a:lnTo>
                  <a:pt x="153074" y="151920"/>
                </a:lnTo>
                <a:lnTo>
                  <a:pt x="138694" y="167317"/>
                </a:lnTo>
                <a:lnTo>
                  <a:pt x="116318" y="190265"/>
                </a:lnTo>
                <a:lnTo>
                  <a:pt x="110036" y="195358"/>
                </a:lnTo>
                <a:lnTo>
                  <a:pt x="104578" y="198753"/>
                </a:lnTo>
                <a:lnTo>
                  <a:pt x="92761" y="204201"/>
                </a:lnTo>
                <a:lnTo>
                  <a:pt x="93061" y="204648"/>
                </a:lnTo>
                <a:lnTo>
                  <a:pt x="96782" y="205145"/>
                </a:lnTo>
                <a:lnTo>
                  <a:pt x="100821" y="202738"/>
                </a:lnTo>
                <a:lnTo>
                  <a:pt x="106055" y="198593"/>
                </a:lnTo>
                <a:lnTo>
                  <a:pt x="112084" y="193289"/>
                </a:lnTo>
                <a:lnTo>
                  <a:pt x="118643" y="189754"/>
                </a:lnTo>
                <a:lnTo>
                  <a:pt x="125556" y="187397"/>
                </a:lnTo>
                <a:lnTo>
                  <a:pt x="132705" y="185825"/>
                </a:lnTo>
                <a:lnTo>
                  <a:pt x="140010" y="183508"/>
                </a:lnTo>
                <a:lnTo>
                  <a:pt x="147421" y="180693"/>
                </a:lnTo>
                <a:lnTo>
                  <a:pt x="154901" y="177546"/>
                </a:lnTo>
                <a:lnTo>
                  <a:pt x="162428" y="175448"/>
                </a:lnTo>
                <a:lnTo>
                  <a:pt x="169986" y="174050"/>
                </a:lnTo>
                <a:lnTo>
                  <a:pt x="177564" y="173117"/>
                </a:lnTo>
                <a:lnTo>
                  <a:pt x="185157" y="172496"/>
                </a:lnTo>
                <a:lnTo>
                  <a:pt x="192758" y="172081"/>
                </a:lnTo>
                <a:lnTo>
                  <a:pt x="207978" y="171621"/>
                </a:lnTo>
                <a:lnTo>
                  <a:pt x="223209" y="171416"/>
                </a:lnTo>
                <a:lnTo>
                  <a:pt x="230827" y="172632"/>
                </a:lnTo>
                <a:lnTo>
                  <a:pt x="238445" y="174712"/>
                </a:lnTo>
                <a:lnTo>
                  <a:pt x="246064" y="177369"/>
                </a:lnTo>
                <a:lnTo>
                  <a:pt x="252413" y="180410"/>
                </a:lnTo>
                <a:lnTo>
                  <a:pt x="257916" y="183707"/>
                </a:lnTo>
                <a:lnTo>
                  <a:pt x="262854" y="187176"/>
                </a:lnTo>
                <a:lnTo>
                  <a:pt x="271728" y="194416"/>
                </a:lnTo>
                <a:lnTo>
                  <a:pt x="279906" y="201868"/>
                </a:lnTo>
                <a:lnTo>
                  <a:pt x="287773" y="209412"/>
                </a:lnTo>
                <a:lnTo>
                  <a:pt x="290379" y="214472"/>
                </a:lnTo>
                <a:lnTo>
                  <a:pt x="292117" y="220386"/>
                </a:lnTo>
                <a:lnTo>
                  <a:pt x="293275" y="226868"/>
                </a:lnTo>
                <a:lnTo>
                  <a:pt x="294562" y="237457"/>
                </a:lnTo>
                <a:lnTo>
                  <a:pt x="294906" y="242059"/>
                </a:lnTo>
                <a:lnTo>
                  <a:pt x="291900" y="253945"/>
                </a:lnTo>
                <a:lnTo>
                  <a:pt x="289321" y="260671"/>
                </a:lnTo>
                <a:lnTo>
                  <a:pt x="286331" y="267695"/>
                </a:lnTo>
                <a:lnTo>
                  <a:pt x="279622" y="282272"/>
                </a:lnTo>
                <a:lnTo>
                  <a:pt x="274785" y="289716"/>
                </a:lnTo>
                <a:lnTo>
                  <a:pt x="269021" y="297218"/>
                </a:lnTo>
                <a:lnTo>
                  <a:pt x="262638" y="304759"/>
                </a:lnTo>
                <a:lnTo>
                  <a:pt x="255842" y="312327"/>
                </a:lnTo>
                <a:lnTo>
                  <a:pt x="241519" y="327509"/>
                </a:lnTo>
                <a:lnTo>
                  <a:pt x="225242" y="344269"/>
                </a:lnTo>
                <a:lnTo>
                  <a:pt x="219482" y="348826"/>
                </a:lnTo>
                <a:lnTo>
                  <a:pt x="213102" y="353135"/>
                </a:lnTo>
                <a:lnTo>
                  <a:pt x="206308" y="357278"/>
                </a:lnTo>
                <a:lnTo>
                  <a:pt x="199239" y="361309"/>
                </a:lnTo>
                <a:lnTo>
                  <a:pt x="184612" y="369175"/>
                </a:lnTo>
                <a:lnTo>
                  <a:pt x="174615" y="373051"/>
                </a:lnTo>
                <a:lnTo>
                  <a:pt x="162871" y="376905"/>
                </a:lnTo>
                <a:lnTo>
                  <a:pt x="149961" y="380744"/>
                </a:lnTo>
                <a:lnTo>
                  <a:pt x="140084" y="383303"/>
                </a:lnTo>
                <a:lnTo>
                  <a:pt x="132230" y="385010"/>
                </a:lnTo>
                <a:lnTo>
                  <a:pt x="125724" y="386147"/>
                </a:lnTo>
                <a:lnTo>
                  <a:pt x="120117" y="385636"/>
                </a:lnTo>
                <a:lnTo>
                  <a:pt x="115108" y="384024"/>
                </a:lnTo>
                <a:lnTo>
                  <a:pt x="110499" y="381680"/>
                </a:lnTo>
                <a:lnTo>
                  <a:pt x="104887" y="380118"/>
                </a:lnTo>
                <a:lnTo>
                  <a:pt x="98605" y="379076"/>
                </a:lnTo>
                <a:lnTo>
                  <a:pt x="82408" y="377404"/>
                </a:lnTo>
                <a:lnTo>
                  <a:pt x="76807" y="373789"/>
                </a:lnTo>
                <a:lnTo>
                  <a:pt x="70084" y="367949"/>
                </a:lnTo>
                <a:lnTo>
                  <a:pt x="55562" y="3541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53"/>
          <p:cNvSpPr/>
          <p:nvPr/>
        </p:nvSpPr>
        <p:spPr>
          <a:xfrm>
            <a:off x="6846569" y="2491739"/>
            <a:ext cx="274322" cy="708662"/>
          </a:xfrm>
          <a:custGeom>
            <a:avLst/>
            <a:gdLst/>
            <a:ahLst/>
            <a:cxnLst/>
            <a:rect l="0" t="0" r="0" b="0"/>
            <a:pathLst>
              <a:path w="274322" h="708662">
                <a:moveTo>
                  <a:pt x="274321" y="0"/>
                </a:moveTo>
                <a:lnTo>
                  <a:pt x="268253" y="0"/>
                </a:lnTo>
                <a:lnTo>
                  <a:pt x="266465" y="1271"/>
                </a:lnTo>
                <a:lnTo>
                  <a:pt x="265274" y="3387"/>
                </a:lnTo>
                <a:lnTo>
                  <a:pt x="264479" y="6068"/>
                </a:lnTo>
                <a:lnTo>
                  <a:pt x="260210" y="12434"/>
                </a:lnTo>
                <a:lnTo>
                  <a:pt x="254079" y="19496"/>
                </a:lnTo>
                <a:lnTo>
                  <a:pt x="247122" y="26869"/>
                </a:lnTo>
                <a:lnTo>
                  <a:pt x="244757" y="30613"/>
                </a:lnTo>
                <a:lnTo>
                  <a:pt x="238891" y="44490"/>
                </a:lnTo>
                <a:lnTo>
                  <a:pt x="234191" y="52520"/>
                </a:lnTo>
                <a:lnTo>
                  <a:pt x="228517" y="61684"/>
                </a:lnTo>
                <a:lnTo>
                  <a:pt x="222214" y="78638"/>
                </a:lnTo>
                <a:lnTo>
                  <a:pt x="216872" y="98451"/>
                </a:lnTo>
                <a:lnTo>
                  <a:pt x="211891" y="112624"/>
                </a:lnTo>
                <a:lnTo>
                  <a:pt x="200855" y="142765"/>
                </a:lnTo>
                <a:lnTo>
                  <a:pt x="191716" y="168861"/>
                </a:lnTo>
                <a:lnTo>
                  <a:pt x="188771" y="181155"/>
                </a:lnTo>
                <a:lnTo>
                  <a:pt x="186807" y="193160"/>
                </a:lnTo>
                <a:lnTo>
                  <a:pt x="185498" y="204973"/>
                </a:lnTo>
                <a:lnTo>
                  <a:pt x="182086" y="216659"/>
                </a:lnTo>
                <a:lnTo>
                  <a:pt x="177271" y="228259"/>
                </a:lnTo>
                <a:lnTo>
                  <a:pt x="171521" y="239803"/>
                </a:lnTo>
                <a:lnTo>
                  <a:pt x="166417" y="252579"/>
                </a:lnTo>
                <a:lnTo>
                  <a:pt x="161745" y="266176"/>
                </a:lnTo>
                <a:lnTo>
                  <a:pt x="145121" y="318432"/>
                </a:lnTo>
                <a:lnTo>
                  <a:pt x="133451" y="353854"/>
                </a:lnTo>
                <a:lnTo>
                  <a:pt x="129608" y="366713"/>
                </a:lnTo>
                <a:lnTo>
                  <a:pt x="118130" y="407811"/>
                </a:lnTo>
                <a:lnTo>
                  <a:pt x="110499" y="432710"/>
                </a:lnTo>
                <a:lnTo>
                  <a:pt x="64771" y="571488"/>
                </a:lnTo>
                <a:lnTo>
                  <a:pt x="59690" y="584192"/>
                </a:lnTo>
                <a:lnTo>
                  <a:pt x="53764" y="597741"/>
                </a:lnTo>
                <a:lnTo>
                  <a:pt x="47272" y="611855"/>
                </a:lnTo>
                <a:lnTo>
                  <a:pt x="42946" y="623803"/>
                </a:lnTo>
                <a:lnTo>
                  <a:pt x="38137" y="643853"/>
                </a:lnTo>
                <a:lnTo>
                  <a:pt x="32614" y="657844"/>
                </a:lnTo>
                <a:lnTo>
                  <a:pt x="25925" y="668295"/>
                </a:lnTo>
                <a:lnTo>
                  <a:pt x="18719" y="677174"/>
                </a:lnTo>
                <a:lnTo>
                  <a:pt x="16289" y="682589"/>
                </a:lnTo>
                <a:lnTo>
                  <a:pt x="13590" y="695380"/>
                </a:lnTo>
                <a:lnTo>
                  <a:pt x="11600" y="699807"/>
                </a:lnTo>
                <a:lnTo>
                  <a:pt x="9004" y="702758"/>
                </a:lnTo>
                <a:lnTo>
                  <a:pt x="0" y="7086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54"/>
          <p:cNvSpPr/>
          <p:nvPr/>
        </p:nvSpPr>
        <p:spPr>
          <a:xfrm>
            <a:off x="6492239" y="3395192"/>
            <a:ext cx="329372" cy="307553"/>
          </a:xfrm>
          <a:custGeom>
            <a:avLst/>
            <a:gdLst/>
            <a:ahLst/>
            <a:cxnLst/>
            <a:rect l="0" t="0" r="0" b="0"/>
            <a:pathLst>
              <a:path w="329372" h="307553">
                <a:moveTo>
                  <a:pt x="0" y="10947"/>
                </a:moveTo>
                <a:lnTo>
                  <a:pt x="6069" y="17016"/>
                </a:lnTo>
                <a:lnTo>
                  <a:pt x="9125" y="18803"/>
                </a:lnTo>
                <a:lnTo>
                  <a:pt x="18227" y="21318"/>
                </a:lnTo>
                <a:lnTo>
                  <a:pt x="20801" y="21907"/>
                </a:lnTo>
                <a:lnTo>
                  <a:pt x="25298" y="20794"/>
                </a:lnTo>
                <a:lnTo>
                  <a:pt x="32106" y="18781"/>
                </a:lnTo>
                <a:lnTo>
                  <a:pt x="40453" y="16170"/>
                </a:lnTo>
                <a:lnTo>
                  <a:pt x="47289" y="14429"/>
                </a:lnTo>
                <a:lnTo>
                  <a:pt x="53116" y="13269"/>
                </a:lnTo>
                <a:lnTo>
                  <a:pt x="58272" y="12495"/>
                </a:lnTo>
                <a:lnTo>
                  <a:pt x="64247" y="11979"/>
                </a:lnTo>
                <a:lnTo>
                  <a:pt x="70772" y="11635"/>
                </a:lnTo>
                <a:lnTo>
                  <a:pt x="77662" y="11406"/>
                </a:lnTo>
                <a:lnTo>
                  <a:pt x="87334" y="9983"/>
                </a:lnTo>
                <a:lnTo>
                  <a:pt x="98864" y="7765"/>
                </a:lnTo>
                <a:lnTo>
                  <a:pt x="111630" y="5015"/>
                </a:lnTo>
                <a:lnTo>
                  <a:pt x="123950" y="3183"/>
                </a:lnTo>
                <a:lnTo>
                  <a:pt x="135973" y="1961"/>
                </a:lnTo>
                <a:lnTo>
                  <a:pt x="156953" y="604"/>
                </a:lnTo>
                <a:lnTo>
                  <a:pt x="170510" y="0"/>
                </a:lnTo>
                <a:lnTo>
                  <a:pt x="179714" y="2379"/>
                </a:lnTo>
                <a:lnTo>
                  <a:pt x="190930" y="6505"/>
                </a:lnTo>
                <a:lnTo>
                  <a:pt x="203487" y="11796"/>
                </a:lnTo>
                <a:lnTo>
                  <a:pt x="211858" y="16593"/>
                </a:lnTo>
                <a:lnTo>
                  <a:pt x="217439" y="21061"/>
                </a:lnTo>
                <a:lnTo>
                  <a:pt x="226396" y="31290"/>
                </a:lnTo>
                <a:lnTo>
                  <a:pt x="227130" y="33399"/>
                </a:lnTo>
                <a:lnTo>
                  <a:pt x="227947" y="39129"/>
                </a:lnTo>
                <a:lnTo>
                  <a:pt x="226895" y="43705"/>
                </a:lnTo>
                <a:lnTo>
                  <a:pt x="224923" y="49296"/>
                </a:lnTo>
                <a:lnTo>
                  <a:pt x="222339" y="55563"/>
                </a:lnTo>
                <a:lnTo>
                  <a:pt x="220617" y="61011"/>
                </a:lnTo>
                <a:lnTo>
                  <a:pt x="218703" y="70451"/>
                </a:lnTo>
                <a:lnTo>
                  <a:pt x="214464" y="78880"/>
                </a:lnTo>
                <a:lnTo>
                  <a:pt x="208348" y="86860"/>
                </a:lnTo>
                <a:lnTo>
                  <a:pt x="201396" y="94640"/>
                </a:lnTo>
                <a:lnTo>
                  <a:pt x="196494" y="98492"/>
                </a:lnTo>
                <a:lnTo>
                  <a:pt x="190686" y="102330"/>
                </a:lnTo>
                <a:lnTo>
                  <a:pt x="184275" y="106160"/>
                </a:lnTo>
                <a:lnTo>
                  <a:pt x="178729" y="109982"/>
                </a:lnTo>
                <a:lnTo>
                  <a:pt x="169183" y="117616"/>
                </a:lnTo>
                <a:lnTo>
                  <a:pt x="166128" y="118890"/>
                </a:lnTo>
                <a:lnTo>
                  <a:pt x="164092" y="118469"/>
                </a:lnTo>
                <a:lnTo>
                  <a:pt x="162736" y="116919"/>
                </a:lnTo>
                <a:lnTo>
                  <a:pt x="163101" y="115885"/>
                </a:lnTo>
                <a:lnTo>
                  <a:pt x="164614" y="115196"/>
                </a:lnTo>
                <a:lnTo>
                  <a:pt x="172812" y="114226"/>
                </a:lnTo>
                <a:lnTo>
                  <a:pt x="176168" y="114090"/>
                </a:lnTo>
                <a:lnTo>
                  <a:pt x="180945" y="112729"/>
                </a:lnTo>
                <a:lnTo>
                  <a:pt x="186671" y="110552"/>
                </a:lnTo>
                <a:lnTo>
                  <a:pt x="193028" y="107831"/>
                </a:lnTo>
                <a:lnTo>
                  <a:pt x="201074" y="106016"/>
                </a:lnTo>
                <a:lnTo>
                  <a:pt x="210250" y="104806"/>
                </a:lnTo>
                <a:lnTo>
                  <a:pt x="220176" y="104000"/>
                </a:lnTo>
                <a:lnTo>
                  <a:pt x="230604" y="103463"/>
                </a:lnTo>
                <a:lnTo>
                  <a:pt x="252351" y="102865"/>
                </a:lnTo>
                <a:lnTo>
                  <a:pt x="273879" y="102529"/>
                </a:lnTo>
                <a:lnTo>
                  <a:pt x="281646" y="103752"/>
                </a:lnTo>
                <a:lnTo>
                  <a:pt x="290635" y="105837"/>
                </a:lnTo>
                <a:lnTo>
                  <a:pt x="300437" y="108497"/>
                </a:lnTo>
                <a:lnTo>
                  <a:pt x="306971" y="111541"/>
                </a:lnTo>
                <a:lnTo>
                  <a:pt x="311327" y="114839"/>
                </a:lnTo>
                <a:lnTo>
                  <a:pt x="317439" y="121892"/>
                </a:lnTo>
                <a:lnTo>
                  <a:pt x="324387" y="129259"/>
                </a:lnTo>
                <a:lnTo>
                  <a:pt x="326748" y="133002"/>
                </a:lnTo>
                <a:lnTo>
                  <a:pt x="329371" y="140547"/>
                </a:lnTo>
                <a:lnTo>
                  <a:pt x="328802" y="145607"/>
                </a:lnTo>
                <a:lnTo>
                  <a:pt x="327150" y="151521"/>
                </a:lnTo>
                <a:lnTo>
                  <a:pt x="324781" y="158003"/>
                </a:lnTo>
                <a:lnTo>
                  <a:pt x="321931" y="163595"/>
                </a:lnTo>
                <a:lnTo>
                  <a:pt x="311851" y="178802"/>
                </a:lnTo>
                <a:lnTo>
                  <a:pt x="308231" y="185080"/>
                </a:lnTo>
                <a:lnTo>
                  <a:pt x="304548" y="191806"/>
                </a:lnTo>
                <a:lnTo>
                  <a:pt x="299552" y="198830"/>
                </a:lnTo>
                <a:lnTo>
                  <a:pt x="293682" y="206052"/>
                </a:lnTo>
                <a:lnTo>
                  <a:pt x="281656" y="219581"/>
                </a:lnTo>
                <a:lnTo>
                  <a:pt x="272078" y="229827"/>
                </a:lnTo>
                <a:lnTo>
                  <a:pt x="265205" y="235607"/>
                </a:lnTo>
                <a:lnTo>
                  <a:pt x="256814" y="242001"/>
                </a:lnTo>
                <a:lnTo>
                  <a:pt x="247410" y="248803"/>
                </a:lnTo>
                <a:lnTo>
                  <a:pt x="238599" y="254608"/>
                </a:lnTo>
                <a:lnTo>
                  <a:pt x="230187" y="259748"/>
                </a:lnTo>
                <a:lnTo>
                  <a:pt x="222037" y="264444"/>
                </a:lnTo>
                <a:lnTo>
                  <a:pt x="212795" y="270115"/>
                </a:lnTo>
                <a:lnTo>
                  <a:pt x="192366" y="283190"/>
                </a:lnTo>
                <a:lnTo>
                  <a:pt x="182855" y="287692"/>
                </a:lnTo>
                <a:lnTo>
                  <a:pt x="173973" y="290694"/>
                </a:lnTo>
                <a:lnTo>
                  <a:pt x="165512" y="292695"/>
                </a:lnTo>
                <a:lnTo>
                  <a:pt x="156062" y="295299"/>
                </a:lnTo>
                <a:lnTo>
                  <a:pt x="135401" y="301580"/>
                </a:lnTo>
                <a:lnTo>
                  <a:pt x="127098" y="303762"/>
                </a:lnTo>
                <a:lnTo>
                  <a:pt x="120292" y="305217"/>
                </a:lnTo>
                <a:lnTo>
                  <a:pt x="114484" y="306187"/>
                </a:lnTo>
                <a:lnTo>
                  <a:pt x="108073" y="306834"/>
                </a:lnTo>
                <a:lnTo>
                  <a:pt x="101259" y="307265"/>
                </a:lnTo>
                <a:lnTo>
                  <a:pt x="94176" y="307552"/>
                </a:lnTo>
                <a:lnTo>
                  <a:pt x="85644" y="305205"/>
                </a:lnTo>
                <a:lnTo>
                  <a:pt x="76146" y="301099"/>
                </a:lnTo>
                <a:lnTo>
                  <a:pt x="45720" y="2852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55"/>
          <p:cNvSpPr/>
          <p:nvPr/>
        </p:nvSpPr>
        <p:spPr>
          <a:xfrm>
            <a:off x="6115050" y="3303737"/>
            <a:ext cx="720091" cy="511735"/>
          </a:xfrm>
          <a:custGeom>
            <a:avLst/>
            <a:gdLst/>
            <a:ahLst/>
            <a:cxnLst/>
            <a:rect l="0" t="0" r="0" b="0"/>
            <a:pathLst>
              <a:path w="720091" h="511735">
                <a:moveTo>
                  <a:pt x="0" y="228133"/>
                </a:moveTo>
                <a:lnTo>
                  <a:pt x="6067" y="240268"/>
                </a:lnTo>
                <a:lnTo>
                  <a:pt x="15908" y="253883"/>
                </a:lnTo>
                <a:lnTo>
                  <a:pt x="23157" y="265400"/>
                </a:lnTo>
                <a:lnTo>
                  <a:pt x="30612" y="278986"/>
                </a:lnTo>
                <a:lnTo>
                  <a:pt x="38158" y="293491"/>
                </a:lnTo>
                <a:lnTo>
                  <a:pt x="42359" y="308404"/>
                </a:lnTo>
                <a:lnTo>
                  <a:pt x="45496" y="323499"/>
                </a:lnTo>
                <a:lnTo>
                  <a:pt x="51123" y="338674"/>
                </a:lnTo>
                <a:lnTo>
                  <a:pt x="57858" y="353885"/>
                </a:lnTo>
                <a:lnTo>
                  <a:pt x="63815" y="369113"/>
                </a:lnTo>
                <a:lnTo>
                  <a:pt x="66461" y="384347"/>
                </a:lnTo>
                <a:lnTo>
                  <a:pt x="71025" y="399585"/>
                </a:lnTo>
                <a:lnTo>
                  <a:pt x="77286" y="414824"/>
                </a:lnTo>
                <a:lnTo>
                  <a:pt x="84302" y="430063"/>
                </a:lnTo>
                <a:lnTo>
                  <a:pt x="87951" y="438953"/>
                </a:lnTo>
                <a:lnTo>
                  <a:pt x="91654" y="448689"/>
                </a:lnTo>
                <a:lnTo>
                  <a:pt x="95392" y="458990"/>
                </a:lnTo>
                <a:lnTo>
                  <a:pt x="102933" y="473823"/>
                </a:lnTo>
                <a:lnTo>
                  <a:pt x="112054" y="487625"/>
                </a:lnTo>
                <a:lnTo>
                  <a:pt x="119702" y="496084"/>
                </a:lnTo>
                <a:lnTo>
                  <a:pt x="121711" y="499476"/>
                </a:lnTo>
                <a:lnTo>
                  <a:pt x="123943" y="506633"/>
                </a:lnTo>
                <a:lnTo>
                  <a:pt x="125809" y="509050"/>
                </a:lnTo>
                <a:lnTo>
                  <a:pt x="128323" y="510661"/>
                </a:lnTo>
                <a:lnTo>
                  <a:pt x="131268" y="511734"/>
                </a:lnTo>
                <a:lnTo>
                  <a:pt x="133232" y="511180"/>
                </a:lnTo>
                <a:lnTo>
                  <a:pt x="134541" y="509541"/>
                </a:lnTo>
                <a:lnTo>
                  <a:pt x="135414" y="507178"/>
                </a:lnTo>
                <a:lnTo>
                  <a:pt x="135996" y="491633"/>
                </a:lnTo>
                <a:lnTo>
                  <a:pt x="137006" y="352140"/>
                </a:lnTo>
                <a:lnTo>
                  <a:pt x="134518" y="320964"/>
                </a:lnTo>
                <a:lnTo>
                  <a:pt x="130318" y="287480"/>
                </a:lnTo>
                <a:lnTo>
                  <a:pt x="124978" y="252457"/>
                </a:lnTo>
                <a:lnTo>
                  <a:pt x="121419" y="226569"/>
                </a:lnTo>
                <a:lnTo>
                  <a:pt x="119045" y="206770"/>
                </a:lnTo>
                <a:lnTo>
                  <a:pt x="117464" y="191031"/>
                </a:lnTo>
                <a:lnTo>
                  <a:pt x="116409" y="175458"/>
                </a:lnTo>
                <a:lnTo>
                  <a:pt x="115706" y="159996"/>
                </a:lnTo>
                <a:lnTo>
                  <a:pt x="114716" y="120737"/>
                </a:lnTo>
                <a:lnTo>
                  <a:pt x="114577" y="110815"/>
                </a:lnTo>
                <a:lnTo>
                  <a:pt x="113215" y="102931"/>
                </a:lnTo>
                <a:lnTo>
                  <a:pt x="105230" y="81957"/>
                </a:lnTo>
                <a:lnTo>
                  <a:pt x="101903" y="70992"/>
                </a:lnTo>
                <a:lnTo>
                  <a:pt x="98415" y="58602"/>
                </a:lnTo>
                <a:lnTo>
                  <a:pt x="96090" y="47802"/>
                </a:lnTo>
                <a:lnTo>
                  <a:pt x="94540" y="38062"/>
                </a:lnTo>
                <a:lnTo>
                  <a:pt x="92052" y="16315"/>
                </a:lnTo>
                <a:lnTo>
                  <a:pt x="91621" y="6481"/>
                </a:lnTo>
                <a:lnTo>
                  <a:pt x="92831" y="4165"/>
                </a:lnTo>
                <a:lnTo>
                  <a:pt x="94906" y="2620"/>
                </a:lnTo>
                <a:lnTo>
                  <a:pt x="97561" y="1591"/>
                </a:lnTo>
                <a:lnTo>
                  <a:pt x="101870" y="2175"/>
                </a:lnTo>
                <a:lnTo>
                  <a:pt x="120071" y="7794"/>
                </a:lnTo>
                <a:lnTo>
                  <a:pt x="141551" y="10024"/>
                </a:lnTo>
                <a:lnTo>
                  <a:pt x="162732" y="10684"/>
                </a:lnTo>
                <a:lnTo>
                  <a:pt x="173078" y="10839"/>
                </a:lnTo>
                <a:lnTo>
                  <a:pt x="192070" y="7521"/>
                </a:lnTo>
                <a:lnTo>
                  <a:pt x="204246" y="4858"/>
                </a:lnTo>
                <a:lnTo>
                  <a:pt x="232684" y="3083"/>
                </a:lnTo>
                <a:lnTo>
                  <a:pt x="318468" y="1110"/>
                </a:lnTo>
                <a:lnTo>
                  <a:pt x="505276" y="0"/>
                </a:lnTo>
                <a:lnTo>
                  <a:pt x="554021" y="1114"/>
                </a:lnTo>
                <a:lnTo>
                  <a:pt x="590327" y="3127"/>
                </a:lnTo>
                <a:lnTo>
                  <a:pt x="639557" y="7480"/>
                </a:lnTo>
                <a:lnTo>
                  <a:pt x="669904" y="9415"/>
                </a:lnTo>
                <a:lnTo>
                  <a:pt x="691858" y="10275"/>
                </a:lnTo>
                <a:lnTo>
                  <a:pt x="720090" y="109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56"/>
          <p:cNvSpPr/>
          <p:nvPr/>
        </p:nvSpPr>
        <p:spPr>
          <a:xfrm>
            <a:off x="7338059" y="2560319"/>
            <a:ext cx="434342" cy="662941"/>
          </a:xfrm>
          <a:custGeom>
            <a:avLst/>
            <a:gdLst/>
            <a:ahLst/>
            <a:cxnLst/>
            <a:rect l="0" t="0" r="0" b="0"/>
            <a:pathLst>
              <a:path w="434342" h="662941">
                <a:moveTo>
                  <a:pt x="0" y="0"/>
                </a:moveTo>
                <a:lnTo>
                  <a:pt x="25751" y="25751"/>
                </a:lnTo>
                <a:lnTo>
                  <a:pt x="37269" y="40655"/>
                </a:lnTo>
                <a:lnTo>
                  <a:pt x="49584" y="58709"/>
                </a:lnTo>
                <a:lnTo>
                  <a:pt x="64927" y="84423"/>
                </a:lnTo>
                <a:lnTo>
                  <a:pt x="95611" y="133375"/>
                </a:lnTo>
                <a:lnTo>
                  <a:pt x="105650" y="149877"/>
                </a:lnTo>
                <a:lnTo>
                  <a:pt x="118694" y="173578"/>
                </a:lnTo>
                <a:lnTo>
                  <a:pt x="179241" y="290531"/>
                </a:lnTo>
                <a:lnTo>
                  <a:pt x="185534" y="304177"/>
                </a:lnTo>
                <a:lnTo>
                  <a:pt x="191000" y="317085"/>
                </a:lnTo>
                <a:lnTo>
                  <a:pt x="195913" y="329500"/>
                </a:lnTo>
                <a:lnTo>
                  <a:pt x="201729" y="341587"/>
                </a:lnTo>
                <a:lnTo>
                  <a:pt x="208147" y="353455"/>
                </a:lnTo>
                <a:lnTo>
                  <a:pt x="214964" y="365177"/>
                </a:lnTo>
                <a:lnTo>
                  <a:pt x="222050" y="379341"/>
                </a:lnTo>
                <a:lnTo>
                  <a:pt x="229313" y="395134"/>
                </a:lnTo>
                <a:lnTo>
                  <a:pt x="236696" y="412013"/>
                </a:lnTo>
                <a:lnTo>
                  <a:pt x="244157" y="427076"/>
                </a:lnTo>
                <a:lnTo>
                  <a:pt x="251672" y="440927"/>
                </a:lnTo>
                <a:lnTo>
                  <a:pt x="294118" y="514805"/>
                </a:lnTo>
                <a:lnTo>
                  <a:pt x="306568" y="534974"/>
                </a:lnTo>
                <a:lnTo>
                  <a:pt x="318679" y="553499"/>
                </a:lnTo>
                <a:lnTo>
                  <a:pt x="330563" y="570929"/>
                </a:lnTo>
                <a:lnTo>
                  <a:pt x="339756" y="585090"/>
                </a:lnTo>
                <a:lnTo>
                  <a:pt x="347154" y="597070"/>
                </a:lnTo>
                <a:lnTo>
                  <a:pt x="360031" y="615885"/>
                </a:lnTo>
                <a:lnTo>
                  <a:pt x="367021" y="622680"/>
                </a:lnTo>
                <a:lnTo>
                  <a:pt x="380290" y="633617"/>
                </a:lnTo>
                <a:lnTo>
                  <a:pt x="390421" y="642711"/>
                </a:lnTo>
                <a:lnTo>
                  <a:pt x="403265" y="654971"/>
                </a:lnTo>
                <a:lnTo>
                  <a:pt x="407274" y="657628"/>
                </a:lnTo>
                <a:lnTo>
                  <a:pt x="415114" y="660579"/>
                </a:lnTo>
                <a:lnTo>
                  <a:pt x="422832" y="661891"/>
                </a:lnTo>
                <a:lnTo>
                  <a:pt x="434341" y="6629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57"/>
          <p:cNvSpPr/>
          <p:nvPr/>
        </p:nvSpPr>
        <p:spPr>
          <a:xfrm>
            <a:off x="7406640" y="3268979"/>
            <a:ext cx="880111" cy="576457"/>
          </a:xfrm>
          <a:custGeom>
            <a:avLst/>
            <a:gdLst/>
            <a:ahLst/>
            <a:cxnLst/>
            <a:rect l="0" t="0" r="0" b="0"/>
            <a:pathLst>
              <a:path w="880111" h="576457">
                <a:moveTo>
                  <a:pt x="0" y="148591"/>
                </a:moveTo>
                <a:lnTo>
                  <a:pt x="0" y="160726"/>
                </a:lnTo>
                <a:lnTo>
                  <a:pt x="1270" y="165571"/>
                </a:lnTo>
                <a:lnTo>
                  <a:pt x="7855" y="178457"/>
                </a:lnTo>
                <a:lnTo>
                  <a:pt x="11640" y="191589"/>
                </a:lnTo>
                <a:lnTo>
                  <a:pt x="17027" y="204108"/>
                </a:lnTo>
                <a:lnTo>
                  <a:pt x="20241" y="213542"/>
                </a:lnTo>
                <a:lnTo>
                  <a:pt x="23654" y="224912"/>
                </a:lnTo>
                <a:lnTo>
                  <a:pt x="27200" y="237571"/>
                </a:lnTo>
                <a:lnTo>
                  <a:pt x="30833" y="248551"/>
                </a:lnTo>
                <a:lnTo>
                  <a:pt x="34525" y="258411"/>
                </a:lnTo>
                <a:lnTo>
                  <a:pt x="38257" y="267524"/>
                </a:lnTo>
                <a:lnTo>
                  <a:pt x="40744" y="277409"/>
                </a:lnTo>
                <a:lnTo>
                  <a:pt x="42403" y="287810"/>
                </a:lnTo>
                <a:lnTo>
                  <a:pt x="43508" y="298554"/>
                </a:lnTo>
                <a:lnTo>
                  <a:pt x="46785" y="314606"/>
                </a:lnTo>
                <a:lnTo>
                  <a:pt x="51510" y="334197"/>
                </a:lnTo>
                <a:lnTo>
                  <a:pt x="57200" y="356148"/>
                </a:lnTo>
                <a:lnTo>
                  <a:pt x="62263" y="373322"/>
                </a:lnTo>
                <a:lnTo>
                  <a:pt x="66909" y="387312"/>
                </a:lnTo>
                <a:lnTo>
                  <a:pt x="71276" y="399178"/>
                </a:lnTo>
                <a:lnTo>
                  <a:pt x="75457" y="409629"/>
                </a:lnTo>
                <a:lnTo>
                  <a:pt x="79515" y="419136"/>
                </a:lnTo>
                <a:lnTo>
                  <a:pt x="86139" y="436473"/>
                </a:lnTo>
                <a:lnTo>
                  <a:pt x="89083" y="452645"/>
                </a:lnTo>
                <a:lnTo>
                  <a:pt x="93779" y="468299"/>
                </a:lnTo>
                <a:lnTo>
                  <a:pt x="100099" y="482453"/>
                </a:lnTo>
                <a:lnTo>
                  <a:pt x="107142" y="492977"/>
                </a:lnTo>
                <a:lnTo>
                  <a:pt x="111118" y="505275"/>
                </a:lnTo>
                <a:lnTo>
                  <a:pt x="114155" y="519207"/>
                </a:lnTo>
                <a:lnTo>
                  <a:pt x="119739" y="533866"/>
                </a:lnTo>
                <a:lnTo>
                  <a:pt x="123954" y="550330"/>
                </a:lnTo>
                <a:lnTo>
                  <a:pt x="125204" y="563252"/>
                </a:lnTo>
                <a:lnTo>
                  <a:pt x="126649" y="567272"/>
                </a:lnTo>
                <a:lnTo>
                  <a:pt x="131642" y="575124"/>
                </a:lnTo>
                <a:lnTo>
                  <a:pt x="133481" y="576456"/>
                </a:lnTo>
                <a:lnTo>
                  <a:pt x="134707" y="576075"/>
                </a:lnTo>
                <a:lnTo>
                  <a:pt x="136675" y="572404"/>
                </a:lnTo>
                <a:lnTo>
                  <a:pt x="133557" y="561742"/>
                </a:lnTo>
                <a:lnTo>
                  <a:pt x="129209" y="544303"/>
                </a:lnTo>
                <a:lnTo>
                  <a:pt x="128049" y="534319"/>
                </a:lnTo>
                <a:lnTo>
                  <a:pt x="127276" y="523853"/>
                </a:lnTo>
                <a:lnTo>
                  <a:pt x="126760" y="514335"/>
                </a:lnTo>
                <a:lnTo>
                  <a:pt x="126188" y="496987"/>
                </a:lnTo>
                <a:lnTo>
                  <a:pt x="125742" y="357480"/>
                </a:lnTo>
                <a:lnTo>
                  <a:pt x="124467" y="338650"/>
                </a:lnTo>
                <a:lnTo>
                  <a:pt x="122348" y="323557"/>
                </a:lnTo>
                <a:lnTo>
                  <a:pt x="119665" y="310955"/>
                </a:lnTo>
                <a:lnTo>
                  <a:pt x="117877" y="298743"/>
                </a:lnTo>
                <a:lnTo>
                  <a:pt x="116684" y="286792"/>
                </a:lnTo>
                <a:lnTo>
                  <a:pt x="115889" y="275015"/>
                </a:lnTo>
                <a:lnTo>
                  <a:pt x="115006" y="238222"/>
                </a:lnTo>
                <a:lnTo>
                  <a:pt x="114300" y="24777"/>
                </a:lnTo>
                <a:lnTo>
                  <a:pt x="115570" y="24138"/>
                </a:lnTo>
                <a:lnTo>
                  <a:pt x="120368" y="23428"/>
                </a:lnTo>
                <a:lnTo>
                  <a:pt x="136276" y="23028"/>
                </a:lnTo>
                <a:lnTo>
                  <a:pt x="211687" y="22910"/>
                </a:lnTo>
                <a:lnTo>
                  <a:pt x="238915" y="21624"/>
                </a:lnTo>
                <a:lnTo>
                  <a:pt x="263416" y="19496"/>
                </a:lnTo>
                <a:lnTo>
                  <a:pt x="286100" y="16808"/>
                </a:lnTo>
                <a:lnTo>
                  <a:pt x="317734" y="15015"/>
                </a:lnTo>
                <a:lnTo>
                  <a:pt x="396908" y="13024"/>
                </a:lnTo>
                <a:lnTo>
                  <a:pt x="432245" y="11223"/>
                </a:lnTo>
                <a:lnTo>
                  <a:pt x="463423" y="8752"/>
                </a:lnTo>
                <a:lnTo>
                  <a:pt x="491829" y="5835"/>
                </a:lnTo>
                <a:lnTo>
                  <a:pt x="515846" y="3890"/>
                </a:lnTo>
                <a:lnTo>
                  <a:pt x="536937" y="2594"/>
                </a:lnTo>
                <a:lnTo>
                  <a:pt x="556078" y="1729"/>
                </a:lnTo>
                <a:lnTo>
                  <a:pt x="714785" y="342"/>
                </a:lnTo>
                <a:lnTo>
                  <a:pt x="8801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58"/>
          <p:cNvSpPr/>
          <p:nvPr/>
        </p:nvSpPr>
        <p:spPr>
          <a:xfrm>
            <a:off x="7602722" y="3383279"/>
            <a:ext cx="272548" cy="160004"/>
          </a:xfrm>
          <a:custGeom>
            <a:avLst/>
            <a:gdLst/>
            <a:ahLst/>
            <a:cxnLst/>
            <a:rect l="0" t="0" r="0" b="0"/>
            <a:pathLst>
              <a:path w="272548" h="160004">
                <a:moveTo>
                  <a:pt x="21087" y="0"/>
                </a:moveTo>
                <a:lnTo>
                  <a:pt x="30929" y="19683"/>
                </a:lnTo>
                <a:lnTo>
                  <a:pt x="31458" y="22012"/>
                </a:lnTo>
                <a:lnTo>
                  <a:pt x="31811" y="24835"/>
                </a:lnTo>
                <a:lnTo>
                  <a:pt x="32046" y="27987"/>
                </a:lnTo>
                <a:lnTo>
                  <a:pt x="32204" y="31358"/>
                </a:lnTo>
                <a:lnTo>
                  <a:pt x="32378" y="38490"/>
                </a:lnTo>
                <a:lnTo>
                  <a:pt x="33694" y="43440"/>
                </a:lnTo>
                <a:lnTo>
                  <a:pt x="35842" y="49280"/>
                </a:lnTo>
                <a:lnTo>
                  <a:pt x="38544" y="55714"/>
                </a:lnTo>
                <a:lnTo>
                  <a:pt x="39075" y="61273"/>
                </a:lnTo>
                <a:lnTo>
                  <a:pt x="38159" y="66249"/>
                </a:lnTo>
                <a:lnTo>
                  <a:pt x="36279" y="70836"/>
                </a:lnTo>
                <a:lnTo>
                  <a:pt x="35024" y="75164"/>
                </a:lnTo>
                <a:lnTo>
                  <a:pt x="34189" y="79319"/>
                </a:lnTo>
                <a:lnTo>
                  <a:pt x="33632" y="83360"/>
                </a:lnTo>
                <a:lnTo>
                  <a:pt x="31991" y="89864"/>
                </a:lnTo>
                <a:lnTo>
                  <a:pt x="29626" y="98009"/>
                </a:lnTo>
                <a:lnTo>
                  <a:pt x="26780" y="107249"/>
                </a:lnTo>
                <a:lnTo>
                  <a:pt x="23613" y="114680"/>
                </a:lnTo>
                <a:lnTo>
                  <a:pt x="20231" y="120904"/>
                </a:lnTo>
                <a:lnTo>
                  <a:pt x="16706" y="126322"/>
                </a:lnTo>
                <a:lnTo>
                  <a:pt x="14357" y="131205"/>
                </a:lnTo>
                <a:lnTo>
                  <a:pt x="12790" y="135730"/>
                </a:lnTo>
                <a:lnTo>
                  <a:pt x="11746" y="140017"/>
                </a:lnTo>
                <a:lnTo>
                  <a:pt x="9780" y="144145"/>
                </a:lnTo>
                <a:lnTo>
                  <a:pt x="7199" y="148167"/>
                </a:lnTo>
                <a:lnTo>
                  <a:pt x="0" y="157679"/>
                </a:lnTo>
                <a:lnTo>
                  <a:pt x="679" y="158459"/>
                </a:lnTo>
                <a:lnTo>
                  <a:pt x="2402" y="158980"/>
                </a:lnTo>
                <a:lnTo>
                  <a:pt x="8225" y="159815"/>
                </a:lnTo>
                <a:lnTo>
                  <a:pt x="36750" y="159980"/>
                </a:lnTo>
                <a:lnTo>
                  <a:pt x="57258" y="160003"/>
                </a:lnTo>
                <a:lnTo>
                  <a:pt x="68062" y="158738"/>
                </a:lnTo>
                <a:lnTo>
                  <a:pt x="79074" y="156626"/>
                </a:lnTo>
                <a:lnTo>
                  <a:pt x="90225" y="153948"/>
                </a:lnTo>
                <a:lnTo>
                  <a:pt x="105279" y="152162"/>
                </a:lnTo>
                <a:lnTo>
                  <a:pt x="122935" y="150971"/>
                </a:lnTo>
                <a:lnTo>
                  <a:pt x="272547" y="1485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59"/>
          <p:cNvSpPr/>
          <p:nvPr/>
        </p:nvSpPr>
        <p:spPr>
          <a:xfrm>
            <a:off x="7760969" y="3394709"/>
            <a:ext cx="22722" cy="422912"/>
          </a:xfrm>
          <a:custGeom>
            <a:avLst/>
            <a:gdLst/>
            <a:ahLst/>
            <a:cxnLst/>
            <a:rect l="0" t="0" r="0" b="0"/>
            <a:pathLst>
              <a:path w="22722" h="422912">
                <a:moveTo>
                  <a:pt x="11431" y="0"/>
                </a:moveTo>
                <a:lnTo>
                  <a:pt x="11431" y="18204"/>
                </a:lnTo>
                <a:lnTo>
                  <a:pt x="12701" y="27376"/>
                </a:lnTo>
                <a:lnTo>
                  <a:pt x="14817" y="37301"/>
                </a:lnTo>
                <a:lnTo>
                  <a:pt x="17498" y="47728"/>
                </a:lnTo>
                <a:lnTo>
                  <a:pt x="19286" y="57219"/>
                </a:lnTo>
                <a:lnTo>
                  <a:pt x="20477" y="66086"/>
                </a:lnTo>
                <a:lnTo>
                  <a:pt x="21272" y="74537"/>
                </a:lnTo>
                <a:lnTo>
                  <a:pt x="21801" y="82712"/>
                </a:lnTo>
                <a:lnTo>
                  <a:pt x="22155" y="90701"/>
                </a:lnTo>
                <a:lnTo>
                  <a:pt x="22546" y="107622"/>
                </a:lnTo>
                <a:lnTo>
                  <a:pt x="22721" y="127842"/>
                </a:lnTo>
                <a:lnTo>
                  <a:pt x="21498" y="138568"/>
                </a:lnTo>
                <a:lnTo>
                  <a:pt x="19412" y="149529"/>
                </a:lnTo>
                <a:lnTo>
                  <a:pt x="16751" y="160646"/>
                </a:lnTo>
                <a:lnTo>
                  <a:pt x="14978" y="170598"/>
                </a:lnTo>
                <a:lnTo>
                  <a:pt x="13795" y="179772"/>
                </a:lnTo>
                <a:lnTo>
                  <a:pt x="13007" y="188428"/>
                </a:lnTo>
                <a:lnTo>
                  <a:pt x="12482" y="201819"/>
                </a:lnTo>
                <a:lnTo>
                  <a:pt x="11742" y="255802"/>
                </a:lnTo>
                <a:lnTo>
                  <a:pt x="11431" y="395996"/>
                </a:lnTo>
                <a:lnTo>
                  <a:pt x="12701" y="399887"/>
                </a:lnTo>
                <a:lnTo>
                  <a:pt x="14817" y="405021"/>
                </a:lnTo>
                <a:lnTo>
                  <a:pt x="21272" y="419377"/>
                </a:lnTo>
                <a:lnTo>
                  <a:pt x="20531" y="420555"/>
                </a:lnTo>
                <a:lnTo>
                  <a:pt x="18767" y="421340"/>
                </a:lnTo>
                <a:lnTo>
                  <a:pt x="0" y="4229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60"/>
          <p:cNvSpPr/>
          <p:nvPr/>
        </p:nvSpPr>
        <p:spPr>
          <a:xfrm>
            <a:off x="7903327" y="3376827"/>
            <a:ext cx="154594" cy="447692"/>
          </a:xfrm>
          <a:custGeom>
            <a:avLst/>
            <a:gdLst/>
            <a:ahLst/>
            <a:cxnLst/>
            <a:rect l="0" t="0" r="0" b="0"/>
            <a:pathLst>
              <a:path w="154594" h="447692">
                <a:moveTo>
                  <a:pt x="120532" y="75032"/>
                </a:moveTo>
                <a:lnTo>
                  <a:pt x="120532" y="25583"/>
                </a:lnTo>
                <a:lnTo>
                  <a:pt x="119263" y="21746"/>
                </a:lnTo>
                <a:lnTo>
                  <a:pt x="114465" y="14097"/>
                </a:lnTo>
                <a:lnTo>
                  <a:pt x="110691" y="8717"/>
                </a:lnTo>
                <a:lnTo>
                  <a:pt x="108892" y="7962"/>
                </a:lnTo>
                <a:lnTo>
                  <a:pt x="106422" y="7459"/>
                </a:lnTo>
                <a:lnTo>
                  <a:pt x="103505" y="7124"/>
                </a:lnTo>
                <a:lnTo>
                  <a:pt x="101561" y="5630"/>
                </a:lnTo>
                <a:lnTo>
                  <a:pt x="100265" y="3364"/>
                </a:lnTo>
                <a:lnTo>
                  <a:pt x="99401" y="583"/>
                </a:lnTo>
                <a:lnTo>
                  <a:pt x="97555" y="0"/>
                </a:lnTo>
                <a:lnTo>
                  <a:pt x="95054" y="881"/>
                </a:lnTo>
                <a:lnTo>
                  <a:pt x="87983" y="5352"/>
                </a:lnTo>
                <a:lnTo>
                  <a:pt x="80243" y="9350"/>
                </a:lnTo>
                <a:lnTo>
                  <a:pt x="74623" y="12194"/>
                </a:lnTo>
                <a:lnTo>
                  <a:pt x="69606" y="16630"/>
                </a:lnTo>
                <a:lnTo>
                  <a:pt x="64992" y="22127"/>
                </a:lnTo>
                <a:lnTo>
                  <a:pt x="60645" y="28332"/>
                </a:lnTo>
                <a:lnTo>
                  <a:pt x="56478" y="33739"/>
                </a:lnTo>
                <a:lnTo>
                  <a:pt x="52430" y="38614"/>
                </a:lnTo>
                <a:lnTo>
                  <a:pt x="48460" y="43133"/>
                </a:lnTo>
                <a:lnTo>
                  <a:pt x="44544" y="48686"/>
                </a:lnTo>
                <a:lnTo>
                  <a:pt x="40664" y="54929"/>
                </a:lnTo>
                <a:lnTo>
                  <a:pt x="36806" y="61630"/>
                </a:lnTo>
                <a:lnTo>
                  <a:pt x="32965" y="69907"/>
                </a:lnTo>
                <a:lnTo>
                  <a:pt x="29134" y="79236"/>
                </a:lnTo>
                <a:lnTo>
                  <a:pt x="25310" y="89264"/>
                </a:lnTo>
                <a:lnTo>
                  <a:pt x="22762" y="98491"/>
                </a:lnTo>
                <a:lnTo>
                  <a:pt x="21062" y="107181"/>
                </a:lnTo>
                <a:lnTo>
                  <a:pt x="19929" y="115515"/>
                </a:lnTo>
                <a:lnTo>
                  <a:pt x="17903" y="123611"/>
                </a:lnTo>
                <a:lnTo>
                  <a:pt x="15283" y="131548"/>
                </a:lnTo>
                <a:lnTo>
                  <a:pt x="12266" y="139380"/>
                </a:lnTo>
                <a:lnTo>
                  <a:pt x="8914" y="151468"/>
                </a:lnTo>
                <a:lnTo>
                  <a:pt x="6154" y="163614"/>
                </a:lnTo>
                <a:lnTo>
                  <a:pt x="3641" y="172187"/>
                </a:lnTo>
                <a:lnTo>
                  <a:pt x="695" y="181712"/>
                </a:lnTo>
                <a:lnTo>
                  <a:pt x="0" y="189332"/>
                </a:lnTo>
                <a:lnTo>
                  <a:pt x="808" y="195682"/>
                </a:lnTo>
                <a:lnTo>
                  <a:pt x="5092" y="207394"/>
                </a:lnTo>
                <a:lnTo>
                  <a:pt x="8012" y="214074"/>
                </a:lnTo>
                <a:lnTo>
                  <a:pt x="11229" y="221066"/>
                </a:lnTo>
                <a:lnTo>
                  <a:pt x="14643" y="225729"/>
                </a:lnTo>
                <a:lnTo>
                  <a:pt x="18190" y="228837"/>
                </a:lnTo>
                <a:lnTo>
                  <a:pt x="21824" y="230908"/>
                </a:lnTo>
                <a:lnTo>
                  <a:pt x="24247" y="231020"/>
                </a:lnTo>
                <a:lnTo>
                  <a:pt x="25862" y="229824"/>
                </a:lnTo>
                <a:lnTo>
                  <a:pt x="26939" y="227757"/>
                </a:lnTo>
                <a:lnTo>
                  <a:pt x="28927" y="226379"/>
                </a:lnTo>
                <a:lnTo>
                  <a:pt x="31522" y="225460"/>
                </a:lnTo>
                <a:lnTo>
                  <a:pt x="34522" y="224848"/>
                </a:lnTo>
                <a:lnTo>
                  <a:pt x="36522" y="223169"/>
                </a:lnTo>
                <a:lnTo>
                  <a:pt x="37856" y="220780"/>
                </a:lnTo>
                <a:lnTo>
                  <a:pt x="38745" y="217918"/>
                </a:lnTo>
                <a:lnTo>
                  <a:pt x="43119" y="211350"/>
                </a:lnTo>
                <a:lnTo>
                  <a:pt x="46064" y="207821"/>
                </a:lnTo>
                <a:lnTo>
                  <a:pt x="49296" y="204198"/>
                </a:lnTo>
                <a:lnTo>
                  <a:pt x="56276" y="196786"/>
                </a:lnTo>
                <a:lnTo>
                  <a:pt x="58645" y="191762"/>
                </a:lnTo>
                <a:lnTo>
                  <a:pt x="61276" y="179405"/>
                </a:lnTo>
                <a:lnTo>
                  <a:pt x="65833" y="168834"/>
                </a:lnTo>
                <a:lnTo>
                  <a:pt x="68826" y="164237"/>
                </a:lnTo>
                <a:lnTo>
                  <a:pt x="72152" y="152356"/>
                </a:lnTo>
                <a:lnTo>
                  <a:pt x="73039" y="145631"/>
                </a:lnTo>
                <a:lnTo>
                  <a:pt x="77411" y="134773"/>
                </a:lnTo>
                <a:lnTo>
                  <a:pt x="80354" y="130100"/>
                </a:lnTo>
                <a:lnTo>
                  <a:pt x="83587" y="124444"/>
                </a:lnTo>
                <a:lnTo>
                  <a:pt x="90566" y="111386"/>
                </a:lnTo>
                <a:lnTo>
                  <a:pt x="94515" y="100503"/>
                </a:lnTo>
                <a:lnTo>
                  <a:pt x="97538" y="90163"/>
                </a:lnTo>
                <a:lnTo>
                  <a:pt x="100124" y="83849"/>
                </a:lnTo>
                <a:lnTo>
                  <a:pt x="103116" y="77100"/>
                </a:lnTo>
                <a:lnTo>
                  <a:pt x="106443" y="66215"/>
                </a:lnTo>
                <a:lnTo>
                  <a:pt x="108947" y="52994"/>
                </a:lnTo>
                <a:lnTo>
                  <a:pt x="109056" y="58484"/>
                </a:lnTo>
                <a:lnTo>
                  <a:pt x="110342" y="61460"/>
                </a:lnTo>
                <a:lnTo>
                  <a:pt x="115157" y="68154"/>
                </a:lnTo>
                <a:lnTo>
                  <a:pt x="118143" y="82135"/>
                </a:lnTo>
                <a:lnTo>
                  <a:pt x="118939" y="91198"/>
                </a:lnTo>
                <a:lnTo>
                  <a:pt x="119470" y="99779"/>
                </a:lnTo>
                <a:lnTo>
                  <a:pt x="120060" y="116088"/>
                </a:lnTo>
                <a:lnTo>
                  <a:pt x="121487" y="125263"/>
                </a:lnTo>
                <a:lnTo>
                  <a:pt x="123710" y="135189"/>
                </a:lnTo>
                <a:lnTo>
                  <a:pt x="126460" y="145617"/>
                </a:lnTo>
                <a:lnTo>
                  <a:pt x="128294" y="162729"/>
                </a:lnTo>
                <a:lnTo>
                  <a:pt x="129517" y="184297"/>
                </a:lnTo>
                <a:lnTo>
                  <a:pt x="130332" y="208835"/>
                </a:lnTo>
                <a:lnTo>
                  <a:pt x="132146" y="227734"/>
                </a:lnTo>
                <a:lnTo>
                  <a:pt x="134625" y="242874"/>
                </a:lnTo>
                <a:lnTo>
                  <a:pt x="137547" y="255507"/>
                </a:lnTo>
                <a:lnTo>
                  <a:pt x="139496" y="274088"/>
                </a:lnTo>
                <a:lnTo>
                  <a:pt x="140795" y="296637"/>
                </a:lnTo>
                <a:lnTo>
                  <a:pt x="141661" y="321829"/>
                </a:lnTo>
                <a:lnTo>
                  <a:pt x="143508" y="341163"/>
                </a:lnTo>
                <a:lnTo>
                  <a:pt x="146009" y="356593"/>
                </a:lnTo>
                <a:lnTo>
                  <a:pt x="148947" y="369419"/>
                </a:lnTo>
                <a:lnTo>
                  <a:pt x="150905" y="384320"/>
                </a:lnTo>
                <a:lnTo>
                  <a:pt x="152211" y="400605"/>
                </a:lnTo>
                <a:lnTo>
                  <a:pt x="154593" y="447691"/>
                </a:lnTo>
                <a:lnTo>
                  <a:pt x="143392" y="4407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61"/>
          <p:cNvSpPr/>
          <p:nvPr/>
        </p:nvSpPr>
        <p:spPr>
          <a:xfrm>
            <a:off x="5068334" y="4343412"/>
            <a:ext cx="360917" cy="32690"/>
          </a:xfrm>
          <a:custGeom>
            <a:avLst/>
            <a:gdLst/>
            <a:ahLst/>
            <a:cxnLst/>
            <a:rect l="0" t="0" r="0" b="0"/>
            <a:pathLst>
              <a:path w="360917" h="32690">
                <a:moveTo>
                  <a:pt x="6586" y="22847"/>
                </a:moveTo>
                <a:lnTo>
                  <a:pt x="0" y="22847"/>
                </a:lnTo>
                <a:lnTo>
                  <a:pt x="2812" y="22847"/>
                </a:lnTo>
                <a:lnTo>
                  <a:pt x="5340" y="24117"/>
                </a:lnTo>
                <a:lnTo>
                  <a:pt x="8295" y="26234"/>
                </a:lnTo>
                <a:lnTo>
                  <a:pt x="16095" y="32689"/>
                </a:lnTo>
                <a:lnTo>
                  <a:pt x="20546" y="31948"/>
                </a:lnTo>
                <a:lnTo>
                  <a:pt x="27322" y="30185"/>
                </a:lnTo>
                <a:lnTo>
                  <a:pt x="35650" y="27739"/>
                </a:lnTo>
                <a:lnTo>
                  <a:pt x="42472" y="26108"/>
                </a:lnTo>
                <a:lnTo>
                  <a:pt x="48290" y="25022"/>
                </a:lnTo>
                <a:lnTo>
                  <a:pt x="53439" y="24297"/>
                </a:lnTo>
                <a:lnTo>
                  <a:pt x="60681" y="23814"/>
                </a:lnTo>
                <a:lnTo>
                  <a:pt x="69319" y="23491"/>
                </a:lnTo>
                <a:lnTo>
                  <a:pt x="90347" y="23134"/>
                </a:lnTo>
                <a:lnTo>
                  <a:pt x="116626" y="22975"/>
                </a:lnTo>
                <a:lnTo>
                  <a:pt x="128206" y="21663"/>
                </a:lnTo>
                <a:lnTo>
                  <a:pt x="138466" y="19517"/>
                </a:lnTo>
                <a:lnTo>
                  <a:pt x="147846" y="16817"/>
                </a:lnTo>
                <a:lnTo>
                  <a:pt x="156639" y="15018"/>
                </a:lnTo>
                <a:lnTo>
                  <a:pt x="165041" y="13818"/>
                </a:lnTo>
                <a:lnTo>
                  <a:pt x="173182" y="13017"/>
                </a:lnTo>
                <a:lnTo>
                  <a:pt x="181150" y="12484"/>
                </a:lnTo>
                <a:lnTo>
                  <a:pt x="189002" y="12129"/>
                </a:lnTo>
                <a:lnTo>
                  <a:pt x="196777" y="11892"/>
                </a:lnTo>
                <a:lnTo>
                  <a:pt x="203230" y="10463"/>
                </a:lnTo>
                <a:lnTo>
                  <a:pt x="208802" y="8241"/>
                </a:lnTo>
                <a:lnTo>
                  <a:pt x="213786" y="5490"/>
                </a:lnTo>
                <a:lnTo>
                  <a:pt x="219649" y="3656"/>
                </a:lnTo>
                <a:lnTo>
                  <a:pt x="226098" y="2433"/>
                </a:lnTo>
                <a:lnTo>
                  <a:pt x="232937" y="1618"/>
                </a:lnTo>
                <a:lnTo>
                  <a:pt x="240037" y="1074"/>
                </a:lnTo>
                <a:lnTo>
                  <a:pt x="247310" y="712"/>
                </a:lnTo>
                <a:lnTo>
                  <a:pt x="254698" y="470"/>
                </a:lnTo>
                <a:lnTo>
                  <a:pt x="292662" y="83"/>
                </a:lnTo>
                <a:lnTo>
                  <a:pt x="333787" y="0"/>
                </a:lnTo>
                <a:lnTo>
                  <a:pt x="339020" y="1266"/>
                </a:lnTo>
                <a:lnTo>
                  <a:pt x="342508" y="3380"/>
                </a:lnTo>
                <a:lnTo>
                  <a:pt x="360916" y="114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62"/>
          <p:cNvSpPr/>
          <p:nvPr/>
        </p:nvSpPr>
        <p:spPr>
          <a:xfrm>
            <a:off x="5532120" y="4183421"/>
            <a:ext cx="272001" cy="388580"/>
          </a:xfrm>
          <a:custGeom>
            <a:avLst/>
            <a:gdLst/>
            <a:ahLst/>
            <a:cxnLst/>
            <a:rect l="0" t="0" r="0" b="0"/>
            <a:pathLst>
              <a:path w="272001" h="388580">
                <a:moveTo>
                  <a:pt x="0" y="11388"/>
                </a:moveTo>
                <a:lnTo>
                  <a:pt x="31818" y="11388"/>
                </a:lnTo>
                <a:lnTo>
                  <a:pt x="40261" y="10118"/>
                </a:lnTo>
                <a:lnTo>
                  <a:pt x="49701" y="8002"/>
                </a:lnTo>
                <a:lnTo>
                  <a:pt x="59804" y="5321"/>
                </a:lnTo>
                <a:lnTo>
                  <a:pt x="67809" y="3533"/>
                </a:lnTo>
                <a:lnTo>
                  <a:pt x="74416" y="2342"/>
                </a:lnTo>
                <a:lnTo>
                  <a:pt x="80090" y="1547"/>
                </a:lnTo>
                <a:lnTo>
                  <a:pt x="86413" y="1018"/>
                </a:lnTo>
                <a:lnTo>
                  <a:pt x="93169" y="665"/>
                </a:lnTo>
                <a:lnTo>
                  <a:pt x="100212" y="429"/>
                </a:lnTo>
                <a:lnTo>
                  <a:pt x="174404" y="0"/>
                </a:lnTo>
                <a:lnTo>
                  <a:pt x="183579" y="1256"/>
                </a:lnTo>
                <a:lnTo>
                  <a:pt x="192236" y="3364"/>
                </a:lnTo>
                <a:lnTo>
                  <a:pt x="200547" y="6039"/>
                </a:lnTo>
                <a:lnTo>
                  <a:pt x="208628" y="7822"/>
                </a:lnTo>
                <a:lnTo>
                  <a:pt x="216555" y="9011"/>
                </a:lnTo>
                <a:lnTo>
                  <a:pt x="224380" y="9803"/>
                </a:lnTo>
                <a:lnTo>
                  <a:pt x="230866" y="10331"/>
                </a:lnTo>
                <a:lnTo>
                  <a:pt x="236461" y="10684"/>
                </a:lnTo>
                <a:lnTo>
                  <a:pt x="246063" y="11076"/>
                </a:lnTo>
                <a:lnTo>
                  <a:pt x="254565" y="11249"/>
                </a:lnTo>
                <a:lnTo>
                  <a:pt x="258609" y="12566"/>
                </a:lnTo>
                <a:lnTo>
                  <a:pt x="266491" y="17415"/>
                </a:lnTo>
                <a:lnTo>
                  <a:pt x="272000" y="21217"/>
                </a:lnTo>
                <a:lnTo>
                  <a:pt x="271503" y="26831"/>
                </a:lnTo>
                <a:lnTo>
                  <a:pt x="269902" y="35654"/>
                </a:lnTo>
                <a:lnTo>
                  <a:pt x="267564" y="46615"/>
                </a:lnTo>
                <a:lnTo>
                  <a:pt x="264736" y="56463"/>
                </a:lnTo>
                <a:lnTo>
                  <a:pt x="261581" y="65568"/>
                </a:lnTo>
                <a:lnTo>
                  <a:pt x="258207" y="74178"/>
                </a:lnTo>
                <a:lnTo>
                  <a:pt x="252148" y="87538"/>
                </a:lnTo>
                <a:lnTo>
                  <a:pt x="226687" y="140208"/>
                </a:lnTo>
                <a:lnTo>
                  <a:pt x="210393" y="173205"/>
                </a:lnTo>
                <a:lnTo>
                  <a:pt x="205032" y="186576"/>
                </a:lnTo>
                <a:lnTo>
                  <a:pt x="201458" y="198030"/>
                </a:lnTo>
                <a:lnTo>
                  <a:pt x="199075" y="208206"/>
                </a:lnTo>
                <a:lnTo>
                  <a:pt x="196216" y="216260"/>
                </a:lnTo>
                <a:lnTo>
                  <a:pt x="193041" y="222900"/>
                </a:lnTo>
                <a:lnTo>
                  <a:pt x="189654" y="228596"/>
                </a:lnTo>
                <a:lnTo>
                  <a:pt x="186125" y="236203"/>
                </a:lnTo>
                <a:lnTo>
                  <a:pt x="182504" y="245085"/>
                </a:lnTo>
                <a:lnTo>
                  <a:pt x="178819" y="254816"/>
                </a:lnTo>
                <a:lnTo>
                  <a:pt x="175092" y="266384"/>
                </a:lnTo>
                <a:lnTo>
                  <a:pt x="171338" y="279175"/>
                </a:lnTo>
                <a:lnTo>
                  <a:pt x="167565" y="292783"/>
                </a:lnTo>
                <a:lnTo>
                  <a:pt x="165050" y="303125"/>
                </a:lnTo>
                <a:lnTo>
                  <a:pt x="163373" y="311289"/>
                </a:lnTo>
                <a:lnTo>
                  <a:pt x="162256" y="318003"/>
                </a:lnTo>
                <a:lnTo>
                  <a:pt x="157627" y="328848"/>
                </a:lnTo>
                <a:lnTo>
                  <a:pt x="150375" y="340091"/>
                </a:lnTo>
                <a:lnTo>
                  <a:pt x="149383" y="345015"/>
                </a:lnTo>
                <a:lnTo>
                  <a:pt x="148825" y="354927"/>
                </a:lnTo>
                <a:lnTo>
                  <a:pt x="148694" y="363463"/>
                </a:lnTo>
                <a:lnTo>
                  <a:pt x="148610" y="382865"/>
                </a:lnTo>
                <a:lnTo>
                  <a:pt x="137159" y="3885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63"/>
          <p:cNvSpPr/>
          <p:nvPr/>
        </p:nvSpPr>
        <p:spPr>
          <a:xfrm>
            <a:off x="5840729" y="4023372"/>
            <a:ext cx="662941" cy="497303"/>
          </a:xfrm>
          <a:custGeom>
            <a:avLst/>
            <a:gdLst/>
            <a:ahLst/>
            <a:cxnLst/>
            <a:rect l="0" t="0" r="0" b="0"/>
            <a:pathLst>
              <a:path w="662941" h="497303">
                <a:moveTo>
                  <a:pt x="0" y="342887"/>
                </a:moveTo>
                <a:lnTo>
                  <a:pt x="16981" y="352013"/>
                </a:lnTo>
                <a:lnTo>
                  <a:pt x="25751" y="358796"/>
                </a:lnTo>
                <a:lnTo>
                  <a:pt x="28597" y="362383"/>
                </a:lnTo>
                <a:lnTo>
                  <a:pt x="30495" y="366045"/>
                </a:lnTo>
                <a:lnTo>
                  <a:pt x="31760" y="369755"/>
                </a:lnTo>
                <a:lnTo>
                  <a:pt x="36553" y="377265"/>
                </a:lnTo>
                <a:lnTo>
                  <a:pt x="49978" y="392435"/>
                </a:lnTo>
                <a:lnTo>
                  <a:pt x="52368" y="397509"/>
                </a:lnTo>
                <a:lnTo>
                  <a:pt x="55025" y="409920"/>
                </a:lnTo>
                <a:lnTo>
                  <a:pt x="59593" y="420517"/>
                </a:lnTo>
                <a:lnTo>
                  <a:pt x="64586" y="429459"/>
                </a:lnTo>
                <a:lnTo>
                  <a:pt x="66805" y="437667"/>
                </a:lnTo>
                <a:lnTo>
                  <a:pt x="68054" y="449428"/>
                </a:lnTo>
                <a:lnTo>
                  <a:pt x="69500" y="453284"/>
                </a:lnTo>
                <a:lnTo>
                  <a:pt x="80945" y="471986"/>
                </a:lnTo>
                <a:lnTo>
                  <a:pt x="89367" y="487627"/>
                </a:lnTo>
                <a:lnTo>
                  <a:pt x="90519" y="493153"/>
                </a:lnTo>
                <a:lnTo>
                  <a:pt x="91031" y="497302"/>
                </a:lnTo>
                <a:lnTo>
                  <a:pt x="91168" y="496630"/>
                </a:lnTo>
                <a:lnTo>
                  <a:pt x="91425" y="485712"/>
                </a:lnTo>
                <a:lnTo>
                  <a:pt x="91440" y="405658"/>
                </a:lnTo>
                <a:lnTo>
                  <a:pt x="90170" y="394894"/>
                </a:lnTo>
                <a:lnTo>
                  <a:pt x="88054" y="382639"/>
                </a:lnTo>
                <a:lnTo>
                  <a:pt x="85372" y="369388"/>
                </a:lnTo>
                <a:lnTo>
                  <a:pt x="83585" y="356745"/>
                </a:lnTo>
                <a:lnTo>
                  <a:pt x="82393" y="344505"/>
                </a:lnTo>
                <a:lnTo>
                  <a:pt x="81599" y="332536"/>
                </a:lnTo>
                <a:lnTo>
                  <a:pt x="80716" y="312464"/>
                </a:lnTo>
                <a:lnTo>
                  <a:pt x="80150" y="284949"/>
                </a:lnTo>
                <a:lnTo>
                  <a:pt x="76686" y="272264"/>
                </a:lnTo>
                <a:lnTo>
                  <a:pt x="73984" y="265325"/>
                </a:lnTo>
                <a:lnTo>
                  <a:pt x="72183" y="255619"/>
                </a:lnTo>
                <a:lnTo>
                  <a:pt x="70983" y="244069"/>
                </a:lnTo>
                <a:lnTo>
                  <a:pt x="70181" y="231288"/>
                </a:lnTo>
                <a:lnTo>
                  <a:pt x="69292" y="210314"/>
                </a:lnTo>
                <a:lnTo>
                  <a:pt x="69055" y="201166"/>
                </a:lnTo>
                <a:lnTo>
                  <a:pt x="68622" y="99677"/>
                </a:lnTo>
                <a:lnTo>
                  <a:pt x="69878" y="90577"/>
                </a:lnTo>
                <a:lnTo>
                  <a:pt x="71986" y="81970"/>
                </a:lnTo>
                <a:lnTo>
                  <a:pt x="74660" y="73693"/>
                </a:lnTo>
                <a:lnTo>
                  <a:pt x="77714" y="68174"/>
                </a:lnTo>
                <a:lnTo>
                  <a:pt x="81019" y="64495"/>
                </a:lnTo>
                <a:lnTo>
                  <a:pt x="99193" y="50251"/>
                </a:lnTo>
                <a:lnTo>
                  <a:pt x="106740" y="47727"/>
                </a:lnTo>
                <a:lnTo>
                  <a:pt x="123202" y="44837"/>
                </a:lnTo>
                <a:lnTo>
                  <a:pt x="142479" y="37970"/>
                </a:lnTo>
                <a:lnTo>
                  <a:pt x="156881" y="35919"/>
                </a:lnTo>
                <a:lnTo>
                  <a:pt x="171748" y="35007"/>
                </a:lnTo>
                <a:lnTo>
                  <a:pt x="179270" y="34764"/>
                </a:lnTo>
                <a:lnTo>
                  <a:pt x="196983" y="32062"/>
                </a:lnTo>
                <a:lnTo>
                  <a:pt x="250532" y="22286"/>
                </a:lnTo>
                <a:lnTo>
                  <a:pt x="273701" y="18663"/>
                </a:lnTo>
                <a:lnTo>
                  <a:pt x="292958" y="16248"/>
                </a:lnTo>
                <a:lnTo>
                  <a:pt x="309605" y="14638"/>
                </a:lnTo>
                <a:lnTo>
                  <a:pt x="324514" y="13564"/>
                </a:lnTo>
                <a:lnTo>
                  <a:pt x="338263" y="12849"/>
                </a:lnTo>
                <a:lnTo>
                  <a:pt x="351239" y="12371"/>
                </a:lnTo>
                <a:lnTo>
                  <a:pt x="363699" y="10784"/>
                </a:lnTo>
                <a:lnTo>
                  <a:pt x="375816" y="8455"/>
                </a:lnTo>
                <a:lnTo>
                  <a:pt x="387704" y="5632"/>
                </a:lnTo>
                <a:lnTo>
                  <a:pt x="399440" y="3751"/>
                </a:lnTo>
                <a:lnTo>
                  <a:pt x="411073" y="2496"/>
                </a:lnTo>
                <a:lnTo>
                  <a:pt x="422639" y="1660"/>
                </a:lnTo>
                <a:lnTo>
                  <a:pt x="436699" y="1102"/>
                </a:lnTo>
                <a:lnTo>
                  <a:pt x="469256" y="483"/>
                </a:lnTo>
                <a:lnTo>
                  <a:pt x="588659" y="0"/>
                </a:lnTo>
                <a:lnTo>
                  <a:pt x="599449" y="1266"/>
                </a:lnTo>
                <a:lnTo>
                  <a:pt x="611723" y="3380"/>
                </a:lnTo>
                <a:lnTo>
                  <a:pt x="643651" y="9830"/>
                </a:lnTo>
                <a:lnTo>
                  <a:pt x="655250" y="10947"/>
                </a:lnTo>
                <a:lnTo>
                  <a:pt x="657813" y="12374"/>
                </a:lnTo>
                <a:lnTo>
                  <a:pt x="659523" y="14595"/>
                </a:lnTo>
                <a:lnTo>
                  <a:pt x="662940" y="228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64"/>
          <p:cNvSpPr/>
          <p:nvPr/>
        </p:nvSpPr>
        <p:spPr>
          <a:xfrm>
            <a:off x="5989320" y="4137718"/>
            <a:ext cx="296968" cy="377133"/>
          </a:xfrm>
          <a:custGeom>
            <a:avLst/>
            <a:gdLst/>
            <a:ahLst/>
            <a:cxnLst/>
            <a:rect l="0" t="0" r="0" b="0"/>
            <a:pathLst>
              <a:path w="296968" h="377133">
                <a:moveTo>
                  <a:pt x="0" y="57091"/>
                </a:moveTo>
                <a:lnTo>
                  <a:pt x="26867" y="30223"/>
                </a:lnTo>
                <a:lnTo>
                  <a:pt x="33152" y="26479"/>
                </a:lnTo>
                <a:lnTo>
                  <a:pt x="41151" y="22714"/>
                </a:lnTo>
                <a:lnTo>
                  <a:pt x="50294" y="18933"/>
                </a:lnTo>
                <a:lnTo>
                  <a:pt x="58929" y="15142"/>
                </a:lnTo>
                <a:lnTo>
                  <a:pt x="75297" y="7544"/>
                </a:lnTo>
                <a:lnTo>
                  <a:pt x="83218" y="5010"/>
                </a:lnTo>
                <a:lnTo>
                  <a:pt x="91038" y="3320"/>
                </a:lnTo>
                <a:lnTo>
                  <a:pt x="98792" y="2194"/>
                </a:lnTo>
                <a:lnTo>
                  <a:pt x="106501" y="1443"/>
                </a:lnTo>
                <a:lnTo>
                  <a:pt x="114181" y="942"/>
                </a:lnTo>
                <a:lnTo>
                  <a:pt x="128217" y="387"/>
                </a:lnTo>
                <a:lnTo>
                  <a:pt x="143259" y="73"/>
                </a:lnTo>
                <a:lnTo>
                  <a:pt x="151724" y="0"/>
                </a:lnTo>
                <a:lnTo>
                  <a:pt x="155759" y="1251"/>
                </a:lnTo>
                <a:lnTo>
                  <a:pt x="163630" y="6027"/>
                </a:lnTo>
                <a:lnTo>
                  <a:pt x="171361" y="12382"/>
                </a:lnTo>
                <a:lnTo>
                  <a:pt x="175201" y="15855"/>
                </a:lnTo>
                <a:lnTo>
                  <a:pt x="177760" y="19441"/>
                </a:lnTo>
                <a:lnTo>
                  <a:pt x="180604" y="26811"/>
                </a:lnTo>
                <a:lnTo>
                  <a:pt x="182206" y="38101"/>
                </a:lnTo>
                <a:lnTo>
                  <a:pt x="179193" y="49074"/>
                </a:lnTo>
                <a:lnTo>
                  <a:pt x="176612" y="55557"/>
                </a:lnTo>
                <a:lnTo>
                  <a:pt x="170357" y="66146"/>
                </a:lnTo>
                <a:lnTo>
                  <a:pt x="163344" y="76356"/>
                </a:lnTo>
                <a:lnTo>
                  <a:pt x="159696" y="82634"/>
                </a:lnTo>
                <a:lnTo>
                  <a:pt x="155994" y="89360"/>
                </a:lnTo>
                <a:lnTo>
                  <a:pt x="150986" y="96384"/>
                </a:lnTo>
                <a:lnTo>
                  <a:pt x="145107" y="103606"/>
                </a:lnTo>
                <a:lnTo>
                  <a:pt x="133072" y="117135"/>
                </a:lnTo>
                <a:lnTo>
                  <a:pt x="123489" y="127380"/>
                </a:lnTo>
                <a:lnTo>
                  <a:pt x="84971" y="166399"/>
                </a:lnTo>
                <a:lnTo>
                  <a:pt x="64921" y="186476"/>
                </a:lnTo>
                <a:lnTo>
                  <a:pt x="61060" y="189068"/>
                </a:lnTo>
                <a:lnTo>
                  <a:pt x="53384" y="191947"/>
                </a:lnTo>
                <a:lnTo>
                  <a:pt x="53370" y="191446"/>
                </a:lnTo>
                <a:lnTo>
                  <a:pt x="60126" y="187501"/>
                </a:lnTo>
                <a:lnTo>
                  <a:pt x="71596" y="181515"/>
                </a:lnTo>
                <a:lnTo>
                  <a:pt x="78210" y="178140"/>
                </a:lnTo>
                <a:lnTo>
                  <a:pt x="86430" y="174621"/>
                </a:lnTo>
                <a:lnTo>
                  <a:pt x="95720" y="171004"/>
                </a:lnTo>
                <a:lnTo>
                  <a:pt x="105723" y="167323"/>
                </a:lnTo>
                <a:lnTo>
                  <a:pt x="114932" y="164869"/>
                </a:lnTo>
                <a:lnTo>
                  <a:pt x="123611" y="163233"/>
                </a:lnTo>
                <a:lnTo>
                  <a:pt x="131937" y="162143"/>
                </a:lnTo>
                <a:lnTo>
                  <a:pt x="140028" y="160146"/>
                </a:lnTo>
                <a:lnTo>
                  <a:pt x="147961" y="157545"/>
                </a:lnTo>
                <a:lnTo>
                  <a:pt x="155791" y="154540"/>
                </a:lnTo>
                <a:lnTo>
                  <a:pt x="163551" y="152537"/>
                </a:lnTo>
                <a:lnTo>
                  <a:pt x="171264" y="151202"/>
                </a:lnTo>
                <a:lnTo>
                  <a:pt x="178946" y="150312"/>
                </a:lnTo>
                <a:lnTo>
                  <a:pt x="186607" y="149718"/>
                </a:lnTo>
                <a:lnTo>
                  <a:pt x="194254" y="149323"/>
                </a:lnTo>
                <a:lnTo>
                  <a:pt x="201893" y="149059"/>
                </a:lnTo>
                <a:lnTo>
                  <a:pt x="209525" y="150153"/>
                </a:lnTo>
                <a:lnTo>
                  <a:pt x="217153" y="152153"/>
                </a:lnTo>
                <a:lnTo>
                  <a:pt x="224778" y="154756"/>
                </a:lnTo>
                <a:lnTo>
                  <a:pt x="231132" y="156491"/>
                </a:lnTo>
                <a:lnTo>
                  <a:pt x="236638" y="157648"/>
                </a:lnTo>
                <a:lnTo>
                  <a:pt x="241579" y="158419"/>
                </a:lnTo>
                <a:lnTo>
                  <a:pt x="247412" y="160203"/>
                </a:lnTo>
                <a:lnTo>
                  <a:pt x="253841" y="162663"/>
                </a:lnTo>
                <a:lnTo>
                  <a:pt x="260667" y="165572"/>
                </a:lnTo>
                <a:lnTo>
                  <a:pt x="266488" y="168782"/>
                </a:lnTo>
                <a:lnTo>
                  <a:pt x="271638" y="172192"/>
                </a:lnTo>
                <a:lnTo>
                  <a:pt x="280748" y="179367"/>
                </a:lnTo>
                <a:lnTo>
                  <a:pt x="289030" y="186790"/>
                </a:lnTo>
                <a:lnTo>
                  <a:pt x="291746" y="191817"/>
                </a:lnTo>
                <a:lnTo>
                  <a:pt x="293557" y="197708"/>
                </a:lnTo>
                <a:lnTo>
                  <a:pt x="294765" y="204176"/>
                </a:lnTo>
                <a:lnTo>
                  <a:pt x="296106" y="214749"/>
                </a:lnTo>
                <a:lnTo>
                  <a:pt x="296702" y="224951"/>
                </a:lnTo>
                <a:lnTo>
                  <a:pt x="296967" y="237952"/>
                </a:lnTo>
                <a:lnTo>
                  <a:pt x="295768" y="244976"/>
                </a:lnTo>
                <a:lnTo>
                  <a:pt x="293699" y="252197"/>
                </a:lnTo>
                <a:lnTo>
                  <a:pt x="288013" y="268265"/>
                </a:lnTo>
                <a:lnTo>
                  <a:pt x="281252" y="288107"/>
                </a:lnTo>
                <a:lnTo>
                  <a:pt x="275132" y="298732"/>
                </a:lnTo>
                <a:lnTo>
                  <a:pt x="267241" y="309625"/>
                </a:lnTo>
                <a:lnTo>
                  <a:pt x="258171" y="320697"/>
                </a:lnTo>
                <a:lnTo>
                  <a:pt x="250853" y="329348"/>
                </a:lnTo>
                <a:lnTo>
                  <a:pt x="244706" y="336386"/>
                </a:lnTo>
                <a:lnTo>
                  <a:pt x="234488" y="347593"/>
                </a:lnTo>
                <a:lnTo>
                  <a:pt x="225713" y="356806"/>
                </a:lnTo>
                <a:lnTo>
                  <a:pt x="220326" y="361041"/>
                </a:lnTo>
                <a:lnTo>
                  <a:pt x="214193" y="365135"/>
                </a:lnTo>
                <a:lnTo>
                  <a:pt x="207566" y="369134"/>
                </a:lnTo>
                <a:lnTo>
                  <a:pt x="201877" y="371800"/>
                </a:lnTo>
                <a:lnTo>
                  <a:pt x="196815" y="373577"/>
                </a:lnTo>
                <a:lnTo>
                  <a:pt x="148589" y="3771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65"/>
          <p:cNvSpPr/>
          <p:nvPr/>
        </p:nvSpPr>
        <p:spPr>
          <a:xfrm>
            <a:off x="6640830" y="4160520"/>
            <a:ext cx="285751" cy="22860"/>
          </a:xfrm>
          <a:custGeom>
            <a:avLst/>
            <a:gdLst/>
            <a:ahLst/>
            <a:cxnLst/>
            <a:rect l="0" t="0" r="0" b="0"/>
            <a:pathLst>
              <a:path w="285751" h="22860">
                <a:moveTo>
                  <a:pt x="0" y="22859"/>
                </a:moveTo>
                <a:lnTo>
                  <a:pt x="12136" y="22859"/>
                </a:lnTo>
                <a:lnTo>
                  <a:pt x="20790" y="21589"/>
                </a:lnTo>
                <a:lnTo>
                  <a:pt x="31640" y="19473"/>
                </a:lnTo>
                <a:lnTo>
                  <a:pt x="43953" y="16792"/>
                </a:lnTo>
                <a:lnTo>
                  <a:pt x="54702" y="15004"/>
                </a:lnTo>
                <a:lnTo>
                  <a:pt x="64408" y="13813"/>
                </a:lnTo>
                <a:lnTo>
                  <a:pt x="73419" y="13018"/>
                </a:lnTo>
                <a:lnTo>
                  <a:pt x="107137" y="8749"/>
                </a:lnTo>
                <a:lnTo>
                  <a:pt x="128574" y="5832"/>
                </a:lnTo>
                <a:lnTo>
                  <a:pt x="145406" y="3888"/>
                </a:lnTo>
                <a:lnTo>
                  <a:pt x="159168" y="2592"/>
                </a:lnTo>
                <a:lnTo>
                  <a:pt x="170882" y="1728"/>
                </a:lnTo>
                <a:lnTo>
                  <a:pt x="186311" y="1151"/>
                </a:lnTo>
                <a:lnTo>
                  <a:pt x="252278" y="227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66"/>
          <p:cNvSpPr/>
          <p:nvPr/>
        </p:nvSpPr>
        <p:spPr>
          <a:xfrm>
            <a:off x="6595109" y="4251959"/>
            <a:ext cx="297182" cy="68581"/>
          </a:xfrm>
          <a:custGeom>
            <a:avLst/>
            <a:gdLst/>
            <a:ahLst/>
            <a:cxnLst/>
            <a:rect l="0" t="0" r="0" b="0"/>
            <a:pathLst>
              <a:path w="297182" h="68581">
                <a:moveTo>
                  <a:pt x="0" y="68580"/>
                </a:moveTo>
                <a:lnTo>
                  <a:pt x="12137" y="62513"/>
                </a:lnTo>
                <a:lnTo>
                  <a:pt x="18251" y="60725"/>
                </a:lnTo>
                <a:lnTo>
                  <a:pt x="24868" y="59534"/>
                </a:lnTo>
                <a:lnTo>
                  <a:pt x="31819" y="58739"/>
                </a:lnTo>
                <a:lnTo>
                  <a:pt x="38993" y="56940"/>
                </a:lnTo>
                <a:lnTo>
                  <a:pt x="46315" y="54470"/>
                </a:lnTo>
                <a:lnTo>
                  <a:pt x="53737" y="51553"/>
                </a:lnTo>
                <a:lnTo>
                  <a:pt x="65035" y="48339"/>
                </a:lnTo>
                <a:lnTo>
                  <a:pt x="78916" y="44926"/>
                </a:lnTo>
                <a:lnTo>
                  <a:pt x="94521" y="41381"/>
                </a:lnTo>
                <a:lnTo>
                  <a:pt x="108734" y="37748"/>
                </a:lnTo>
                <a:lnTo>
                  <a:pt x="122020" y="34055"/>
                </a:lnTo>
                <a:lnTo>
                  <a:pt x="134687" y="30324"/>
                </a:lnTo>
                <a:lnTo>
                  <a:pt x="149481" y="26566"/>
                </a:lnTo>
                <a:lnTo>
                  <a:pt x="182854" y="19004"/>
                </a:lnTo>
                <a:lnTo>
                  <a:pt x="198102" y="15209"/>
                </a:lnTo>
                <a:lnTo>
                  <a:pt x="212078" y="11410"/>
                </a:lnTo>
                <a:lnTo>
                  <a:pt x="225206" y="7607"/>
                </a:lnTo>
                <a:lnTo>
                  <a:pt x="236498" y="5071"/>
                </a:lnTo>
                <a:lnTo>
                  <a:pt x="246565" y="3381"/>
                </a:lnTo>
                <a:lnTo>
                  <a:pt x="29718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67"/>
          <p:cNvSpPr/>
          <p:nvPr/>
        </p:nvSpPr>
        <p:spPr>
          <a:xfrm>
            <a:off x="7052309" y="4035302"/>
            <a:ext cx="340439" cy="548128"/>
          </a:xfrm>
          <a:custGeom>
            <a:avLst/>
            <a:gdLst/>
            <a:ahLst/>
            <a:cxnLst/>
            <a:rect l="0" t="0" r="0" b="0"/>
            <a:pathLst>
              <a:path w="340439" h="548128">
                <a:moveTo>
                  <a:pt x="137160" y="22348"/>
                </a:moveTo>
                <a:lnTo>
                  <a:pt x="143229" y="16280"/>
                </a:lnTo>
                <a:lnTo>
                  <a:pt x="146285" y="14492"/>
                </a:lnTo>
                <a:lnTo>
                  <a:pt x="153069" y="12506"/>
                </a:lnTo>
                <a:lnTo>
                  <a:pt x="159197" y="10707"/>
                </a:lnTo>
                <a:lnTo>
                  <a:pt x="176164" y="5320"/>
                </a:lnTo>
                <a:lnTo>
                  <a:pt x="184753" y="3376"/>
                </a:lnTo>
                <a:lnTo>
                  <a:pt x="193019" y="2080"/>
                </a:lnTo>
                <a:lnTo>
                  <a:pt x="201069" y="1216"/>
                </a:lnTo>
                <a:lnTo>
                  <a:pt x="212787" y="640"/>
                </a:lnTo>
                <a:lnTo>
                  <a:pt x="242739" y="0"/>
                </a:lnTo>
                <a:lnTo>
                  <a:pt x="255806" y="1099"/>
                </a:lnTo>
                <a:lnTo>
                  <a:pt x="267058" y="3102"/>
                </a:lnTo>
                <a:lnTo>
                  <a:pt x="277098" y="5707"/>
                </a:lnTo>
                <a:lnTo>
                  <a:pt x="285063" y="7444"/>
                </a:lnTo>
                <a:lnTo>
                  <a:pt x="291642" y="8601"/>
                </a:lnTo>
                <a:lnTo>
                  <a:pt x="297298" y="9373"/>
                </a:lnTo>
                <a:lnTo>
                  <a:pt x="302338" y="11158"/>
                </a:lnTo>
                <a:lnTo>
                  <a:pt x="311326" y="16528"/>
                </a:lnTo>
                <a:lnTo>
                  <a:pt x="319554" y="23147"/>
                </a:lnTo>
                <a:lnTo>
                  <a:pt x="323526" y="26691"/>
                </a:lnTo>
                <a:lnTo>
                  <a:pt x="326175" y="30323"/>
                </a:lnTo>
                <a:lnTo>
                  <a:pt x="329117" y="37745"/>
                </a:lnTo>
                <a:lnTo>
                  <a:pt x="328631" y="41503"/>
                </a:lnTo>
                <a:lnTo>
                  <a:pt x="327038" y="45278"/>
                </a:lnTo>
                <a:lnTo>
                  <a:pt x="318727" y="56658"/>
                </a:lnTo>
                <a:lnTo>
                  <a:pt x="310567" y="65537"/>
                </a:lnTo>
                <a:lnTo>
                  <a:pt x="277384" y="99218"/>
                </a:lnTo>
                <a:lnTo>
                  <a:pt x="264933" y="109154"/>
                </a:lnTo>
                <a:lnTo>
                  <a:pt x="249012" y="120859"/>
                </a:lnTo>
                <a:lnTo>
                  <a:pt x="211003" y="147410"/>
                </a:lnTo>
                <a:lnTo>
                  <a:pt x="168709" y="176144"/>
                </a:lnTo>
                <a:lnTo>
                  <a:pt x="151843" y="187108"/>
                </a:lnTo>
                <a:lnTo>
                  <a:pt x="138059" y="195688"/>
                </a:lnTo>
                <a:lnTo>
                  <a:pt x="126330" y="202678"/>
                </a:lnTo>
                <a:lnTo>
                  <a:pt x="115970" y="208608"/>
                </a:lnTo>
                <a:lnTo>
                  <a:pt x="97686" y="218583"/>
                </a:lnTo>
                <a:lnTo>
                  <a:pt x="90524" y="223021"/>
                </a:lnTo>
                <a:lnTo>
                  <a:pt x="84480" y="227250"/>
                </a:lnTo>
                <a:lnTo>
                  <a:pt x="74377" y="235335"/>
                </a:lnTo>
                <a:lnTo>
                  <a:pt x="65653" y="243162"/>
                </a:lnTo>
                <a:lnTo>
                  <a:pt x="59670" y="248641"/>
                </a:lnTo>
                <a:lnTo>
                  <a:pt x="60100" y="249410"/>
                </a:lnTo>
                <a:lnTo>
                  <a:pt x="61657" y="249922"/>
                </a:lnTo>
                <a:lnTo>
                  <a:pt x="69915" y="250644"/>
                </a:lnTo>
                <a:lnTo>
                  <a:pt x="80406" y="250858"/>
                </a:lnTo>
                <a:lnTo>
                  <a:pt x="101396" y="250930"/>
                </a:lnTo>
                <a:lnTo>
                  <a:pt x="108238" y="249665"/>
                </a:lnTo>
                <a:lnTo>
                  <a:pt x="115338" y="247553"/>
                </a:lnTo>
                <a:lnTo>
                  <a:pt x="122613" y="244875"/>
                </a:lnTo>
                <a:lnTo>
                  <a:pt x="130002" y="243089"/>
                </a:lnTo>
                <a:lnTo>
                  <a:pt x="137468" y="241898"/>
                </a:lnTo>
                <a:lnTo>
                  <a:pt x="144986" y="241105"/>
                </a:lnTo>
                <a:lnTo>
                  <a:pt x="156347" y="240576"/>
                </a:lnTo>
                <a:lnTo>
                  <a:pt x="185905" y="239988"/>
                </a:lnTo>
                <a:lnTo>
                  <a:pt x="226110" y="239657"/>
                </a:lnTo>
                <a:lnTo>
                  <a:pt x="237100" y="240880"/>
                </a:lnTo>
                <a:lnTo>
                  <a:pt x="246967" y="242966"/>
                </a:lnTo>
                <a:lnTo>
                  <a:pt x="256085" y="245627"/>
                </a:lnTo>
                <a:lnTo>
                  <a:pt x="264704" y="247400"/>
                </a:lnTo>
                <a:lnTo>
                  <a:pt x="272989" y="248583"/>
                </a:lnTo>
                <a:lnTo>
                  <a:pt x="281053" y="249371"/>
                </a:lnTo>
                <a:lnTo>
                  <a:pt x="288969" y="251166"/>
                </a:lnTo>
                <a:lnTo>
                  <a:pt x="296786" y="253633"/>
                </a:lnTo>
                <a:lnTo>
                  <a:pt x="304538" y="256548"/>
                </a:lnTo>
                <a:lnTo>
                  <a:pt x="310975" y="259761"/>
                </a:lnTo>
                <a:lnTo>
                  <a:pt x="321515" y="266718"/>
                </a:lnTo>
                <a:lnTo>
                  <a:pt x="330432" y="274043"/>
                </a:lnTo>
                <a:lnTo>
                  <a:pt x="334588" y="277775"/>
                </a:lnTo>
                <a:lnTo>
                  <a:pt x="337359" y="282802"/>
                </a:lnTo>
                <a:lnTo>
                  <a:pt x="340438" y="295162"/>
                </a:lnTo>
                <a:lnTo>
                  <a:pt x="339989" y="300744"/>
                </a:lnTo>
                <a:lnTo>
                  <a:pt x="338419" y="305735"/>
                </a:lnTo>
                <a:lnTo>
                  <a:pt x="326776" y="328938"/>
                </a:lnTo>
                <a:lnTo>
                  <a:pt x="316261" y="343183"/>
                </a:lnTo>
                <a:lnTo>
                  <a:pt x="309900" y="350538"/>
                </a:lnTo>
                <a:lnTo>
                  <a:pt x="300580" y="360521"/>
                </a:lnTo>
                <a:lnTo>
                  <a:pt x="276679" y="385160"/>
                </a:lnTo>
                <a:lnTo>
                  <a:pt x="261922" y="398842"/>
                </a:lnTo>
                <a:lnTo>
                  <a:pt x="245735" y="413044"/>
                </a:lnTo>
                <a:lnTo>
                  <a:pt x="228593" y="427592"/>
                </a:lnTo>
                <a:lnTo>
                  <a:pt x="213356" y="439831"/>
                </a:lnTo>
                <a:lnTo>
                  <a:pt x="199387" y="450530"/>
                </a:lnTo>
                <a:lnTo>
                  <a:pt x="186266" y="460202"/>
                </a:lnTo>
                <a:lnTo>
                  <a:pt x="174977" y="469190"/>
                </a:lnTo>
                <a:lnTo>
                  <a:pt x="164911" y="477723"/>
                </a:lnTo>
                <a:lnTo>
                  <a:pt x="155661" y="485951"/>
                </a:lnTo>
                <a:lnTo>
                  <a:pt x="145684" y="493976"/>
                </a:lnTo>
                <a:lnTo>
                  <a:pt x="135223" y="501867"/>
                </a:lnTo>
                <a:lnTo>
                  <a:pt x="124439" y="509667"/>
                </a:lnTo>
                <a:lnTo>
                  <a:pt x="113440" y="516137"/>
                </a:lnTo>
                <a:lnTo>
                  <a:pt x="102296" y="521721"/>
                </a:lnTo>
                <a:lnTo>
                  <a:pt x="81026" y="531311"/>
                </a:lnTo>
                <a:lnTo>
                  <a:pt x="63105" y="539807"/>
                </a:lnTo>
                <a:lnTo>
                  <a:pt x="56040" y="542580"/>
                </a:lnTo>
                <a:lnTo>
                  <a:pt x="50060" y="544430"/>
                </a:lnTo>
                <a:lnTo>
                  <a:pt x="44804" y="545662"/>
                </a:lnTo>
                <a:lnTo>
                  <a:pt x="38759" y="546484"/>
                </a:lnTo>
                <a:lnTo>
                  <a:pt x="32190" y="547032"/>
                </a:lnTo>
                <a:lnTo>
                  <a:pt x="15531" y="547911"/>
                </a:lnTo>
                <a:lnTo>
                  <a:pt x="9866" y="548031"/>
                </a:lnTo>
                <a:lnTo>
                  <a:pt x="0" y="5481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68"/>
          <p:cNvSpPr/>
          <p:nvPr/>
        </p:nvSpPr>
        <p:spPr>
          <a:xfrm>
            <a:off x="7429500" y="4069081"/>
            <a:ext cx="594360" cy="467778"/>
          </a:xfrm>
          <a:custGeom>
            <a:avLst/>
            <a:gdLst/>
            <a:ahLst/>
            <a:cxnLst/>
            <a:rect l="0" t="0" r="0" b="0"/>
            <a:pathLst>
              <a:path w="594360" h="467778">
                <a:moveTo>
                  <a:pt x="0" y="251458"/>
                </a:moveTo>
                <a:lnTo>
                  <a:pt x="26868" y="278327"/>
                </a:lnTo>
                <a:lnTo>
                  <a:pt x="29342" y="283340"/>
                </a:lnTo>
                <a:lnTo>
                  <a:pt x="32091" y="295685"/>
                </a:lnTo>
                <a:lnTo>
                  <a:pt x="36699" y="306251"/>
                </a:lnTo>
                <a:lnTo>
                  <a:pt x="42981" y="317721"/>
                </a:lnTo>
                <a:lnTo>
                  <a:pt x="46433" y="326113"/>
                </a:lnTo>
                <a:lnTo>
                  <a:pt x="50005" y="335519"/>
                </a:lnTo>
                <a:lnTo>
                  <a:pt x="52387" y="344329"/>
                </a:lnTo>
                <a:lnTo>
                  <a:pt x="53975" y="352742"/>
                </a:lnTo>
                <a:lnTo>
                  <a:pt x="55033" y="360891"/>
                </a:lnTo>
                <a:lnTo>
                  <a:pt x="57008" y="371403"/>
                </a:lnTo>
                <a:lnTo>
                  <a:pt x="62590" y="396631"/>
                </a:lnTo>
                <a:lnTo>
                  <a:pt x="64586" y="406660"/>
                </a:lnTo>
                <a:lnTo>
                  <a:pt x="66805" y="421190"/>
                </a:lnTo>
                <a:lnTo>
                  <a:pt x="71177" y="435268"/>
                </a:lnTo>
                <a:lnTo>
                  <a:pt x="77354" y="448722"/>
                </a:lnTo>
                <a:lnTo>
                  <a:pt x="86702" y="462166"/>
                </a:lnTo>
                <a:lnTo>
                  <a:pt x="90816" y="467777"/>
                </a:lnTo>
                <a:lnTo>
                  <a:pt x="91162" y="464863"/>
                </a:lnTo>
                <a:lnTo>
                  <a:pt x="91385" y="452644"/>
                </a:lnTo>
                <a:lnTo>
                  <a:pt x="91435" y="404713"/>
                </a:lnTo>
                <a:lnTo>
                  <a:pt x="90166" y="394268"/>
                </a:lnTo>
                <a:lnTo>
                  <a:pt x="88051" y="382225"/>
                </a:lnTo>
                <a:lnTo>
                  <a:pt x="85370" y="369116"/>
                </a:lnTo>
                <a:lnTo>
                  <a:pt x="82313" y="357837"/>
                </a:lnTo>
                <a:lnTo>
                  <a:pt x="79006" y="347777"/>
                </a:lnTo>
                <a:lnTo>
                  <a:pt x="75530" y="338531"/>
                </a:lnTo>
                <a:lnTo>
                  <a:pt x="71943" y="327287"/>
                </a:lnTo>
                <a:lnTo>
                  <a:pt x="68282" y="314711"/>
                </a:lnTo>
                <a:lnTo>
                  <a:pt x="64571" y="301247"/>
                </a:lnTo>
                <a:lnTo>
                  <a:pt x="62097" y="288460"/>
                </a:lnTo>
                <a:lnTo>
                  <a:pt x="60448" y="276127"/>
                </a:lnTo>
                <a:lnTo>
                  <a:pt x="59349" y="264094"/>
                </a:lnTo>
                <a:lnTo>
                  <a:pt x="58615" y="253532"/>
                </a:lnTo>
                <a:lnTo>
                  <a:pt x="58127" y="243951"/>
                </a:lnTo>
                <a:lnTo>
                  <a:pt x="57584" y="226531"/>
                </a:lnTo>
                <a:lnTo>
                  <a:pt x="57236" y="187879"/>
                </a:lnTo>
                <a:lnTo>
                  <a:pt x="57167" y="144214"/>
                </a:lnTo>
                <a:lnTo>
                  <a:pt x="58431" y="136782"/>
                </a:lnTo>
                <a:lnTo>
                  <a:pt x="63222" y="125138"/>
                </a:lnTo>
                <a:lnTo>
                  <a:pt x="73060" y="105375"/>
                </a:lnTo>
                <a:lnTo>
                  <a:pt x="80307" y="94246"/>
                </a:lnTo>
                <a:lnTo>
                  <a:pt x="91528" y="80840"/>
                </a:lnTo>
                <a:lnTo>
                  <a:pt x="102896" y="68825"/>
                </a:lnTo>
                <a:lnTo>
                  <a:pt x="111771" y="61068"/>
                </a:lnTo>
                <a:lnTo>
                  <a:pt x="129778" y="49561"/>
                </a:lnTo>
                <a:lnTo>
                  <a:pt x="139382" y="41923"/>
                </a:lnTo>
                <a:lnTo>
                  <a:pt x="147531" y="38108"/>
                </a:lnTo>
                <a:lnTo>
                  <a:pt x="158044" y="34295"/>
                </a:lnTo>
                <a:lnTo>
                  <a:pt x="170133" y="30483"/>
                </a:lnTo>
                <a:lnTo>
                  <a:pt x="180731" y="26671"/>
                </a:lnTo>
                <a:lnTo>
                  <a:pt x="199281" y="19050"/>
                </a:lnTo>
                <a:lnTo>
                  <a:pt x="209054" y="16509"/>
                </a:lnTo>
                <a:lnTo>
                  <a:pt x="219379" y="14816"/>
                </a:lnTo>
                <a:lnTo>
                  <a:pt x="230073" y="13687"/>
                </a:lnTo>
                <a:lnTo>
                  <a:pt x="239742" y="12934"/>
                </a:lnTo>
                <a:lnTo>
                  <a:pt x="257258" y="12097"/>
                </a:lnTo>
                <a:lnTo>
                  <a:pt x="266755" y="10604"/>
                </a:lnTo>
                <a:lnTo>
                  <a:pt x="276897" y="8339"/>
                </a:lnTo>
                <a:lnTo>
                  <a:pt x="287468" y="5559"/>
                </a:lnTo>
                <a:lnTo>
                  <a:pt x="300865" y="3706"/>
                </a:lnTo>
                <a:lnTo>
                  <a:pt x="316147" y="2470"/>
                </a:lnTo>
                <a:lnTo>
                  <a:pt x="347519" y="1097"/>
                </a:lnTo>
                <a:lnTo>
                  <a:pt x="386601" y="324"/>
                </a:lnTo>
                <a:lnTo>
                  <a:pt x="549237" y="0"/>
                </a:lnTo>
                <a:lnTo>
                  <a:pt x="562028" y="3386"/>
                </a:lnTo>
                <a:lnTo>
                  <a:pt x="574910" y="9124"/>
                </a:lnTo>
                <a:lnTo>
                  <a:pt x="580124" y="12432"/>
                </a:lnTo>
                <a:lnTo>
                  <a:pt x="594359" y="228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69"/>
          <p:cNvSpPr/>
          <p:nvPr/>
        </p:nvSpPr>
        <p:spPr>
          <a:xfrm>
            <a:off x="7612379" y="4183397"/>
            <a:ext cx="239770" cy="377173"/>
          </a:xfrm>
          <a:custGeom>
            <a:avLst/>
            <a:gdLst/>
            <a:ahLst/>
            <a:cxnLst/>
            <a:rect l="0" t="0" r="0" b="0"/>
            <a:pathLst>
              <a:path w="239770" h="377173">
                <a:moveTo>
                  <a:pt x="11430" y="45703"/>
                </a:moveTo>
                <a:lnTo>
                  <a:pt x="27339" y="29794"/>
                </a:lnTo>
                <a:lnTo>
                  <a:pt x="33466" y="26206"/>
                </a:lnTo>
                <a:lnTo>
                  <a:pt x="41361" y="22545"/>
                </a:lnTo>
                <a:lnTo>
                  <a:pt x="50434" y="18834"/>
                </a:lnTo>
                <a:lnTo>
                  <a:pt x="59023" y="15090"/>
                </a:lnTo>
                <a:lnTo>
                  <a:pt x="75339" y="7544"/>
                </a:lnTo>
                <a:lnTo>
                  <a:pt x="84517" y="5023"/>
                </a:lnTo>
                <a:lnTo>
                  <a:pt x="94445" y="3343"/>
                </a:lnTo>
                <a:lnTo>
                  <a:pt x="104873" y="2223"/>
                </a:lnTo>
                <a:lnTo>
                  <a:pt x="114365" y="1476"/>
                </a:lnTo>
                <a:lnTo>
                  <a:pt x="123234" y="978"/>
                </a:lnTo>
                <a:lnTo>
                  <a:pt x="131686" y="646"/>
                </a:lnTo>
                <a:lnTo>
                  <a:pt x="161786" y="179"/>
                </a:lnTo>
                <a:lnTo>
                  <a:pt x="212847" y="0"/>
                </a:lnTo>
                <a:lnTo>
                  <a:pt x="219368" y="1264"/>
                </a:lnTo>
                <a:lnTo>
                  <a:pt x="224986" y="3377"/>
                </a:lnTo>
                <a:lnTo>
                  <a:pt x="230001" y="6055"/>
                </a:lnTo>
                <a:lnTo>
                  <a:pt x="233344" y="9111"/>
                </a:lnTo>
                <a:lnTo>
                  <a:pt x="235572" y="12418"/>
                </a:lnTo>
                <a:lnTo>
                  <a:pt x="238049" y="19479"/>
                </a:lnTo>
                <a:lnTo>
                  <a:pt x="239150" y="26851"/>
                </a:lnTo>
                <a:lnTo>
                  <a:pt x="239639" y="37747"/>
                </a:lnTo>
                <a:lnTo>
                  <a:pt x="239769" y="44209"/>
                </a:lnTo>
                <a:lnTo>
                  <a:pt x="238586" y="49787"/>
                </a:lnTo>
                <a:lnTo>
                  <a:pt x="233886" y="59371"/>
                </a:lnTo>
                <a:lnTo>
                  <a:pt x="229584" y="64975"/>
                </a:lnTo>
                <a:lnTo>
                  <a:pt x="224176" y="71251"/>
                </a:lnTo>
                <a:lnTo>
                  <a:pt x="212664" y="83727"/>
                </a:lnTo>
                <a:lnTo>
                  <a:pt x="203314" y="93505"/>
                </a:lnTo>
                <a:lnTo>
                  <a:pt x="184843" y="112219"/>
                </a:lnTo>
                <a:lnTo>
                  <a:pt x="177839" y="117986"/>
                </a:lnTo>
                <a:lnTo>
                  <a:pt x="170629" y="123102"/>
                </a:lnTo>
                <a:lnTo>
                  <a:pt x="144961" y="139756"/>
                </a:lnTo>
                <a:lnTo>
                  <a:pt x="120357" y="156003"/>
                </a:lnTo>
                <a:lnTo>
                  <a:pt x="113606" y="158225"/>
                </a:lnTo>
                <a:lnTo>
                  <a:pt x="110027" y="158817"/>
                </a:lnTo>
                <a:lnTo>
                  <a:pt x="108912" y="159212"/>
                </a:lnTo>
                <a:lnTo>
                  <a:pt x="109438" y="159476"/>
                </a:lnTo>
                <a:lnTo>
                  <a:pt x="111059" y="159651"/>
                </a:lnTo>
                <a:lnTo>
                  <a:pt x="114679" y="158498"/>
                </a:lnTo>
                <a:lnTo>
                  <a:pt x="119633" y="156460"/>
                </a:lnTo>
                <a:lnTo>
                  <a:pt x="125476" y="153830"/>
                </a:lnTo>
                <a:lnTo>
                  <a:pt x="130641" y="152078"/>
                </a:lnTo>
                <a:lnTo>
                  <a:pt x="135355" y="150910"/>
                </a:lnTo>
                <a:lnTo>
                  <a:pt x="139766" y="150130"/>
                </a:lnTo>
                <a:lnTo>
                  <a:pt x="145247" y="149611"/>
                </a:lnTo>
                <a:lnTo>
                  <a:pt x="151442" y="149265"/>
                </a:lnTo>
                <a:lnTo>
                  <a:pt x="163827" y="148880"/>
                </a:lnTo>
                <a:lnTo>
                  <a:pt x="179211" y="148664"/>
                </a:lnTo>
                <a:lnTo>
                  <a:pt x="207813" y="148584"/>
                </a:lnTo>
                <a:lnTo>
                  <a:pt x="210932" y="149850"/>
                </a:lnTo>
                <a:lnTo>
                  <a:pt x="213012" y="151964"/>
                </a:lnTo>
                <a:lnTo>
                  <a:pt x="222417" y="170550"/>
                </a:lnTo>
                <a:lnTo>
                  <a:pt x="223207" y="175924"/>
                </a:lnTo>
                <a:lnTo>
                  <a:pt x="222466" y="180777"/>
                </a:lnTo>
                <a:lnTo>
                  <a:pt x="220701" y="185282"/>
                </a:lnTo>
                <a:lnTo>
                  <a:pt x="218739" y="197061"/>
                </a:lnTo>
                <a:lnTo>
                  <a:pt x="218216" y="203758"/>
                </a:lnTo>
                <a:lnTo>
                  <a:pt x="215328" y="210763"/>
                </a:lnTo>
                <a:lnTo>
                  <a:pt x="210862" y="217973"/>
                </a:lnTo>
                <a:lnTo>
                  <a:pt x="205345" y="225319"/>
                </a:lnTo>
                <a:lnTo>
                  <a:pt x="200396" y="232757"/>
                </a:lnTo>
                <a:lnTo>
                  <a:pt x="195828" y="240255"/>
                </a:lnTo>
                <a:lnTo>
                  <a:pt x="191512" y="247794"/>
                </a:lnTo>
                <a:lnTo>
                  <a:pt x="186095" y="255360"/>
                </a:lnTo>
                <a:lnTo>
                  <a:pt x="179943" y="262945"/>
                </a:lnTo>
                <a:lnTo>
                  <a:pt x="173303" y="270540"/>
                </a:lnTo>
                <a:lnTo>
                  <a:pt x="165065" y="278144"/>
                </a:lnTo>
                <a:lnTo>
                  <a:pt x="155763" y="285754"/>
                </a:lnTo>
                <a:lnTo>
                  <a:pt x="145753" y="293366"/>
                </a:lnTo>
                <a:lnTo>
                  <a:pt x="136539" y="300982"/>
                </a:lnTo>
                <a:lnTo>
                  <a:pt x="127856" y="308598"/>
                </a:lnTo>
                <a:lnTo>
                  <a:pt x="119528" y="316217"/>
                </a:lnTo>
                <a:lnTo>
                  <a:pt x="111435" y="322565"/>
                </a:lnTo>
                <a:lnTo>
                  <a:pt x="103501" y="328068"/>
                </a:lnTo>
                <a:lnTo>
                  <a:pt x="95670" y="333006"/>
                </a:lnTo>
                <a:lnTo>
                  <a:pt x="87910" y="337568"/>
                </a:lnTo>
                <a:lnTo>
                  <a:pt x="80197" y="341879"/>
                </a:lnTo>
                <a:lnTo>
                  <a:pt x="64853" y="350057"/>
                </a:lnTo>
                <a:lnTo>
                  <a:pt x="49567" y="357925"/>
                </a:lnTo>
                <a:lnTo>
                  <a:pt x="43204" y="361800"/>
                </a:lnTo>
                <a:lnTo>
                  <a:pt x="37693" y="365654"/>
                </a:lnTo>
                <a:lnTo>
                  <a:pt x="32749" y="369494"/>
                </a:lnTo>
                <a:lnTo>
                  <a:pt x="28184" y="372053"/>
                </a:lnTo>
                <a:lnTo>
                  <a:pt x="23869" y="373760"/>
                </a:lnTo>
                <a:lnTo>
                  <a:pt x="0" y="3771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799" y="609600"/>
            <a:ext cx="786138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326"/>
          <p:cNvSpPr/>
          <p:nvPr/>
        </p:nvSpPr>
        <p:spPr>
          <a:xfrm>
            <a:off x="11503" y="1006378"/>
            <a:ext cx="5371080" cy="844700"/>
          </a:xfrm>
          <a:custGeom>
            <a:avLst/>
            <a:gdLst/>
            <a:ahLst/>
            <a:cxnLst/>
            <a:rect l="0" t="0" r="0" b="0"/>
            <a:pathLst>
              <a:path w="5371080" h="844700">
                <a:moveTo>
                  <a:pt x="3028877" y="422372"/>
                </a:moveTo>
                <a:lnTo>
                  <a:pt x="3011896" y="413246"/>
                </a:lnTo>
                <a:lnTo>
                  <a:pt x="2981449" y="389054"/>
                </a:lnTo>
                <a:lnTo>
                  <a:pt x="2954458" y="366924"/>
                </a:lnTo>
                <a:lnTo>
                  <a:pt x="2923712" y="341455"/>
                </a:lnTo>
                <a:lnTo>
                  <a:pt x="2874622" y="316576"/>
                </a:lnTo>
                <a:lnTo>
                  <a:pt x="2807912" y="286320"/>
                </a:lnTo>
                <a:lnTo>
                  <a:pt x="2752162" y="263386"/>
                </a:lnTo>
                <a:lnTo>
                  <a:pt x="2699192" y="242988"/>
                </a:lnTo>
                <a:lnTo>
                  <a:pt x="2648653" y="219204"/>
                </a:lnTo>
                <a:lnTo>
                  <a:pt x="2575087" y="196650"/>
                </a:lnTo>
                <a:lnTo>
                  <a:pt x="2511061" y="173362"/>
                </a:lnTo>
                <a:lnTo>
                  <a:pt x="2446190" y="153434"/>
                </a:lnTo>
                <a:lnTo>
                  <a:pt x="2396525" y="135204"/>
                </a:lnTo>
                <a:lnTo>
                  <a:pt x="2340004" y="111930"/>
                </a:lnTo>
                <a:lnTo>
                  <a:pt x="2253788" y="87854"/>
                </a:lnTo>
                <a:lnTo>
                  <a:pt x="2083889" y="49005"/>
                </a:lnTo>
                <a:lnTo>
                  <a:pt x="1961702" y="23875"/>
                </a:lnTo>
                <a:lnTo>
                  <a:pt x="1815999" y="5601"/>
                </a:lnTo>
                <a:lnTo>
                  <a:pt x="1667025" y="0"/>
                </a:lnTo>
                <a:lnTo>
                  <a:pt x="1508588" y="8540"/>
                </a:lnTo>
                <a:lnTo>
                  <a:pt x="1348661" y="26663"/>
                </a:lnTo>
                <a:lnTo>
                  <a:pt x="1204999" y="52025"/>
                </a:lnTo>
                <a:lnTo>
                  <a:pt x="1100782" y="74726"/>
                </a:lnTo>
                <a:lnTo>
                  <a:pt x="997301" y="99842"/>
                </a:lnTo>
                <a:lnTo>
                  <a:pt x="926635" y="121773"/>
                </a:lnTo>
                <a:lnTo>
                  <a:pt x="764518" y="174744"/>
                </a:lnTo>
                <a:lnTo>
                  <a:pt x="690587" y="197588"/>
                </a:lnTo>
                <a:lnTo>
                  <a:pt x="627336" y="220444"/>
                </a:lnTo>
                <a:lnTo>
                  <a:pt x="499516" y="270677"/>
                </a:lnTo>
                <a:lnTo>
                  <a:pt x="449720" y="291875"/>
                </a:lnTo>
                <a:lnTo>
                  <a:pt x="389739" y="318089"/>
                </a:lnTo>
                <a:lnTo>
                  <a:pt x="335136" y="341943"/>
                </a:lnTo>
                <a:lnTo>
                  <a:pt x="297499" y="361226"/>
                </a:lnTo>
                <a:lnTo>
                  <a:pt x="246904" y="390962"/>
                </a:lnTo>
                <a:lnTo>
                  <a:pt x="224268" y="405242"/>
                </a:lnTo>
                <a:lnTo>
                  <a:pt x="104043" y="486250"/>
                </a:lnTo>
                <a:lnTo>
                  <a:pt x="74944" y="509737"/>
                </a:lnTo>
                <a:lnTo>
                  <a:pt x="32032" y="544919"/>
                </a:lnTo>
                <a:lnTo>
                  <a:pt x="14196" y="566160"/>
                </a:lnTo>
                <a:lnTo>
                  <a:pt x="6268" y="584068"/>
                </a:lnTo>
                <a:lnTo>
                  <a:pt x="1806" y="608429"/>
                </a:lnTo>
                <a:lnTo>
                  <a:pt x="762" y="624020"/>
                </a:lnTo>
                <a:lnTo>
                  <a:pt x="174" y="677417"/>
                </a:lnTo>
                <a:lnTo>
                  <a:pt x="0" y="713135"/>
                </a:lnTo>
                <a:lnTo>
                  <a:pt x="1245" y="719084"/>
                </a:lnTo>
                <a:lnTo>
                  <a:pt x="3346" y="723050"/>
                </a:lnTo>
                <a:lnTo>
                  <a:pt x="6016" y="725693"/>
                </a:lnTo>
                <a:lnTo>
                  <a:pt x="42706" y="746426"/>
                </a:lnTo>
                <a:lnTo>
                  <a:pt x="60850" y="750546"/>
                </a:lnTo>
                <a:lnTo>
                  <a:pt x="92485" y="756252"/>
                </a:lnTo>
                <a:lnTo>
                  <a:pt x="114723" y="761263"/>
                </a:lnTo>
                <a:lnTo>
                  <a:pt x="260296" y="771183"/>
                </a:lnTo>
                <a:lnTo>
                  <a:pt x="425197" y="770149"/>
                </a:lnTo>
                <a:lnTo>
                  <a:pt x="586291" y="764287"/>
                </a:lnTo>
                <a:lnTo>
                  <a:pt x="735558" y="754926"/>
                </a:lnTo>
                <a:lnTo>
                  <a:pt x="1109375" y="753884"/>
                </a:lnTo>
                <a:lnTo>
                  <a:pt x="1258704" y="744800"/>
                </a:lnTo>
                <a:lnTo>
                  <a:pt x="1421913" y="736815"/>
                </a:lnTo>
                <a:lnTo>
                  <a:pt x="1573720" y="732134"/>
                </a:lnTo>
                <a:lnTo>
                  <a:pt x="1732023" y="727822"/>
                </a:lnTo>
                <a:lnTo>
                  <a:pt x="1973878" y="715117"/>
                </a:lnTo>
                <a:lnTo>
                  <a:pt x="2119384" y="716262"/>
                </a:lnTo>
                <a:lnTo>
                  <a:pt x="2853438" y="730237"/>
                </a:lnTo>
                <a:lnTo>
                  <a:pt x="3018211" y="736902"/>
                </a:lnTo>
                <a:lnTo>
                  <a:pt x="3173055" y="742593"/>
                </a:lnTo>
                <a:lnTo>
                  <a:pt x="3329324" y="751243"/>
                </a:lnTo>
                <a:lnTo>
                  <a:pt x="3494342" y="759396"/>
                </a:lnTo>
                <a:lnTo>
                  <a:pt x="3661464" y="771966"/>
                </a:lnTo>
                <a:lnTo>
                  <a:pt x="3825615" y="779153"/>
                </a:lnTo>
                <a:lnTo>
                  <a:pt x="4472060" y="824233"/>
                </a:lnTo>
                <a:lnTo>
                  <a:pt x="4628414" y="832272"/>
                </a:lnTo>
                <a:lnTo>
                  <a:pt x="4792587" y="842335"/>
                </a:lnTo>
                <a:lnTo>
                  <a:pt x="4951500" y="844699"/>
                </a:lnTo>
                <a:lnTo>
                  <a:pt x="5105233" y="843897"/>
                </a:lnTo>
                <a:lnTo>
                  <a:pt x="5271105" y="824476"/>
                </a:lnTo>
                <a:lnTo>
                  <a:pt x="5312067" y="816963"/>
                </a:lnTo>
                <a:lnTo>
                  <a:pt x="5342266" y="806693"/>
                </a:lnTo>
                <a:lnTo>
                  <a:pt x="5349646" y="801776"/>
                </a:lnTo>
                <a:lnTo>
                  <a:pt x="5361233" y="789539"/>
                </a:lnTo>
                <a:lnTo>
                  <a:pt x="5364831" y="782720"/>
                </a:lnTo>
                <a:lnTo>
                  <a:pt x="5368829" y="768370"/>
                </a:lnTo>
                <a:lnTo>
                  <a:pt x="5371079" y="746010"/>
                </a:lnTo>
                <a:lnTo>
                  <a:pt x="5368219" y="730888"/>
                </a:lnTo>
                <a:lnTo>
                  <a:pt x="5365678" y="723299"/>
                </a:lnTo>
                <a:lnTo>
                  <a:pt x="5356082" y="708094"/>
                </a:lnTo>
                <a:lnTo>
                  <a:pt x="5342080" y="692869"/>
                </a:lnTo>
                <a:lnTo>
                  <a:pt x="5311506" y="668748"/>
                </a:lnTo>
                <a:lnTo>
                  <a:pt x="5241541" y="616012"/>
                </a:lnTo>
                <a:lnTo>
                  <a:pt x="5208200" y="596911"/>
                </a:lnTo>
                <a:lnTo>
                  <a:pt x="5128987" y="557884"/>
                </a:lnTo>
                <a:lnTo>
                  <a:pt x="5084939" y="539326"/>
                </a:lnTo>
                <a:lnTo>
                  <a:pt x="5029802" y="520071"/>
                </a:lnTo>
                <a:lnTo>
                  <a:pt x="4946030" y="494580"/>
                </a:lnTo>
                <a:lnTo>
                  <a:pt x="4869852" y="473091"/>
                </a:lnTo>
                <a:lnTo>
                  <a:pt x="4706880" y="430650"/>
                </a:lnTo>
                <a:lnTo>
                  <a:pt x="4613042" y="408597"/>
                </a:lnTo>
                <a:lnTo>
                  <a:pt x="4451658" y="384966"/>
                </a:lnTo>
                <a:lnTo>
                  <a:pt x="4052168" y="338557"/>
                </a:lnTo>
                <a:lnTo>
                  <a:pt x="3885414" y="331936"/>
                </a:lnTo>
                <a:lnTo>
                  <a:pt x="3748826" y="331130"/>
                </a:lnTo>
                <a:lnTo>
                  <a:pt x="3611778" y="340096"/>
                </a:lnTo>
                <a:lnTo>
                  <a:pt x="3446421" y="363873"/>
                </a:lnTo>
                <a:lnTo>
                  <a:pt x="3347327" y="385001"/>
                </a:lnTo>
                <a:lnTo>
                  <a:pt x="3251643" y="407348"/>
                </a:lnTo>
                <a:lnTo>
                  <a:pt x="3189691" y="429241"/>
                </a:lnTo>
                <a:lnTo>
                  <a:pt x="3158946" y="442191"/>
                </a:lnTo>
                <a:lnTo>
                  <a:pt x="3129559" y="455905"/>
                </a:lnTo>
                <a:lnTo>
                  <a:pt x="3101079" y="470127"/>
                </a:lnTo>
                <a:lnTo>
                  <a:pt x="3045726" y="499476"/>
                </a:lnTo>
                <a:lnTo>
                  <a:pt x="2991492" y="529454"/>
                </a:lnTo>
                <a:lnTo>
                  <a:pt x="2964583" y="545829"/>
                </a:lnTo>
                <a:lnTo>
                  <a:pt x="2937755" y="563097"/>
                </a:lnTo>
                <a:lnTo>
                  <a:pt x="2910979" y="580958"/>
                </a:lnTo>
                <a:lnTo>
                  <a:pt x="2886778" y="597946"/>
                </a:lnTo>
                <a:lnTo>
                  <a:pt x="2842955" y="630368"/>
                </a:lnTo>
                <a:lnTo>
                  <a:pt x="2824919" y="644856"/>
                </a:lnTo>
                <a:lnTo>
                  <a:pt x="2809085" y="658324"/>
                </a:lnTo>
                <a:lnTo>
                  <a:pt x="2765986" y="6966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Scientific notation uses the form:</a:t>
            </a:r>
          </a:p>
          <a:p>
            <a:pPr>
              <a:buNone/>
            </a:pPr>
            <a:r>
              <a:rPr lang="en-US" dirty="0" smtClean="0"/>
              <a:t>	c x 10</a:t>
            </a:r>
            <a:r>
              <a:rPr lang="en-US" baseline="30000" dirty="0" smtClean="0"/>
              <a:t>n</a:t>
            </a:r>
          </a:p>
          <a:p>
            <a:r>
              <a:rPr lang="en-US" dirty="0" smtClean="0"/>
              <a:t>c must be greater than or equal to  1 and less than 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999" y="533400"/>
            <a:ext cx="7205579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300"/>
          <p:cNvSpPr/>
          <p:nvPr/>
        </p:nvSpPr>
        <p:spPr>
          <a:xfrm>
            <a:off x="583460" y="3475125"/>
            <a:ext cx="1084562" cy="817209"/>
          </a:xfrm>
          <a:custGeom>
            <a:avLst/>
            <a:gdLst/>
            <a:ahLst/>
            <a:cxnLst/>
            <a:rect l="0" t="0" r="0" b="0"/>
            <a:pathLst>
              <a:path w="1084562" h="817209">
                <a:moveTo>
                  <a:pt x="856720" y="102464"/>
                </a:moveTo>
                <a:lnTo>
                  <a:pt x="850652" y="102464"/>
                </a:lnTo>
                <a:lnTo>
                  <a:pt x="848864" y="101194"/>
                </a:lnTo>
                <a:lnTo>
                  <a:pt x="847673" y="99078"/>
                </a:lnTo>
                <a:lnTo>
                  <a:pt x="846878" y="96397"/>
                </a:lnTo>
                <a:lnTo>
                  <a:pt x="845079" y="94609"/>
                </a:lnTo>
                <a:lnTo>
                  <a:pt x="842609" y="93418"/>
                </a:lnTo>
                <a:lnTo>
                  <a:pt x="839693" y="92623"/>
                </a:lnTo>
                <a:lnTo>
                  <a:pt x="833065" y="88354"/>
                </a:lnTo>
                <a:lnTo>
                  <a:pt x="805580" y="65046"/>
                </a:lnTo>
                <a:lnTo>
                  <a:pt x="776392" y="54997"/>
                </a:lnTo>
                <a:lnTo>
                  <a:pt x="762598" y="49618"/>
                </a:lnTo>
                <a:lnTo>
                  <a:pt x="736622" y="42778"/>
                </a:lnTo>
                <a:lnTo>
                  <a:pt x="718253" y="37837"/>
                </a:lnTo>
                <a:lnTo>
                  <a:pt x="685764" y="34665"/>
                </a:lnTo>
                <a:lnTo>
                  <a:pt x="659169" y="34116"/>
                </a:lnTo>
                <a:lnTo>
                  <a:pt x="638110" y="35258"/>
                </a:lnTo>
                <a:lnTo>
                  <a:pt x="604833" y="41770"/>
                </a:lnTo>
                <a:lnTo>
                  <a:pt x="582210" y="43739"/>
                </a:lnTo>
                <a:lnTo>
                  <a:pt x="556069" y="48001"/>
                </a:lnTo>
                <a:lnTo>
                  <a:pt x="527517" y="55399"/>
                </a:lnTo>
                <a:lnTo>
                  <a:pt x="482882" y="72573"/>
                </a:lnTo>
                <a:lnTo>
                  <a:pt x="452656" y="81983"/>
                </a:lnTo>
                <a:lnTo>
                  <a:pt x="425676" y="93785"/>
                </a:lnTo>
                <a:lnTo>
                  <a:pt x="399715" y="107497"/>
                </a:lnTo>
                <a:lnTo>
                  <a:pt x="371243" y="122058"/>
                </a:lnTo>
                <a:lnTo>
                  <a:pt x="345042" y="133610"/>
                </a:lnTo>
                <a:lnTo>
                  <a:pt x="320697" y="144247"/>
                </a:lnTo>
                <a:lnTo>
                  <a:pt x="297178" y="157441"/>
                </a:lnTo>
                <a:lnTo>
                  <a:pt x="274024" y="175158"/>
                </a:lnTo>
                <a:lnTo>
                  <a:pt x="251034" y="195733"/>
                </a:lnTo>
                <a:lnTo>
                  <a:pt x="228116" y="217577"/>
                </a:lnTo>
                <a:lnTo>
                  <a:pt x="212861" y="231276"/>
                </a:lnTo>
                <a:lnTo>
                  <a:pt x="158793" y="278355"/>
                </a:lnTo>
                <a:lnTo>
                  <a:pt x="129970" y="305098"/>
                </a:lnTo>
                <a:lnTo>
                  <a:pt x="107846" y="329684"/>
                </a:lnTo>
                <a:lnTo>
                  <a:pt x="90817" y="353311"/>
                </a:lnTo>
                <a:lnTo>
                  <a:pt x="79015" y="376511"/>
                </a:lnTo>
                <a:lnTo>
                  <a:pt x="66150" y="396137"/>
                </a:lnTo>
                <a:lnTo>
                  <a:pt x="53235" y="414595"/>
                </a:lnTo>
                <a:lnTo>
                  <a:pt x="43262" y="435499"/>
                </a:lnTo>
                <a:lnTo>
                  <a:pt x="34596" y="457490"/>
                </a:lnTo>
                <a:lnTo>
                  <a:pt x="26511" y="479963"/>
                </a:lnTo>
                <a:lnTo>
                  <a:pt x="18685" y="502652"/>
                </a:lnTo>
                <a:lnTo>
                  <a:pt x="14360" y="525435"/>
                </a:lnTo>
                <a:lnTo>
                  <a:pt x="11167" y="548261"/>
                </a:lnTo>
                <a:lnTo>
                  <a:pt x="5515" y="571106"/>
                </a:lnTo>
                <a:lnTo>
                  <a:pt x="2157" y="590573"/>
                </a:lnTo>
                <a:lnTo>
                  <a:pt x="664" y="608962"/>
                </a:lnTo>
                <a:lnTo>
                  <a:pt x="0" y="629834"/>
                </a:lnTo>
                <a:lnTo>
                  <a:pt x="1093" y="638194"/>
                </a:lnTo>
                <a:lnTo>
                  <a:pt x="5695" y="650870"/>
                </a:lnTo>
                <a:lnTo>
                  <a:pt x="21493" y="671214"/>
                </a:lnTo>
                <a:lnTo>
                  <a:pt x="35081" y="682478"/>
                </a:lnTo>
                <a:lnTo>
                  <a:pt x="64501" y="700059"/>
                </a:lnTo>
                <a:lnTo>
                  <a:pt x="89756" y="711385"/>
                </a:lnTo>
                <a:lnTo>
                  <a:pt x="119607" y="723616"/>
                </a:lnTo>
                <a:lnTo>
                  <a:pt x="145574" y="733285"/>
                </a:lnTo>
                <a:lnTo>
                  <a:pt x="181613" y="745869"/>
                </a:lnTo>
                <a:lnTo>
                  <a:pt x="207259" y="752381"/>
                </a:lnTo>
                <a:lnTo>
                  <a:pt x="365186" y="788854"/>
                </a:lnTo>
                <a:lnTo>
                  <a:pt x="384250" y="793738"/>
                </a:lnTo>
                <a:lnTo>
                  <a:pt x="415593" y="802550"/>
                </a:lnTo>
                <a:lnTo>
                  <a:pt x="434365" y="805408"/>
                </a:lnTo>
                <a:lnTo>
                  <a:pt x="455770" y="807313"/>
                </a:lnTo>
                <a:lnTo>
                  <a:pt x="478930" y="808584"/>
                </a:lnTo>
                <a:lnTo>
                  <a:pt x="503260" y="810701"/>
                </a:lnTo>
                <a:lnTo>
                  <a:pt x="554000" y="816439"/>
                </a:lnTo>
                <a:lnTo>
                  <a:pt x="576166" y="817208"/>
                </a:lnTo>
                <a:lnTo>
                  <a:pt x="596024" y="816450"/>
                </a:lnTo>
                <a:lnTo>
                  <a:pt x="614343" y="814675"/>
                </a:lnTo>
                <a:lnTo>
                  <a:pt x="658403" y="809316"/>
                </a:lnTo>
                <a:lnTo>
                  <a:pt x="682599" y="806109"/>
                </a:lnTo>
                <a:lnTo>
                  <a:pt x="702539" y="802701"/>
                </a:lnTo>
                <a:lnTo>
                  <a:pt x="734855" y="795527"/>
                </a:lnTo>
                <a:lnTo>
                  <a:pt x="761918" y="788106"/>
                </a:lnTo>
                <a:lnTo>
                  <a:pt x="790455" y="779304"/>
                </a:lnTo>
                <a:lnTo>
                  <a:pt x="828539" y="766925"/>
                </a:lnTo>
                <a:lnTo>
                  <a:pt x="849362" y="757529"/>
                </a:lnTo>
                <a:lnTo>
                  <a:pt x="870865" y="746184"/>
                </a:lnTo>
                <a:lnTo>
                  <a:pt x="892820" y="733541"/>
                </a:lnTo>
                <a:lnTo>
                  <a:pt x="923988" y="712720"/>
                </a:lnTo>
                <a:lnTo>
                  <a:pt x="947576" y="694999"/>
                </a:lnTo>
                <a:lnTo>
                  <a:pt x="981007" y="669472"/>
                </a:lnTo>
                <a:lnTo>
                  <a:pt x="999165" y="649108"/>
                </a:lnTo>
                <a:lnTo>
                  <a:pt x="1012315" y="627357"/>
                </a:lnTo>
                <a:lnTo>
                  <a:pt x="1024933" y="601180"/>
                </a:lnTo>
                <a:lnTo>
                  <a:pt x="1043241" y="564146"/>
                </a:lnTo>
                <a:lnTo>
                  <a:pt x="1050917" y="547412"/>
                </a:lnTo>
                <a:lnTo>
                  <a:pt x="1057305" y="532446"/>
                </a:lnTo>
                <a:lnTo>
                  <a:pt x="1062833" y="518659"/>
                </a:lnTo>
                <a:lnTo>
                  <a:pt x="1067789" y="504387"/>
                </a:lnTo>
                <a:lnTo>
                  <a:pt x="1072362" y="489793"/>
                </a:lnTo>
                <a:lnTo>
                  <a:pt x="1076681" y="474983"/>
                </a:lnTo>
                <a:lnTo>
                  <a:pt x="1079561" y="461301"/>
                </a:lnTo>
                <a:lnTo>
                  <a:pt x="1082760" y="435937"/>
                </a:lnTo>
                <a:lnTo>
                  <a:pt x="1083613" y="417490"/>
                </a:lnTo>
                <a:lnTo>
                  <a:pt x="1084561" y="369899"/>
                </a:lnTo>
                <a:lnTo>
                  <a:pt x="1083544" y="349334"/>
                </a:lnTo>
                <a:lnTo>
                  <a:pt x="1081596" y="331814"/>
                </a:lnTo>
                <a:lnTo>
                  <a:pt x="1079027" y="316324"/>
                </a:lnTo>
                <a:lnTo>
                  <a:pt x="1077315" y="300918"/>
                </a:lnTo>
                <a:lnTo>
                  <a:pt x="1076173" y="285567"/>
                </a:lnTo>
                <a:lnTo>
                  <a:pt x="1075412" y="270252"/>
                </a:lnTo>
                <a:lnTo>
                  <a:pt x="1072364" y="254963"/>
                </a:lnTo>
                <a:lnTo>
                  <a:pt x="1067793" y="239690"/>
                </a:lnTo>
                <a:lnTo>
                  <a:pt x="1062205" y="224429"/>
                </a:lnTo>
                <a:lnTo>
                  <a:pt x="1057210" y="209174"/>
                </a:lnTo>
                <a:lnTo>
                  <a:pt x="1052610" y="193924"/>
                </a:lnTo>
                <a:lnTo>
                  <a:pt x="1048273" y="178677"/>
                </a:lnTo>
                <a:lnTo>
                  <a:pt x="1042842" y="164703"/>
                </a:lnTo>
                <a:lnTo>
                  <a:pt x="1036681" y="151577"/>
                </a:lnTo>
                <a:lnTo>
                  <a:pt x="1030034" y="139016"/>
                </a:lnTo>
                <a:lnTo>
                  <a:pt x="1021792" y="125562"/>
                </a:lnTo>
                <a:lnTo>
                  <a:pt x="1012488" y="111513"/>
                </a:lnTo>
                <a:lnTo>
                  <a:pt x="1002475" y="97067"/>
                </a:lnTo>
                <a:lnTo>
                  <a:pt x="981190" y="74242"/>
                </a:lnTo>
                <a:lnTo>
                  <a:pt x="959030" y="55631"/>
                </a:lnTo>
                <a:lnTo>
                  <a:pt x="936481" y="38893"/>
                </a:lnTo>
                <a:lnTo>
                  <a:pt x="910372" y="22987"/>
                </a:lnTo>
                <a:lnTo>
                  <a:pt x="896298" y="15190"/>
                </a:lnTo>
                <a:lnTo>
                  <a:pt x="867113" y="6526"/>
                </a:lnTo>
                <a:lnTo>
                  <a:pt x="837209" y="2675"/>
                </a:lnTo>
                <a:lnTo>
                  <a:pt x="806985" y="963"/>
                </a:lnTo>
                <a:lnTo>
                  <a:pt x="776619" y="203"/>
                </a:lnTo>
                <a:lnTo>
                  <a:pt x="761409" y="0"/>
                </a:lnTo>
                <a:lnTo>
                  <a:pt x="730963" y="6548"/>
                </a:lnTo>
                <a:lnTo>
                  <a:pt x="703038" y="16655"/>
                </a:lnTo>
                <a:lnTo>
                  <a:pt x="673036" y="28215"/>
                </a:lnTo>
                <a:lnTo>
                  <a:pt x="639550" y="338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01"/>
          <p:cNvSpPr/>
          <p:nvPr/>
        </p:nvSpPr>
        <p:spPr>
          <a:xfrm>
            <a:off x="5280659" y="2480996"/>
            <a:ext cx="617221" cy="605105"/>
          </a:xfrm>
          <a:custGeom>
            <a:avLst/>
            <a:gdLst/>
            <a:ahLst/>
            <a:cxnLst/>
            <a:rect l="0" t="0" r="0" b="0"/>
            <a:pathLst>
              <a:path w="617221" h="605105">
                <a:moveTo>
                  <a:pt x="0" y="90754"/>
                </a:moveTo>
                <a:lnTo>
                  <a:pt x="6068" y="102889"/>
                </a:lnTo>
                <a:lnTo>
                  <a:pt x="9047" y="115620"/>
                </a:lnTo>
                <a:lnTo>
                  <a:pt x="11641" y="129745"/>
                </a:lnTo>
                <a:lnTo>
                  <a:pt x="17028" y="144490"/>
                </a:lnTo>
                <a:lnTo>
                  <a:pt x="18972" y="154518"/>
                </a:lnTo>
                <a:lnTo>
                  <a:pt x="20268" y="166283"/>
                </a:lnTo>
                <a:lnTo>
                  <a:pt x="21132" y="179206"/>
                </a:lnTo>
                <a:lnTo>
                  <a:pt x="22092" y="200339"/>
                </a:lnTo>
                <a:lnTo>
                  <a:pt x="22520" y="218198"/>
                </a:lnTo>
                <a:lnTo>
                  <a:pt x="22709" y="234602"/>
                </a:lnTo>
                <a:lnTo>
                  <a:pt x="24029" y="243803"/>
                </a:lnTo>
                <a:lnTo>
                  <a:pt x="26180" y="253746"/>
                </a:lnTo>
                <a:lnTo>
                  <a:pt x="28883" y="264185"/>
                </a:lnTo>
                <a:lnTo>
                  <a:pt x="30686" y="277495"/>
                </a:lnTo>
                <a:lnTo>
                  <a:pt x="31888" y="292718"/>
                </a:lnTo>
                <a:lnTo>
                  <a:pt x="33222" y="322755"/>
                </a:lnTo>
                <a:lnTo>
                  <a:pt x="33974" y="353946"/>
                </a:lnTo>
                <a:lnTo>
                  <a:pt x="34249" y="395092"/>
                </a:lnTo>
                <a:lnTo>
                  <a:pt x="37659" y="410588"/>
                </a:lnTo>
                <a:lnTo>
                  <a:pt x="42137" y="424672"/>
                </a:lnTo>
                <a:lnTo>
                  <a:pt x="44659" y="441011"/>
                </a:lnTo>
                <a:lnTo>
                  <a:pt x="45406" y="458835"/>
                </a:lnTo>
                <a:lnTo>
                  <a:pt x="45581" y="463895"/>
                </a:lnTo>
                <a:lnTo>
                  <a:pt x="44357" y="463975"/>
                </a:lnTo>
                <a:lnTo>
                  <a:pt x="39611" y="460676"/>
                </a:lnTo>
                <a:lnTo>
                  <a:pt x="37838" y="456749"/>
                </a:lnTo>
                <a:lnTo>
                  <a:pt x="35342" y="439085"/>
                </a:lnTo>
                <a:lnTo>
                  <a:pt x="34758" y="425061"/>
                </a:lnTo>
                <a:lnTo>
                  <a:pt x="34429" y="396817"/>
                </a:lnTo>
                <a:lnTo>
                  <a:pt x="33113" y="384966"/>
                </a:lnTo>
                <a:lnTo>
                  <a:pt x="30966" y="371985"/>
                </a:lnTo>
                <a:lnTo>
                  <a:pt x="28264" y="358251"/>
                </a:lnTo>
                <a:lnTo>
                  <a:pt x="26463" y="345285"/>
                </a:lnTo>
                <a:lnTo>
                  <a:pt x="25262" y="332832"/>
                </a:lnTo>
                <a:lnTo>
                  <a:pt x="24462" y="320719"/>
                </a:lnTo>
                <a:lnTo>
                  <a:pt x="25198" y="307564"/>
                </a:lnTo>
                <a:lnTo>
                  <a:pt x="26959" y="293714"/>
                </a:lnTo>
                <a:lnTo>
                  <a:pt x="29403" y="279400"/>
                </a:lnTo>
                <a:lnTo>
                  <a:pt x="31032" y="266048"/>
                </a:lnTo>
                <a:lnTo>
                  <a:pt x="32118" y="253336"/>
                </a:lnTo>
                <a:lnTo>
                  <a:pt x="32842" y="241052"/>
                </a:lnTo>
                <a:lnTo>
                  <a:pt x="34595" y="229052"/>
                </a:lnTo>
                <a:lnTo>
                  <a:pt x="37034" y="217243"/>
                </a:lnTo>
                <a:lnTo>
                  <a:pt x="39929" y="205560"/>
                </a:lnTo>
                <a:lnTo>
                  <a:pt x="41859" y="193961"/>
                </a:lnTo>
                <a:lnTo>
                  <a:pt x="43147" y="182418"/>
                </a:lnTo>
                <a:lnTo>
                  <a:pt x="44004" y="170914"/>
                </a:lnTo>
                <a:lnTo>
                  <a:pt x="45846" y="160703"/>
                </a:lnTo>
                <a:lnTo>
                  <a:pt x="51279" y="142586"/>
                </a:lnTo>
                <a:lnTo>
                  <a:pt x="57928" y="126067"/>
                </a:lnTo>
                <a:lnTo>
                  <a:pt x="65116" y="110258"/>
                </a:lnTo>
                <a:lnTo>
                  <a:pt x="80079" y="79413"/>
                </a:lnTo>
                <a:lnTo>
                  <a:pt x="88931" y="64123"/>
                </a:lnTo>
                <a:lnTo>
                  <a:pt x="101332" y="48861"/>
                </a:lnTo>
                <a:lnTo>
                  <a:pt x="116526" y="32057"/>
                </a:lnTo>
                <a:lnTo>
                  <a:pt x="135139" y="19034"/>
                </a:lnTo>
                <a:lnTo>
                  <a:pt x="149385" y="11042"/>
                </a:lnTo>
                <a:lnTo>
                  <a:pt x="156740" y="7132"/>
                </a:lnTo>
                <a:lnTo>
                  <a:pt x="175073" y="2788"/>
                </a:lnTo>
                <a:lnTo>
                  <a:pt x="185295" y="1630"/>
                </a:lnTo>
                <a:lnTo>
                  <a:pt x="203427" y="343"/>
                </a:lnTo>
                <a:lnTo>
                  <a:pt x="211818" y="0"/>
                </a:lnTo>
                <a:lnTo>
                  <a:pt x="227915" y="3005"/>
                </a:lnTo>
                <a:lnTo>
                  <a:pt x="235764" y="5585"/>
                </a:lnTo>
                <a:lnTo>
                  <a:pt x="251257" y="15224"/>
                </a:lnTo>
                <a:lnTo>
                  <a:pt x="265341" y="26705"/>
                </a:lnTo>
                <a:lnTo>
                  <a:pt x="275833" y="36041"/>
                </a:lnTo>
                <a:lnTo>
                  <a:pt x="288880" y="54505"/>
                </a:lnTo>
                <a:lnTo>
                  <a:pt x="294187" y="65317"/>
                </a:lnTo>
                <a:lnTo>
                  <a:pt x="300265" y="78876"/>
                </a:lnTo>
                <a:lnTo>
                  <a:pt x="306856" y="94265"/>
                </a:lnTo>
                <a:lnTo>
                  <a:pt x="312521" y="108335"/>
                </a:lnTo>
                <a:lnTo>
                  <a:pt x="322202" y="134127"/>
                </a:lnTo>
                <a:lnTo>
                  <a:pt x="325292" y="145069"/>
                </a:lnTo>
                <a:lnTo>
                  <a:pt x="327351" y="154904"/>
                </a:lnTo>
                <a:lnTo>
                  <a:pt x="328724" y="164000"/>
                </a:lnTo>
                <a:lnTo>
                  <a:pt x="333637" y="191041"/>
                </a:lnTo>
                <a:lnTo>
                  <a:pt x="353206" y="296548"/>
                </a:lnTo>
                <a:lnTo>
                  <a:pt x="357391" y="321930"/>
                </a:lnTo>
                <a:lnTo>
                  <a:pt x="360181" y="341391"/>
                </a:lnTo>
                <a:lnTo>
                  <a:pt x="363281" y="368518"/>
                </a:lnTo>
                <a:lnTo>
                  <a:pt x="364658" y="384808"/>
                </a:lnTo>
                <a:lnTo>
                  <a:pt x="365271" y="399668"/>
                </a:lnTo>
                <a:lnTo>
                  <a:pt x="365615" y="412154"/>
                </a:lnTo>
                <a:lnTo>
                  <a:pt x="365664" y="411700"/>
                </a:lnTo>
                <a:lnTo>
                  <a:pt x="356616" y="393992"/>
                </a:lnTo>
                <a:lnTo>
                  <a:pt x="349843" y="385123"/>
                </a:lnTo>
                <a:lnTo>
                  <a:pt x="346259" y="375900"/>
                </a:lnTo>
                <a:lnTo>
                  <a:pt x="342600" y="363401"/>
                </a:lnTo>
                <a:lnTo>
                  <a:pt x="338889" y="348719"/>
                </a:lnTo>
                <a:lnTo>
                  <a:pt x="336417" y="332580"/>
                </a:lnTo>
                <a:lnTo>
                  <a:pt x="334768" y="315471"/>
                </a:lnTo>
                <a:lnTo>
                  <a:pt x="333669" y="297715"/>
                </a:lnTo>
                <a:lnTo>
                  <a:pt x="334206" y="283338"/>
                </a:lnTo>
                <a:lnTo>
                  <a:pt x="335834" y="271213"/>
                </a:lnTo>
                <a:lnTo>
                  <a:pt x="338190" y="260590"/>
                </a:lnTo>
                <a:lnTo>
                  <a:pt x="339760" y="249698"/>
                </a:lnTo>
                <a:lnTo>
                  <a:pt x="340807" y="238626"/>
                </a:lnTo>
                <a:lnTo>
                  <a:pt x="341505" y="227435"/>
                </a:lnTo>
                <a:lnTo>
                  <a:pt x="345780" y="209815"/>
                </a:lnTo>
                <a:lnTo>
                  <a:pt x="352440" y="187908"/>
                </a:lnTo>
                <a:lnTo>
                  <a:pt x="360690" y="163143"/>
                </a:lnTo>
                <a:lnTo>
                  <a:pt x="367460" y="144093"/>
                </a:lnTo>
                <a:lnTo>
                  <a:pt x="373244" y="128853"/>
                </a:lnTo>
                <a:lnTo>
                  <a:pt x="378369" y="116153"/>
                </a:lnTo>
                <a:lnTo>
                  <a:pt x="387451" y="91882"/>
                </a:lnTo>
                <a:lnTo>
                  <a:pt x="391651" y="80076"/>
                </a:lnTo>
                <a:lnTo>
                  <a:pt x="396991" y="70935"/>
                </a:lnTo>
                <a:lnTo>
                  <a:pt x="415372" y="50732"/>
                </a:lnTo>
                <a:lnTo>
                  <a:pt x="425063" y="36560"/>
                </a:lnTo>
                <a:lnTo>
                  <a:pt x="436991" y="21794"/>
                </a:lnTo>
                <a:lnTo>
                  <a:pt x="443728" y="14300"/>
                </a:lnTo>
                <a:lnTo>
                  <a:pt x="450758" y="9305"/>
                </a:lnTo>
                <a:lnTo>
                  <a:pt x="465344" y="3754"/>
                </a:lnTo>
                <a:lnTo>
                  <a:pt x="481768" y="629"/>
                </a:lnTo>
                <a:lnTo>
                  <a:pt x="486279" y="1461"/>
                </a:lnTo>
                <a:lnTo>
                  <a:pt x="494678" y="5771"/>
                </a:lnTo>
                <a:lnTo>
                  <a:pt x="506546" y="15338"/>
                </a:lnTo>
                <a:lnTo>
                  <a:pt x="509148" y="18886"/>
                </a:lnTo>
                <a:lnTo>
                  <a:pt x="530056" y="64773"/>
                </a:lnTo>
                <a:lnTo>
                  <a:pt x="534031" y="83017"/>
                </a:lnTo>
                <a:lnTo>
                  <a:pt x="537068" y="115255"/>
                </a:lnTo>
                <a:lnTo>
                  <a:pt x="544647" y="207656"/>
                </a:lnTo>
                <a:lnTo>
                  <a:pt x="546866" y="248120"/>
                </a:lnTo>
                <a:lnTo>
                  <a:pt x="548727" y="265515"/>
                </a:lnTo>
                <a:lnTo>
                  <a:pt x="551238" y="282191"/>
                </a:lnTo>
                <a:lnTo>
                  <a:pt x="554182" y="298389"/>
                </a:lnTo>
                <a:lnTo>
                  <a:pt x="556145" y="312997"/>
                </a:lnTo>
                <a:lnTo>
                  <a:pt x="557454" y="326546"/>
                </a:lnTo>
                <a:lnTo>
                  <a:pt x="558326" y="339388"/>
                </a:lnTo>
                <a:lnTo>
                  <a:pt x="558908" y="351760"/>
                </a:lnTo>
                <a:lnTo>
                  <a:pt x="559554" y="375667"/>
                </a:lnTo>
                <a:lnTo>
                  <a:pt x="560996" y="387376"/>
                </a:lnTo>
                <a:lnTo>
                  <a:pt x="563228" y="398991"/>
                </a:lnTo>
                <a:lnTo>
                  <a:pt x="565985" y="410545"/>
                </a:lnTo>
                <a:lnTo>
                  <a:pt x="567823" y="425868"/>
                </a:lnTo>
                <a:lnTo>
                  <a:pt x="569049" y="443703"/>
                </a:lnTo>
                <a:lnTo>
                  <a:pt x="569866" y="463214"/>
                </a:lnTo>
                <a:lnTo>
                  <a:pt x="571681" y="478760"/>
                </a:lnTo>
                <a:lnTo>
                  <a:pt x="574161" y="491665"/>
                </a:lnTo>
                <a:lnTo>
                  <a:pt x="577085" y="502808"/>
                </a:lnTo>
                <a:lnTo>
                  <a:pt x="579033" y="512776"/>
                </a:lnTo>
                <a:lnTo>
                  <a:pt x="581198" y="530626"/>
                </a:lnTo>
                <a:lnTo>
                  <a:pt x="585547" y="547026"/>
                </a:lnTo>
                <a:lnTo>
                  <a:pt x="590443" y="561511"/>
                </a:lnTo>
                <a:lnTo>
                  <a:pt x="594470" y="578076"/>
                </a:lnTo>
                <a:lnTo>
                  <a:pt x="599913" y="591398"/>
                </a:lnTo>
                <a:lnTo>
                  <a:pt x="603142" y="595966"/>
                </a:lnTo>
                <a:lnTo>
                  <a:pt x="606565" y="599012"/>
                </a:lnTo>
                <a:lnTo>
                  <a:pt x="617220" y="6051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02"/>
          <p:cNvSpPr/>
          <p:nvPr/>
        </p:nvSpPr>
        <p:spPr>
          <a:xfrm>
            <a:off x="6012179" y="2606039"/>
            <a:ext cx="285751" cy="57151"/>
          </a:xfrm>
          <a:custGeom>
            <a:avLst/>
            <a:gdLst/>
            <a:ahLst/>
            <a:cxnLst/>
            <a:rect l="0" t="0" r="0" b="0"/>
            <a:pathLst>
              <a:path w="285751" h="57151">
                <a:moveTo>
                  <a:pt x="0" y="57150"/>
                </a:moveTo>
                <a:lnTo>
                  <a:pt x="18204" y="57150"/>
                </a:lnTo>
                <a:lnTo>
                  <a:pt x="27376" y="55880"/>
                </a:lnTo>
                <a:lnTo>
                  <a:pt x="37301" y="53764"/>
                </a:lnTo>
                <a:lnTo>
                  <a:pt x="47727" y="51083"/>
                </a:lnTo>
                <a:lnTo>
                  <a:pt x="57219" y="49295"/>
                </a:lnTo>
                <a:lnTo>
                  <a:pt x="66086" y="48104"/>
                </a:lnTo>
                <a:lnTo>
                  <a:pt x="74537" y="47309"/>
                </a:lnTo>
                <a:lnTo>
                  <a:pt x="81442" y="46780"/>
                </a:lnTo>
                <a:lnTo>
                  <a:pt x="87314" y="46427"/>
                </a:lnTo>
                <a:lnTo>
                  <a:pt x="92500" y="46191"/>
                </a:lnTo>
                <a:lnTo>
                  <a:pt x="105034" y="45930"/>
                </a:lnTo>
                <a:lnTo>
                  <a:pt x="133778" y="45762"/>
                </a:lnTo>
                <a:lnTo>
                  <a:pt x="141255" y="44478"/>
                </a:lnTo>
                <a:lnTo>
                  <a:pt x="148780" y="42352"/>
                </a:lnTo>
                <a:lnTo>
                  <a:pt x="156337" y="39665"/>
                </a:lnTo>
                <a:lnTo>
                  <a:pt x="163914" y="37874"/>
                </a:lnTo>
                <a:lnTo>
                  <a:pt x="171507" y="36679"/>
                </a:lnTo>
                <a:lnTo>
                  <a:pt x="179108" y="35883"/>
                </a:lnTo>
                <a:lnTo>
                  <a:pt x="187986" y="32812"/>
                </a:lnTo>
                <a:lnTo>
                  <a:pt x="197714" y="28225"/>
                </a:lnTo>
                <a:lnTo>
                  <a:pt x="208009" y="22627"/>
                </a:lnTo>
                <a:lnTo>
                  <a:pt x="216143" y="18895"/>
                </a:lnTo>
                <a:lnTo>
                  <a:pt x="222835" y="16407"/>
                </a:lnTo>
                <a:lnTo>
                  <a:pt x="228567" y="14748"/>
                </a:lnTo>
                <a:lnTo>
                  <a:pt x="234928" y="12372"/>
                </a:lnTo>
                <a:lnTo>
                  <a:pt x="241709" y="9518"/>
                </a:lnTo>
                <a:lnTo>
                  <a:pt x="248770" y="6346"/>
                </a:lnTo>
                <a:lnTo>
                  <a:pt x="256017" y="4231"/>
                </a:lnTo>
                <a:lnTo>
                  <a:pt x="263388" y="2821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03"/>
          <p:cNvSpPr/>
          <p:nvPr/>
        </p:nvSpPr>
        <p:spPr>
          <a:xfrm>
            <a:off x="6069329" y="2708909"/>
            <a:ext cx="308611" cy="114301"/>
          </a:xfrm>
          <a:custGeom>
            <a:avLst/>
            <a:gdLst/>
            <a:ahLst/>
            <a:cxnLst/>
            <a:rect l="0" t="0" r="0" b="0"/>
            <a:pathLst>
              <a:path w="308611" h="114301">
                <a:moveTo>
                  <a:pt x="0" y="114300"/>
                </a:moveTo>
                <a:lnTo>
                  <a:pt x="18204" y="114300"/>
                </a:lnTo>
                <a:lnTo>
                  <a:pt x="26106" y="113030"/>
                </a:lnTo>
                <a:lnTo>
                  <a:pt x="33914" y="110914"/>
                </a:lnTo>
                <a:lnTo>
                  <a:pt x="70764" y="98392"/>
                </a:lnTo>
                <a:lnTo>
                  <a:pt x="80196" y="94805"/>
                </a:lnTo>
                <a:lnTo>
                  <a:pt x="89024" y="91143"/>
                </a:lnTo>
                <a:lnTo>
                  <a:pt x="97450" y="87432"/>
                </a:lnTo>
                <a:lnTo>
                  <a:pt x="113585" y="79922"/>
                </a:lnTo>
                <a:lnTo>
                  <a:pt x="156775" y="58685"/>
                </a:lnTo>
                <a:lnTo>
                  <a:pt x="169286" y="53094"/>
                </a:lnTo>
                <a:lnTo>
                  <a:pt x="181438" y="48096"/>
                </a:lnTo>
                <a:lnTo>
                  <a:pt x="193349" y="43494"/>
                </a:lnTo>
                <a:lnTo>
                  <a:pt x="216743" y="34994"/>
                </a:lnTo>
                <a:lnTo>
                  <a:pt x="228316" y="30950"/>
                </a:lnTo>
                <a:lnTo>
                  <a:pt x="237301" y="26983"/>
                </a:lnTo>
                <a:lnTo>
                  <a:pt x="244561" y="23069"/>
                </a:lnTo>
                <a:lnTo>
                  <a:pt x="250671" y="19189"/>
                </a:lnTo>
                <a:lnTo>
                  <a:pt x="257284" y="16603"/>
                </a:lnTo>
                <a:lnTo>
                  <a:pt x="264233" y="14879"/>
                </a:lnTo>
                <a:lnTo>
                  <a:pt x="271406" y="13730"/>
                </a:lnTo>
                <a:lnTo>
                  <a:pt x="277457" y="12963"/>
                </a:lnTo>
                <a:lnTo>
                  <a:pt x="282762" y="12452"/>
                </a:lnTo>
                <a:lnTo>
                  <a:pt x="287568" y="12111"/>
                </a:lnTo>
                <a:lnTo>
                  <a:pt x="292042" y="10615"/>
                </a:lnTo>
                <a:lnTo>
                  <a:pt x="296295" y="8347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04"/>
          <p:cNvSpPr/>
          <p:nvPr/>
        </p:nvSpPr>
        <p:spPr>
          <a:xfrm>
            <a:off x="6634244" y="2060326"/>
            <a:ext cx="303101" cy="748496"/>
          </a:xfrm>
          <a:custGeom>
            <a:avLst/>
            <a:gdLst/>
            <a:ahLst/>
            <a:cxnLst/>
            <a:rect l="0" t="0" r="0" b="0"/>
            <a:pathLst>
              <a:path w="303101" h="748496">
                <a:moveTo>
                  <a:pt x="6586" y="77084"/>
                </a:moveTo>
                <a:lnTo>
                  <a:pt x="518" y="83151"/>
                </a:lnTo>
                <a:lnTo>
                  <a:pt x="0" y="86209"/>
                </a:lnTo>
                <a:lnTo>
                  <a:pt x="926" y="89517"/>
                </a:lnTo>
                <a:lnTo>
                  <a:pt x="2812" y="92992"/>
                </a:lnTo>
                <a:lnTo>
                  <a:pt x="4908" y="100241"/>
                </a:lnTo>
                <a:lnTo>
                  <a:pt x="5840" y="117856"/>
                </a:lnTo>
                <a:lnTo>
                  <a:pt x="6557" y="241632"/>
                </a:lnTo>
                <a:lnTo>
                  <a:pt x="7836" y="249012"/>
                </a:lnTo>
                <a:lnTo>
                  <a:pt x="15705" y="266738"/>
                </a:lnTo>
                <a:lnTo>
                  <a:pt x="24810" y="286242"/>
                </a:lnTo>
                <a:lnTo>
                  <a:pt x="29343" y="300628"/>
                </a:lnTo>
                <a:lnTo>
                  <a:pt x="38164" y="312935"/>
                </a:lnTo>
                <a:lnTo>
                  <a:pt x="45173" y="320760"/>
                </a:lnTo>
                <a:lnTo>
                  <a:pt x="50091" y="324624"/>
                </a:lnTo>
                <a:lnTo>
                  <a:pt x="55909" y="328471"/>
                </a:lnTo>
                <a:lnTo>
                  <a:pt x="62327" y="332305"/>
                </a:lnTo>
                <a:lnTo>
                  <a:pt x="67877" y="336131"/>
                </a:lnTo>
                <a:lnTo>
                  <a:pt x="72847" y="339952"/>
                </a:lnTo>
                <a:lnTo>
                  <a:pt x="77430" y="343769"/>
                </a:lnTo>
                <a:lnTo>
                  <a:pt x="85908" y="348010"/>
                </a:lnTo>
                <a:lnTo>
                  <a:pt x="93910" y="349896"/>
                </a:lnTo>
                <a:lnTo>
                  <a:pt x="101700" y="350733"/>
                </a:lnTo>
                <a:lnTo>
                  <a:pt x="105555" y="349686"/>
                </a:lnTo>
                <a:lnTo>
                  <a:pt x="113226" y="345137"/>
                </a:lnTo>
                <a:lnTo>
                  <a:pt x="120868" y="342269"/>
                </a:lnTo>
                <a:lnTo>
                  <a:pt x="124683" y="341503"/>
                </a:lnTo>
                <a:lnTo>
                  <a:pt x="132311" y="337267"/>
                </a:lnTo>
                <a:lnTo>
                  <a:pt x="139933" y="331150"/>
                </a:lnTo>
                <a:lnTo>
                  <a:pt x="147555" y="324199"/>
                </a:lnTo>
                <a:lnTo>
                  <a:pt x="155174" y="306716"/>
                </a:lnTo>
                <a:lnTo>
                  <a:pt x="158985" y="294942"/>
                </a:lnTo>
                <a:lnTo>
                  <a:pt x="165335" y="278202"/>
                </a:lnTo>
                <a:lnTo>
                  <a:pt x="189936" y="217249"/>
                </a:lnTo>
                <a:lnTo>
                  <a:pt x="206397" y="174070"/>
                </a:lnTo>
                <a:lnTo>
                  <a:pt x="215194" y="153632"/>
                </a:lnTo>
                <a:lnTo>
                  <a:pt x="219950" y="132695"/>
                </a:lnTo>
                <a:lnTo>
                  <a:pt x="221219" y="121778"/>
                </a:lnTo>
                <a:lnTo>
                  <a:pt x="223334" y="108150"/>
                </a:lnTo>
                <a:lnTo>
                  <a:pt x="231110" y="63711"/>
                </a:lnTo>
                <a:lnTo>
                  <a:pt x="233374" y="46587"/>
                </a:lnTo>
                <a:lnTo>
                  <a:pt x="230994" y="31356"/>
                </a:lnTo>
                <a:lnTo>
                  <a:pt x="225900" y="11888"/>
                </a:lnTo>
                <a:lnTo>
                  <a:pt x="224179" y="0"/>
                </a:lnTo>
                <a:lnTo>
                  <a:pt x="224038" y="294"/>
                </a:lnTo>
                <a:lnTo>
                  <a:pt x="223881" y="4008"/>
                </a:lnTo>
                <a:lnTo>
                  <a:pt x="225110" y="6777"/>
                </a:lnTo>
                <a:lnTo>
                  <a:pt x="231635" y="16741"/>
                </a:lnTo>
                <a:lnTo>
                  <a:pt x="235404" y="31546"/>
                </a:lnTo>
                <a:lnTo>
                  <a:pt x="240785" y="53458"/>
                </a:lnTo>
                <a:lnTo>
                  <a:pt x="247411" y="73357"/>
                </a:lnTo>
                <a:lnTo>
                  <a:pt x="253319" y="91937"/>
                </a:lnTo>
                <a:lnTo>
                  <a:pt x="255945" y="112895"/>
                </a:lnTo>
                <a:lnTo>
                  <a:pt x="260498" y="134910"/>
                </a:lnTo>
                <a:lnTo>
                  <a:pt x="263491" y="146114"/>
                </a:lnTo>
                <a:lnTo>
                  <a:pt x="266756" y="161204"/>
                </a:lnTo>
                <a:lnTo>
                  <a:pt x="273770" y="198290"/>
                </a:lnTo>
                <a:lnTo>
                  <a:pt x="277419" y="215038"/>
                </a:lnTo>
                <a:lnTo>
                  <a:pt x="281121" y="230013"/>
                </a:lnTo>
                <a:lnTo>
                  <a:pt x="284859" y="243807"/>
                </a:lnTo>
                <a:lnTo>
                  <a:pt x="288621" y="261892"/>
                </a:lnTo>
                <a:lnTo>
                  <a:pt x="292399" y="282839"/>
                </a:lnTo>
                <a:lnTo>
                  <a:pt x="296188" y="305694"/>
                </a:lnTo>
                <a:lnTo>
                  <a:pt x="298714" y="331091"/>
                </a:lnTo>
                <a:lnTo>
                  <a:pt x="300398" y="358181"/>
                </a:lnTo>
                <a:lnTo>
                  <a:pt x="302269" y="414106"/>
                </a:lnTo>
                <a:lnTo>
                  <a:pt x="303100" y="468595"/>
                </a:lnTo>
                <a:lnTo>
                  <a:pt x="302052" y="491761"/>
                </a:lnTo>
                <a:lnTo>
                  <a:pt x="300083" y="512285"/>
                </a:lnTo>
                <a:lnTo>
                  <a:pt x="297501" y="531048"/>
                </a:lnTo>
                <a:lnTo>
                  <a:pt x="293239" y="551176"/>
                </a:lnTo>
                <a:lnTo>
                  <a:pt x="287858" y="572215"/>
                </a:lnTo>
                <a:lnTo>
                  <a:pt x="281730" y="593861"/>
                </a:lnTo>
                <a:lnTo>
                  <a:pt x="275105" y="612102"/>
                </a:lnTo>
                <a:lnTo>
                  <a:pt x="268149" y="628073"/>
                </a:lnTo>
                <a:lnTo>
                  <a:pt x="244802" y="675012"/>
                </a:lnTo>
                <a:lnTo>
                  <a:pt x="239056" y="683982"/>
                </a:lnTo>
                <a:lnTo>
                  <a:pt x="232686" y="692503"/>
                </a:lnTo>
                <a:lnTo>
                  <a:pt x="225900" y="700723"/>
                </a:lnTo>
                <a:lnTo>
                  <a:pt x="217564" y="708743"/>
                </a:lnTo>
                <a:lnTo>
                  <a:pt x="208198" y="716630"/>
                </a:lnTo>
                <a:lnTo>
                  <a:pt x="198144" y="724428"/>
                </a:lnTo>
                <a:lnTo>
                  <a:pt x="190171" y="730896"/>
                </a:lnTo>
                <a:lnTo>
                  <a:pt x="183586" y="736479"/>
                </a:lnTo>
                <a:lnTo>
                  <a:pt x="177926" y="741470"/>
                </a:lnTo>
                <a:lnTo>
                  <a:pt x="172883" y="744798"/>
                </a:lnTo>
                <a:lnTo>
                  <a:pt x="163892" y="748495"/>
                </a:lnTo>
                <a:lnTo>
                  <a:pt x="159716" y="748212"/>
                </a:lnTo>
                <a:lnTo>
                  <a:pt x="155663" y="746752"/>
                </a:lnTo>
                <a:lnTo>
                  <a:pt x="151691" y="744509"/>
                </a:lnTo>
                <a:lnTo>
                  <a:pt x="143890" y="742017"/>
                </a:lnTo>
                <a:lnTo>
                  <a:pt x="140032" y="741353"/>
                </a:lnTo>
                <a:lnTo>
                  <a:pt x="132359" y="737228"/>
                </a:lnTo>
                <a:lnTo>
                  <a:pt x="128534" y="734350"/>
                </a:lnTo>
                <a:lnTo>
                  <a:pt x="125985" y="731161"/>
                </a:lnTo>
                <a:lnTo>
                  <a:pt x="124285" y="727765"/>
                </a:lnTo>
                <a:lnTo>
                  <a:pt x="123152" y="724231"/>
                </a:lnTo>
                <a:lnTo>
                  <a:pt x="118506" y="716918"/>
                </a:lnTo>
                <a:lnTo>
                  <a:pt x="112208" y="709434"/>
                </a:lnTo>
                <a:lnTo>
                  <a:pt x="108751" y="705661"/>
                </a:lnTo>
                <a:lnTo>
                  <a:pt x="98025" y="6943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05"/>
          <p:cNvSpPr/>
          <p:nvPr/>
        </p:nvSpPr>
        <p:spPr>
          <a:xfrm>
            <a:off x="6960869" y="2343150"/>
            <a:ext cx="240032" cy="239959"/>
          </a:xfrm>
          <a:custGeom>
            <a:avLst/>
            <a:gdLst/>
            <a:ahLst/>
            <a:cxnLst/>
            <a:rect l="0" t="0" r="0" b="0"/>
            <a:pathLst>
              <a:path w="240032" h="239959">
                <a:moveTo>
                  <a:pt x="0" y="0"/>
                </a:moveTo>
                <a:lnTo>
                  <a:pt x="69132" y="0"/>
                </a:lnTo>
                <a:lnTo>
                  <a:pt x="75298" y="1269"/>
                </a:lnTo>
                <a:lnTo>
                  <a:pt x="81949" y="3386"/>
                </a:lnTo>
                <a:lnTo>
                  <a:pt x="88923" y="6067"/>
                </a:lnTo>
                <a:lnTo>
                  <a:pt x="94842" y="7855"/>
                </a:lnTo>
                <a:lnTo>
                  <a:pt x="100058" y="9046"/>
                </a:lnTo>
                <a:lnTo>
                  <a:pt x="104805" y="9841"/>
                </a:lnTo>
                <a:lnTo>
                  <a:pt x="109241" y="11640"/>
                </a:lnTo>
                <a:lnTo>
                  <a:pt x="113468" y="14110"/>
                </a:lnTo>
                <a:lnTo>
                  <a:pt x="117555" y="17026"/>
                </a:lnTo>
                <a:lnTo>
                  <a:pt x="120280" y="20241"/>
                </a:lnTo>
                <a:lnTo>
                  <a:pt x="122097" y="23654"/>
                </a:lnTo>
                <a:lnTo>
                  <a:pt x="123308" y="27199"/>
                </a:lnTo>
                <a:lnTo>
                  <a:pt x="128041" y="34525"/>
                </a:lnTo>
                <a:lnTo>
                  <a:pt x="131081" y="38256"/>
                </a:lnTo>
                <a:lnTo>
                  <a:pt x="133108" y="42014"/>
                </a:lnTo>
                <a:lnTo>
                  <a:pt x="134459" y="45789"/>
                </a:lnTo>
                <a:lnTo>
                  <a:pt x="135359" y="49576"/>
                </a:lnTo>
                <a:lnTo>
                  <a:pt x="134690" y="54640"/>
                </a:lnTo>
                <a:lnTo>
                  <a:pt x="132973" y="60557"/>
                </a:lnTo>
                <a:lnTo>
                  <a:pt x="130559" y="67041"/>
                </a:lnTo>
                <a:lnTo>
                  <a:pt x="128950" y="72634"/>
                </a:lnTo>
                <a:lnTo>
                  <a:pt x="127876" y="77632"/>
                </a:lnTo>
                <a:lnTo>
                  <a:pt x="127161" y="82235"/>
                </a:lnTo>
                <a:lnTo>
                  <a:pt x="125414" y="87843"/>
                </a:lnTo>
                <a:lnTo>
                  <a:pt x="122980" y="94122"/>
                </a:lnTo>
                <a:lnTo>
                  <a:pt x="120087" y="100848"/>
                </a:lnTo>
                <a:lnTo>
                  <a:pt x="116888" y="106602"/>
                </a:lnTo>
                <a:lnTo>
                  <a:pt x="113486" y="111708"/>
                </a:lnTo>
                <a:lnTo>
                  <a:pt x="109947" y="116382"/>
                </a:lnTo>
                <a:lnTo>
                  <a:pt x="106319" y="122038"/>
                </a:lnTo>
                <a:lnTo>
                  <a:pt x="102629" y="128348"/>
                </a:lnTo>
                <a:lnTo>
                  <a:pt x="98900" y="135095"/>
                </a:lnTo>
                <a:lnTo>
                  <a:pt x="91369" y="149365"/>
                </a:lnTo>
                <a:lnTo>
                  <a:pt x="87583" y="156727"/>
                </a:lnTo>
                <a:lnTo>
                  <a:pt x="83789" y="162904"/>
                </a:lnTo>
                <a:lnTo>
                  <a:pt x="79990" y="168293"/>
                </a:lnTo>
                <a:lnTo>
                  <a:pt x="76187" y="173155"/>
                </a:lnTo>
                <a:lnTo>
                  <a:pt x="72381" y="177667"/>
                </a:lnTo>
                <a:lnTo>
                  <a:pt x="68574" y="181944"/>
                </a:lnTo>
                <a:lnTo>
                  <a:pt x="64767" y="186066"/>
                </a:lnTo>
                <a:lnTo>
                  <a:pt x="62228" y="190084"/>
                </a:lnTo>
                <a:lnTo>
                  <a:pt x="60535" y="194032"/>
                </a:lnTo>
                <a:lnTo>
                  <a:pt x="59407" y="197935"/>
                </a:lnTo>
                <a:lnTo>
                  <a:pt x="57385" y="203076"/>
                </a:lnTo>
                <a:lnTo>
                  <a:pt x="54767" y="209044"/>
                </a:lnTo>
                <a:lnTo>
                  <a:pt x="51751" y="215563"/>
                </a:lnTo>
                <a:lnTo>
                  <a:pt x="49741" y="221178"/>
                </a:lnTo>
                <a:lnTo>
                  <a:pt x="48401" y="226192"/>
                </a:lnTo>
                <a:lnTo>
                  <a:pt x="45877" y="239220"/>
                </a:lnTo>
                <a:lnTo>
                  <a:pt x="49177" y="239669"/>
                </a:lnTo>
                <a:lnTo>
                  <a:pt x="54877" y="239870"/>
                </a:lnTo>
                <a:lnTo>
                  <a:pt x="61643" y="239958"/>
                </a:lnTo>
                <a:lnTo>
                  <a:pt x="66496" y="238712"/>
                </a:lnTo>
                <a:lnTo>
                  <a:pt x="72271" y="236611"/>
                </a:lnTo>
                <a:lnTo>
                  <a:pt x="78661" y="233941"/>
                </a:lnTo>
                <a:lnTo>
                  <a:pt x="84190" y="230890"/>
                </a:lnTo>
                <a:lnTo>
                  <a:pt x="89147" y="227587"/>
                </a:lnTo>
                <a:lnTo>
                  <a:pt x="93722" y="224114"/>
                </a:lnTo>
                <a:lnTo>
                  <a:pt x="99311" y="220529"/>
                </a:lnTo>
                <a:lnTo>
                  <a:pt x="105578" y="216869"/>
                </a:lnTo>
                <a:lnTo>
                  <a:pt x="112296" y="213159"/>
                </a:lnTo>
                <a:lnTo>
                  <a:pt x="120584" y="209416"/>
                </a:lnTo>
                <a:lnTo>
                  <a:pt x="129919" y="205651"/>
                </a:lnTo>
                <a:lnTo>
                  <a:pt x="139953" y="201870"/>
                </a:lnTo>
                <a:lnTo>
                  <a:pt x="149182" y="199350"/>
                </a:lnTo>
                <a:lnTo>
                  <a:pt x="157875" y="197670"/>
                </a:lnTo>
                <a:lnTo>
                  <a:pt x="166210" y="196550"/>
                </a:lnTo>
                <a:lnTo>
                  <a:pt x="173037" y="194533"/>
                </a:lnTo>
                <a:lnTo>
                  <a:pt x="178858" y="191918"/>
                </a:lnTo>
                <a:lnTo>
                  <a:pt x="184009" y="188905"/>
                </a:lnTo>
                <a:lnTo>
                  <a:pt x="189983" y="186897"/>
                </a:lnTo>
                <a:lnTo>
                  <a:pt x="196505" y="185558"/>
                </a:lnTo>
                <a:lnTo>
                  <a:pt x="203394" y="184665"/>
                </a:lnTo>
                <a:lnTo>
                  <a:pt x="209256" y="184070"/>
                </a:lnTo>
                <a:lnTo>
                  <a:pt x="214434" y="183673"/>
                </a:lnTo>
                <a:lnTo>
                  <a:pt x="219157" y="183409"/>
                </a:lnTo>
                <a:lnTo>
                  <a:pt x="227790" y="183114"/>
                </a:lnTo>
                <a:lnTo>
                  <a:pt x="240031" y="1828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06"/>
          <p:cNvSpPr/>
          <p:nvPr/>
        </p:nvSpPr>
        <p:spPr>
          <a:xfrm>
            <a:off x="7246619" y="2354579"/>
            <a:ext cx="240032" cy="45722"/>
          </a:xfrm>
          <a:custGeom>
            <a:avLst/>
            <a:gdLst/>
            <a:ahLst/>
            <a:cxnLst/>
            <a:rect l="0" t="0" r="0" b="0"/>
            <a:pathLst>
              <a:path w="240032" h="45722">
                <a:moveTo>
                  <a:pt x="0" y="45721"/>
                </a:moveTo>
                <a:lnTo>
                  <a:pt x="12137" y="39653"/>
                </a:lnTo>
                <a:lnTo>
                  <a:pt x="16981" y="37865"/>
                </a:lnTo>
                <a:lnTo>
                  <a:pt x="21480" y="36674"/>
                </a:lnTo>
                <a:lnTo>
                  <a:pt x="25751" y="35879"/>
                </a:lnTo>
                <a:lnTo>
                  <a:pt x="32408" y="35350"/>
                </a:lnTo>
                <a:lnTo>
                  <a:pt x="40655" y="34997"/>
                </a:lnTo>
                <a:lnTo>
                  <a:pt x="49964" y="34761"/>
                </a:lnTo>
                <a:lnTo>
                  <a:pt x="58709" y="33334"/>
                </a:lnTo>
                <a:lnTo>
                  <a:pt x="67080" y="31113"/>
                </a:lnTo>
                <a:lnTo>
                  <a:pt x="75200" y="28362"/>
                </a:lnTo>
                <a:lnTo>
                  <a:pt x="88234" y="25258"/>
                </a:lnTo>
                <a:lnTo>
                  <a:pt x="104543" y="21919"/>
                </a:lnTo>
                <a:lnTo>
                  <a:pt x="123035" y="18423"/>
                </a:lnTo>
                <a:lnTo>
                  <a:pt x="137903" y="16092"/>
                </a:lnTo>
                <a:lnTo>
                  <a:pt x="150356" y="14538"/>
                </a:lnTo>
                <a:lnTo>
                  <a:pt x="161197" y="13502"/>
                </a:lnTo>
                <a:lnTo>
                  <a:pt x="173505" y="11542"/>
                </a:lnTo>
                <a:lnTo>
                  <a:pt x="186790" y="8965"/>
                </a:lnTo>
                <a:lnTo>
                  <a:pt x="200727" y="5977"/>
                </a:lnTo>
                <a:lnTo>
                  <a:pt x="211288" y="3984"/>
                </a:lnTo>
                <a:lnTo>
                  <a:pt x="219599" y="2656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07"/>
          <p:cNvSpPr/>
          <p:nvPr/>
        </p:nvSpPr>
        <p:spPr>
          <a:xfrm>
            <a:off x="7520940" y="2100513"/>
            <a:ext cx="261161" cy="608194"/>
          </a:xfrm>
          <a:custGeom>
            <a:avLst/>
            <a:gdLst/>
            <a:ahLst/>
            <a:cxnLst/>
            <a:rect l="0" t="0" r="0" b="0"/>
            <a:pathLst>
              <a:path w="261161" h="608194">
                <a:moveTo>
                  <a:pt x="0" y="71187"/>
                </a:moveTo>
                <a:lnTo>
                  <a:pt x="12135" y="77254"/>
                </a:lnTo>
                <a:lnTo>
                  <a:pt x="15710" y="80312"/>
                </a:lnTo>
                <a:lnTo>
                  <a:pt x="18093" y="83620"/>
                </a:lnTo>
                <a:lnTo>
                  <a:pt x="20741" y="90682"/>
                </a:lnTo>
                <a:lnTo>
                  <a:pt x="23502" y="103068"/>
                </a:lnTo>
                <a:lnTo>
                  <a:pt x="28648" y="115413"/>
                </a:lnTo>
                <a:lnTo>
                  <a:pt x="31782" y="129366"/>
                </a:lnTo>
                <a:lnTo>
                  <a:pt x="33175" y="144034"/>
                </a:lnTo>
                <a:lnTo>
                  <a:pt x="33794" y="159020"/>
                </a:lnTo>
                <a:lnTo>
                  <a:pt x="34143" y="181737"/>
                </a:lnTo>
                <a:lnTo>
                  <a:pt x="34277" y="227402"/>
                </a:lnTo>
                <a:lnTo>
                  <a:pt x="37671" y="242639"/>
                </a:lnTo>
                <a:lnTo>
                  <a:pt x="42142" y="256608"/>
                </a:lnTo>
                <a:lnTo>
                  <a:pt x="45929" y="272882"/>
                </a:lnTo>
                <a:lnTo>
                  <a:pt x="51317" y="286135"/>
                </a:lnTo>
                <a:lnTo>
                  <a:pt x="57943" y="297106"/>
                </a:lnTo>
                <a:lnTo>
                  <a:pt x="65123" y="306215"/>
                </a:lnTo>
                <a:lnTo>
                  <a:pt x="72547" y="314497"/>
                </a:lnTo>
                <a:lnTo>
                  <a:pt x="76304" y="317214"/>
                </a:lnTo>
                <a:lnTo>
                  <a:pt x="83866" y="320232"/>
                </a:lnTo>
                <a:lnTo>
                  <a:pt x="89195" y="321931"/>
                </a:lnTo>
                <a:lnTo>
                  <a:pt x="96843" y="322435"/>
                </a:lnTo>
                <a:lnTo>
                  <a:pt x="107151" y="322584"/>
                </a:lnTo>
                <a:lnTo>
                  <a:pt x="109534" y="321335"/>
                </a:lnTo>
                <a:lnTo>
                  <a:pt x="111122" y="319232"/>
                </a:lnTo>
                <a:lnTo>
                  <a:pt x="112181" y="316560"/>
                </a:lnTo>
                <a:lnTo>
                  <a:pt x="119740" y="306732"/>
                </a:lnTo>
                <a:lnTo>
                  <a:pt x="126454" y="296100"/>
                </a:lnTo>
                <a:lnTo>
                  <a:pt x="130023" y="289709"/>
                </a:lnTo>
                <a:lnTo>
                  <a:pt x="147180" y="256443"/>
                </a:lnTo>
                <a:lnTo>
                  <a:pt x="174801" y="201604"/>
                </a:lnTo>
                <a:lnTo>
                  <a:pt x="180034" y="187341"/>
                </a:lnTo>
                <a:lnTo>
                  <a:pt x="186063" y="168943"/>
                </a:lnTo>
                <a:lnTo>
                  <a:pt x="192622" y="147788"/>
                </a:lnTo>
                <a:lnTo>
                  <a:pt x="196994" y="131144"/>
                </a:lnTo>
                <a:lnTo>
                  <a:pt x="199909" y="117508"/>
                </a:lnTo>
                <a:lnTo>
                  <a:pt x="201853" y="105878"/>
                </a:lnTo>
                <a:lnTo>
                  <a:pt x="203148" y="95584"/>
                </a:lnTo>
                <a:lnTo>
                  <a:pt x="204588" y="77373"/>
                </a:lnTo>
                <a:lnTo>
                  <a:pt x="208614" y="60813"/>
                </a:lnTo>
                <a:lnTo>
                  <a:pt x="213367" y="46256"/>
                </a:lnTo>
                <a:lnTo>
                  <a:pt x="216043" y="29651"/>
                </a:lnTo>
                <a:lnTo>
                  <a:pt x="216669" y="16320"/>
                </a:lnTo>
                <a:lnTo>
                  <a:pt x="217021" y="602"/>
                </a:lnTo>
                <a:lnTo>
                  <a:pt x="218341" y="0"/>
                </a:lnTo>
                <a:lnTo>
                  <a:pt x="220490" y="2139"/>
                </a:lnTo>
                <a:lnTo>
                  <a:pt x="223194" y="6105"/>
                </a:lnTo>
                <a:lnTo>
                  <a:pt x="226197" y="13898"/>
                </a:lnTo>
                <a:lnTo>
                  <a:pt x="228802" y="25405"/>
                </a:lnTo>
                <a:lnTo>
                  <a:pt x="234192" y="47452"/>
                </a:lnTo>
                <a:lnTo>
                  <a:pt x="236138" y="57904"/>
                </a:lnTo>
                <a:lnTo>
                  <a:pt x="238300" y="76290"/>
                </a:lnTo>
                <a:lnTo>
                  <a:pt x="238877" y="86019"/>
                </a:lnTo>
                <a:lnTo>
                  <a:pt x="239518" y="106989"/>
                </a:lnTo>
                <a:lnTo>
                  <a:pt x="239878" y="140214"/>
                </a:lnTo>
                <a:lnTo>
                  <a:pt x="241199" y="159115"/>
                </a:lnTo>
                <a:lnTo>
                  <a:pt x="247855" y="232706"/>
                </a:lnTo>
                <a:lnTo>
                  <a:pt x="249056" y="251256"/>
                </a:lnTo>
                <a:lnTo>
                  <a:pt x="249857" y="267433"/>
                </a:lnTo>
                <a:lnTo>
                  <a:pt x="251662" y="282028"/>
                </a:lnTo>
                <a:lnTo>
                  <a:pt x="254134" y="295567"/>
                </a:lnTo>
                <a:lnTo>
                  <a:pt x="257052" y="308404"/>
                </a:lnTo>
                <a:lnTo>
                  <a:pt x="258998" y="320771"/>
                </a:lnTo>
                <a:lnTo>
                  <a:pt x="260295" y="332826"/>
                </a:lnTo>
                <a:lnTo>
                  <a:pt x="261160" y="344673"/>
                </a:lnTo>
                <a:lnTo>
                  <a:pt x="260467" y="356381"/>
                </a:lnTo>
                <a:lnTo>
                  <a:pt x="258734" y="367996"/>
                </a:lnTo>
                <a:lnTo>
                  <a:pt x="256310" y="379549"/>
                </a:lnTo>
                <a:lnTo>
                  <a:pt x="254693" y="391062"/>
                </a:lnTo>
                <a:lnTo>
                  <a:pt x="253615" y="402547"/>
                </a:lnTo>
                <a:lnTo>
                  <a:pt x="252897" y="414013"/>
                </a:lnTo>
                <a:lnTo>
                  <a:pt x="251148" y="425468"/>
                </a:lnTo>
                <a:lnTo>
                  <a:pt x="248712" y="436914"/>
                </a:lnTo>
                <a:lnTo>
                  <a:pt x="245818" y="448355"/>
                </a:lnTo>
                <a:lnTo>
                  <a:pt x="241348" y="459792"/>
                </a:lnTo>
                <a:lnTo>
                  <a:pt x="235829" y="471227"/>
                </a:lnTo>
                <a:lnTo>
                  <a:pt x="224192" y="492822"/>
                </a:lnTo>
                <a:lnTo>
                  <a:pt x="214787" y="510887"/>
                </a:lnTo>
                <a:lnTo>
                  <a:pt x="209232" y="519260"/>
                </a:lnTo>
                <a:lnTo>
                  <a:pt x="202987" y="527382"/>
                </a:lnTo>
                <a:lnTo>
                  <a:pt x="196285" y="535337"/>
                </a:lnTo>
                <a:lnTo>
                  <a:pt x="189276" y="543180"/>
                </a:lnTo>
                <a:lnTo>
                  <a:pt x="174715" y="558668"/>
                </a:lnTo>
                <a:lnTo>
                  <a:pt x="167277" y="565084"/>
                </a:lnTo>
                <a:lnTo>
                  <a:pt x="159778" y="570632"/>
                </a:lnTo>
                <a:lnTo>
                  <a:pt x="152238" y="575600"/>
                </a:lnTo>
                <a:lnTo>
                  <a:pt x="144672" y="580182"/>
                </a:lnTo>
                <a:lnTo>
                  <a:pt x="137087" y="584507"/>
                </a:lnTo>
                <a:lnTo>
                  <a:pt x="129492" y="588660"/>
                </a:lnTo>
                <a:lnTo>
                  <a:pt x="123158" y="592699"/>
                </a:lnTo>
                <a:lnTo>
                  <a:pt x="117665" y="596661"/>
                </a:lnTo>
                <a:lnTo>
                  <a:pt x="112733" y="600573"/>
                </a:lnTo>
                <a:lnTo>
                  <a:pt x="108175" y="603181"/>
                </a:lnTo>
                <a:lnTo>
                  <a:pt x="103866" y="604919"/>
                </a:lnTo>
                <a:lnTo>
                  <a:pt x="99725" y="606078"/>
                </a:lnTo>
                <a:lnTo>
                  <a:pt x="94423" y="606851"/>
                </a:lnTo>
                <a:lnTo>
                  <a:pt x="88349" y="607366"/>
                </a:lnTo>
                <a:lnTo>
                  <a:pt x="76096" y="607939"/>
                </a:lnTo>
                <a:lnTo>
                  <a:pt x="66417" y="608193"/>
                </a:lnTo>
                <a:lnTo>
                  <a:pt x="63328" y="606991"/>
                </a:lnTo>
                <a:lnTo>
                  <a:pt x="61268" y="604919"/>
                </a:lnTo>
                <a:lnTo>
                  <a:pt x="57710" y="599231"/>
                </a:lnTo>
                <a:lnTo>
                  <a:pt x="49837" y="590159"/>
                </a:lnTo>
                <a:lnTo>
                  <a:pt x="48465" y="588618"/>
                </a:lnTo>
                <a:lnTo>
                  <a:pt x="45719" y="5741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08"/>
          <p:cNvSpPr/>
          <p:nvPr/>
        </p:nvSpPr>
        <p:spPr>
          <a:xfrm>
            <a:off x="7863840" y="2377439"/>
            <a:ext cx="68580" cy="274321"/>
          </a:xfrm>
          <a:custGeom>
            <a:avLst/>
            <a:gdLst/>
            <a:ahLst/>
            <a:cxnLst/>
            <a:rect l="0" t="0" r="0" b="0"/>
            <a:pathLst>
              <a:path w="68580" h="274321">
                <a:moveTo>
                  <a:pt x="0" y="0"/>
                </a:moveTo>
                <a:lnTo>
                  <a:pt x="6068" y="6068"/>
                </a:lnTo>
                <a:lnTo>
                  <a:pt x="11665" y="12936"/>
                </a:lnTo>
                <a:lnTo>
                  <a:pt x="28044" y="34113"/>
                </a:lnTo>
                <a:lnTo>
                  <a:pt x="35206" y="49412"/>
                </a:lnTo>
                <a:lnTo>
                  <a:pt x="41251" y="67232"/>
                </a:lnTo>
                <a:lnTo>
                  <a:pt x="46550" y="86731"/>
                </a:lnTo>
                <a:lnTo>
                  <a:pt x="51353" y="102271"/>
                </a:lnTo>
                <a:lnTo>
                  <a:pt x="55825" y="115171"/>
                </a:lnTo>
                <a:lnTo>
                  <a:pt x="60077" y="126311"/>
                </a:lnTo>
                <a:lnTo>
                  <a:pt x="62911" y="140087"/>
                </a:lnTo>
                <a:lnTo>
                  <a:pt x="64800" y="155622"/>
                </a:lnTo>
                <a:lnTo>
                  <a:pt x="66060" y="172328"/>
                </a:lnTo>
                <a:lnTo>
                  <a:pt x="66900" y="187275"/>
                </a:lnTo>
                <a:lnTo>
                  <a:pt x="67833" y="214044"/>
                </a:lnTo>
                <a:lnTo>
                  <a:pt x="68579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09"/>
          <p:cNvSpPr/>
          <p:nvPr/>
        </p:nvSpPr>
        <p:spPr>
          <a:xfrm>
            <a:off x="6515100" y="2811779"/>
            <a:ext cx="1703070" cy="68581"/>
          </a:xfrm>
          <a:custGeom>
            <a:avLst/>
            <a:gdLst/>
            <a:ahLst/>
            <a:cxnLst/>
            <a:rect l="0" t="0" r="0" b="0"/>
            <a:pathLst>
              <a:path w="1703070" h="68581">
                <a:moveTo>
                  <a:pt x="0" y="68580"/>
                </a:moveTo>
                <a:lnTo>
                  <a:pt x="145117" y="68580"/>
                </a:lnTo>
                <a:lnTo>
                  <a:pt x="157705" y="67310"/>
                </a:lnTo>
                <a:lnTo>
                  <a:pt x="169906" y="65194"/>
                </a:lnTo>
                <a:lnTo>
                  <a:pt x="181850" y="62513"/>
                </a:lnTo>
                <a:lnTo>
                  <a:pt x="194893" y="60725"/>
                </a:lnTo>
                <a:lnTo>
                  <a:pt x="222932" y="58739"/>
                </a:lnTo>
                <a:lnTo>
                  <a:pt x="334023" y="51553"/>
                </a:lnTo>
                <a:lnTo>
                  <a:pt x="444365" y="41540"/>
                </a:lnTo>
                <a:lnTo>
                  <a:pt x="505793" y="35313"/>
                </a:lnTo>
                <a:lnTo>
                  <a:pt x="555635" y="31162"/>
                </a:lnTo>
                <a:lnTo>
                  <a:pt x="597754" y="28395"/>
                </a:lnTo>
                <a:lnTo>
                  <a:pt x="634722" y="26550"/>
                </a:lnTo>
                <a:lnTo>
                  <a:pt x="668258" y="24050"/>
                </a:lnTo>
                <a:lnTo>
                  <a:pt x="699505" y="21114"/>
                </a:lnTo>
                <a:lnTo>
                  <a:pt x="729227" y="17886"/>
                </a:lnTo>
                <a:lnTo>
                  <a:pt x="856005" y="7276"/>
                </a:lnTo>
                <a:lnTo>
                  <a:pt x="895790" y="4851"/>
                </a:lnTo>
                <a:lnTo>
                  <a:pt x="963702" y="2156"/>
                </a:lnTo>
                <a:lnTo>
                  <a:pt x="1167115" y="284"/>
                </a:lnTo>
                <a:lnTo>
                  <a:pt x="170306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10"/>
          <p:cNvSpPr/>
          <p:nvPr/>
        </p:nvSpPr>
        <p:spPr>
          <a:xfrm>
            <a:off x="6572250" y="3177539"/>
            <a:ext cx="377191" cy="285751"/>
          </a:xfrm>
          <a:custGeom>
            <a:avLst/>
            <a:gdLst/>
            <a:ahLst/>
            <a:cxnLst/>
            <a:rect l="0" t="0" r="0" b="0"/>
            <a:pathLst>
              <a:path w="377191" h="285751">
                <a:moveTo>
                  <a:pt x="0" y="0"/>
                </a:moveTo>
                <a:lnTo>
                  <a:pt x="43953" y="21977"/>
                </a:lnTo>
                <a:lnTo>
                  <a:pt x="57242" y="29891"/>
                </a:lnTo>
                <a:lnTo>
                  <a:pt x="71181" y="38978"/>
                </a:lnTo>
                <a:lnTo>
                  <a:pt x="85553" y="48846"/>
                </a:lnTo>
                <a:lnTo>
                  <a:pt x="115070" y="69969"/>
                </a:lnTo>
                <a:lnTo>
                  <a:pt x="130054" y="80936"/>
                </a:lnTo>
                <a:lnTo>
                  <a:pt x="142582" y="90788"/>
                </a:lnTo>
                <a:lnTo>
                  <a:pt x="153475" y="99895"/>
                </a:lnTo>
                <a:lnTo>
                  <a:pt x="163276" y="108507"/>
                </a:lnTo>
                <a:lnTo>
                  <a:pt x="180940" y="124849"/>
                </a:lnTo>
                <a:lnTo>
                  <a:pt x="189207" y="132763"/>
                </a:lnTo>
                <a:lnTo>
                  <a:pt x="199797" y="141849"/>
                </a:lnTo>
                <a:lnTo>
                  <a:pt x="211939" y="151716"/>
                </a:lnTo>
                <a:lnTo>
                  <a:pt x="225112" y="162104"/>
                </a:lnTo>
                <a:lnTo>
                  <a:pt x="236435" y="171569"/>
                </a:lnTo>
                <a:lnTo>
                  <a:pt x="246523" y="180420"/>
                </a:lnTo>
                <a:lnTo>
                  <a:pt x="255789" y="188860"/>
                </a:lnTo>
                <a:lnTo>
                  <a:pt x="264505" y="195757"/>
                </a:lnTo>
                <a:lnTo>
                  <a:pt x="272856" y="201625"/>
                </a:lnTo>
                <a:lnTo>
                  <a:pt x="280965" y="206807"/>
                </a:lnTo>
                <a:lnTo>
                  <a:pt x="288909" y="211531"/>
                </a:lnTo>
                <a:lnTo>
                  <a:pt x="296747" y="215951"/>
                </a:lnTo>
                <a:lnTo>
                  <a:pt x="304511" y="220167"/>
                </a:lnTo>
                <a:lnTo>
                  <a:pt x="310957" y="225519"/>
                </a:lnTo>
                <a:lnTo>
                  <a:pt x="316525" y="231626"/>
                </a:lnTo>
                <a:lnTo>
                  <a:pt x="321506" y="238237"/>
                </a:lnTo>
                <a:lnTo>
                  <a:pt x="327367" y="243915"/>
                </a:lnTo>
                <a:lnTo>
                  <a:pt x="333815" y="248970"/>
                </a:lnTo>
                <a:lnTo>
                  <a:pt x="340653" y="253610"/>
                </a:lnTo>
                <a:lnTo>
                  <a:pt x="351638" y="262152"/>
                </a:lnTo>
                <a:lnTo>
                  <a:pt x="377190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11"/>
          <p:cNvSpPr/>
          <p:nvPr/>
        </p:nvSpPr>
        <p:spPr>
          <a:xfrm>
            <a:off x="6640830" y="3154679"/>
            <a:ext cx="182880" cy="445772"/>
          </a:xfrm>
          <a:custGeom>
            <a:avLst/>
            <a:gdLst/>
            <a:ahLst/>
            <a:cxnLst/>
            <a:rect l="0" t="0" r="0" b="0"/>
            <a:pathLst>
              <a:path w="182880" h="445772">
                <a:moveTo>
                  <a:pt x="182879" y="0"/>
                </a:moveTo>
                <a:lnTo>
                  <a:pt x="156011" y="53737"/>
                </a:lnTo>
                <a:lnTo>
                  <a:pt x="138341" y="95850"/>
                </a:lnTo>
                <a:lnTo>
                  <a:pt x="117365" y="148010"/>
                </a:lnTo>
                <a:lnTo>
                  <a:pt x="103808" y="183893"/>
                </a:lnTo>
                <a:lnTo>
                  <a:pt x="94606" y="203875"/>
                </a:lnTo>
                <a:lnTo>
                  <a:pt x="83390" y="226087"/>
                </a:lnTo>
                <a:lnTo>
                  <a:pt x="70833" y="249785"/>
                </a:lnTo>
                <a:lnTo>
                  <a:pt x="61192" y="269393"/>
                </a:lnTo>
                <a:lnTo>
                  <a:pt x="53494" y="286276"/>
                </a:lnTo>
                <a:lnTo>
                  <a:pt x="47093" y="301341"/>
                </a:lnTo>
                <a:lnTo>
                  <a:pt x="41555" y="315194"/>
                </a:lnTo>
                <a:lnTo>
                  <a:pt x="32015" y="340746"/>
                </a:lnTo>
                <a:lnTo>
                  <a:pt x="27693" y="351624"/>
                </a:lnTo>
                <a:lnTo>
                  <a:pt x="23543" y="361416"/>
                </a:lnTo>
                <a:lnTo>
                  <a:pt x="19505" y="370484"/>
                </a:lnTo>
                <a:lnTo>
                  <a:pt x="15543" y="380340"/>
                </a:lnTo>
                <a:lnTo>
                  <a:pt x="7754" y="401450"/>
                </a:lnTo>
                <a:lnTo>
                  <a:pt x="5169" y="409874"/>
                </a:lnTo>
                <a:lnTo>
                  <a:pt x="3446" y="416759"/>
                </a:lnTo>
                <a:lnTo>
                  <a:pt x="0" y="4457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12"/>
          <p:cNvSpPr/>
          <p:nvPr/>
        </p:nvSpPr>
        <p:spPr>
          <a:xfrm>
            <a:off x="6926580" y="3337753"/>
            <a:ext cx="240030" cy="296439"/>
          </a:xfrm>
          <a:custGeom>
            <a:avLst/>
            <a:gdLst/>
            <a:ahLst/>
            <a:cxnLst/>
            <a:rect l="0" t="0" r="0" b="0"/>
            <a:pathLst>
              <a:path w="240030" h="296439">
                <a:moveTo>
                  <a:pt x="0" y="34097"/>
                </a:moveTo>
                <a:lnTo>
                  <a:pt x="6068" y="28029"/>
                </a:lnTo>
                <a:lnTo>
                  <a:pt x="10395" y="24971"/>
                </a:lnTo>
                <a:lnTo>
                  <a:pt x="15820" y="21663"/>
                </a:lnTo>
                <a:lnTo>
                  <a:pt x="21976" y="18188"/>
                </a:lnTo>
                <a:lnTo>
                  <a:pt x="35591" y="10939"/>
                </a:lnTo>
                <a:lnTo>
                  <a:pt x="42777" y="7228"/>
                </a:lnTo>
                <a:lnTo>
                  <a:pt x="50108" y="4754"/>
                </a:lnTo>
                <a:lnTo>
                  <a:pt x="57535" y="3105"/>
                </a:lnTo>
                <a:lnTo>
                  <a:pt x="65026" y="2006"/>
                </a:lnTo>
                <a:lnTo>
                  <a:pt x="73831" y="1273"/>
                </a:lnTo>
                <a:lnTo>
                  <a:pt x="83510" y="784"/>
                </a:lnTo>
                <a:lnTo>
                  <a:pt x="103156" y="241"/>
                </a:lnTo>
                <a:lnTo>
                  <a:pt x="120354" y="0"/>
                </a:lnTo>
                <a:lnTo>
                  <a:pt x="129766" y="1205"/>
                </a:lnTo>
                <a:lnTo>
                  <a:pt x="139850" y="3279"/>
                </a:lnTo>
                <a:lnTo>
                  <a:pt x="150383" y="5931"/>
                </a:lnTo>
                <a:lnTo>
                  <a:pt x="159946" y="10240"/>
                </a:lnTo>
                <a:lnTo>
                  <a:pt x="168860" y="15652"/>
                </a:lnTo>
                <a:lnTo>
                  <a:pt x="177343" y="21800"/>
                </a:lnTo>
                <a:lnTo>
                  <a:pt x="182999" y="27169"/>
                </a:lnTo>
                <a:lnTo>
                  <a:pt x="186769" y="32018"/>
                </a:lnTo>
                <a:lnTo>
                  <a:pt x="189282" y="36521"/>
                </a:lnTo>
                <a:lnTo>
                  <a:pt x="190958" y="42063"/>
                </a:lnTo>
                <a:lnTo>
                  <a:pt x="192076" y="48298"/>
                </a:lnTo>
                <a:lnTo>
                  <a:pt x="192820" y="54994"/>
                </a:lnTo>
                <a:lnTo>
                  <a:pt x="192046" y="61998"/>
                </a:lnTo>
                <a:lnTo>
                  <a:pt x="190261" y="69208"/>
                </a:lnTo>
                <a:lnTo>
                  <a:pt x="187801" y="76554"/>
                </a:lnTo>
                <a:lnTo>
                  <a:pt x="184890" y="83992"/>
                </a:lnTo>
                <a:lnTo>
                  <a:pt x="181680" y="91490"/>
                </a:lnTo>
                <a:lnTo>
                  <a:pt x="178270" y="99029"/>
                </a:lnTo>
                <a:lnTo>
                  <a:pt x="173457" y="107865"/>
                </a:lnTo>
                <a:lnTo>
                  <a:pt x="167707" y="117565"/>
                </a:lnTo>
                <a:lnTo>
                  <a:pt x="161335" y="127842"/>
                </a:lnTo>
                <a:lnTo>
                  <a:pt x="152007" y="141044"/>
                </a:lnTo>
                <a:lnTo>
                  <a:pt x="128095" y="172645"/>
                </a:lnTo>
                <a:lnTo>
                  <a:pt x="118417" y="186152"/>
                </a:lnTo>
                <a:lnTo>
                  <a:pt x="110694" y="197697"/>
                </a:lnTo>
                <a:lnTo>
                  <a:pt x="104276" y="207933"/>
                </a:lnTo>
                <a:lnTo>
                  <a:pt x="97457" y="217298"/>
                </a:lnTo>
                <a:lnTo>
                  <a:pt x="90371" y="226081"/>
                </a:lnTo>
                <a:lnTo>
                  <a:pt x="83107" y="234476"/>
                </a:lnTo>
                <a:lnTo>
                  <a:pt x="76994" y="242612"/>
                </a:lnTo>
                <a:lnTo>
                  <a:pt x="71650" y="250577"/>
                </a:lnTo>
                <a:lnTo>
                  <a:pt x="66817" y="258427"/>
                </a:lnTo>
                <a:lnTo>
                  <a:pt x="62324" y="264930"/>
                </a:lnTo>
                <a:lnTo>
                  <a:pt x="58059" y="270536"/>
                </a:lnTo>
                <a:lnTo>
                  <a:pt x="48157" y="282589"/>
                </a:lnTo>
                <a:lnTo>
                  <a:pt x="47344" y="284848"/>
                </a:lnTo>
                <a:lnTo>
                  <a:pt x="46201" y="292826"/>
                </a:lnTo>
                <a:lnTo>
                  <a:pt x="45933" y="295137"/>
                </a:lnTo>
                <a:lnTo>
                  <a:pt x="47132" y="295754"/>
                </a:lnTo>
                <a:lnTo>
                  <a:pt x="51851" y="296438"/>
                </a:lnTo>
                <a:lnTo>
                  <a:pt x="56157" y="295351"/>
                </a:lnTo>
                <a:lnTo>
                  <a:pt x="61568" y="293356"/>
                </a:lnTo>
                <a:lnTo>
                  <a:pt x="67715" y="290756"/>
                </a:lnTo>
                <a:lnTo>
                  <a:pt x="74353" y="287753"/>
                </a:lnTo>
                <a:lnTo>
                  <a:pt x="88502" y="281029"/>
                </a:lnTo>
                <a:lnTo>
                  <a:pt x="110749" y="270104"/>
                </a:lnTo>
                <a:lnTo>
                  <a:pt x="119552" y="266365"/>
                </a:lnTo>
                <a:lnTo>
                  <a:pt x="129231" y="262602"/>
                </a:lnTo>
                <a:lnTo>
                  <a:pt x="139494" y="258823"/>
                </a:lnTo>
                <a:lnTo>
                  <a:pt x="148876" y="255034"/>
                </a:lnTo>
                <a:lnTo>
                  <a:pt x="157671" y="251239"/>
                </a:lnTo>
                <a:lnTo>
                  <a:pt x="166073" y="247438"/>
                </a:lnTo>
                <a:lnTo>
                  <a:pt x="174216" y="244904"/>
                </a:lnTo>
                <a:lnTo>
                  <a:pt x="182183" y="243215"/>
                </a:lnTo>
                <a:lnTo>
                  <a:pt x="190035" y="242089"/>
                </a:lnTo>
                <a:lnTo>
                  <a:pt x="197810" y="241338"/>
                </a:lnTo>
                <a:lnTo>
                  <a:pt x="205534" y="240837"/>
                </a:lnTo>
                <a:lnTo>
                  <a:pt x="240029" y="2284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13"/>
          <p:cNvSpPr/>
          <p:nvPr/>
        </p:nvSpPr>
        <p:spPr>
          <a:xfrm>
            <a:off x="7246619" y="3371850"/>
            <a:ext cx="160022" cy="1"/>
          </a:xfrm>
          <a:custGeom>
            <a:avLst/>
            <a:gdLst/>
            <a:ahLst/>
            <a:cxnLst/>
            <a:rect l="0" t="0" r="0" b="0"/>
            <a:pathLst>
              <a:path w="160022" h="1">
                <a:moveTo>
                  <a:pt x="0" y="0"/>
                </a:moveTo>
                <a:lnTo>
                  <a:pt x="16002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14"/>
          <p:cNvSpPr/>
          <p:nvPr/>
        </p:nvSpPr>
        <p:spPr>
          <a:xfrm>
            <a:off x="7463790" y="3143250"/>
            <a:ext cx="365761" cy="308610"/>
          </a:xfrm>
          <a:custGeom>
            <a:avLst/>
            <a:gdLst/>
            <a:ahLst/>
            <a:cxnLst/>
            <a:rect l="0" t="0" r="0" b="0"/>
            <a:pathLst>
              <a:path w="365761" h="308610">
                <a:moveTo>
                  <a:pt x="0" y="0"/>
                </a:moveTo>
                <a:lnTo>
                  <a:pt x="0" y="15909"/>
                </a:lnTo>
                <a:lnTo>
                  <a:pt x="1270" y="19495"/>
                </a:lnTo>
                <a:lnTo>
                  <a:pt x="6068" y="26868"/>
                </a:lnTo>
                <a:lnTo>
                  <a:pt x="15820" y="34378"/>
                </a:lnTo>
                <a:lnTo>
                  <a:pt x="21977" y="38158"/>
                </a:lnTo>
                <a:lnTo>
                  <a:pt x="32204" y="45746"/>
                </a:lnTo>
                <a:lnTo>
                  <a:pt x="36709" y="49547"/>
                </a:lnTo>
                <a:lnTo>
                  <a:pt x="40982" y="54621"/>
                </a:lnTo>
                <a:lnTo>
                  <a:pt x="45102" y="60544"/>
                </a:lnTo>
                <a:lnTo>
                  <a:pt x="49118" y="67032"/>
                </a:lnTo>
                <a:lnTo>
                  <a:pt x="60685" y="80248"/>
                </a:lnTo>
                <a:lnTo>
                  <a:pt x="97244" y="118639"/>
                </a:lnTo>
                <a:lnTo>
                  <a:pt x="111819" y="134972"/>
                </a:lnTo>
                <a:lnTo>
                  <a:pt x="122806" y="148401"/>
                </a:lnTo>
                <a:lnTo>
                  <a:pt x="131400" y="159894"/>
                </a:lnTo>
                <a:lnTo>
                  <a:pt x="139670" y="168826"/>
                </a:lnTo>
                <a:lnTo>
                  <a:pt x="147724" y="176050"/>
                </a:lnTo>
                <a:lnTo>
                  <a:pt x="155632" y="182137"/>
                </a:lnTo>
                <a:lnTo>
                  <a:pt x="163445" y="188734"/>
                </a:lnTo>
                <a:lnTo>
                  <a:pt x="171192" y="195672"/>
                </a:lnTo>
                <a:lnTo>
                  <a:pt x="178898" y="202838"/>
                </a:lnTo>
                <a:lnTo>
                  <a:pt x="190385" y="211425"/>
                </a:lnTo>
                <a:lnTo>
                  <a:pt x="204393" y="220960"/>
                </a:lnTo>
                <a:lnTo>
                  <a:pt x="260366" y="257570"/>
                </a:lnTo>
                <a:lnTo>
                  <a:pt x="271367" y="264424"/>
                </a:lnTo>
                <a:lnTo>
                  <a:pt x="281241" y="270262"/>
                </a:lnTo>
                <a:lnTo>
                  <a:pt x="290364" y="275425"/>
                </a:lnTo>
                <a:lnTo>
                  <a:pt x="297716" y="278866"/>
                </a:lnTo>
                <a:lnTo>
                  <a:pt x="303887" y="281161"/>
                </a:lnTo>
                <a:lnTo>
                  <a:pt x="309271" y="282690"/>
                </a:lnTo>
                <a:lnTo>
                  <a:pt x="325414" y="287777"/>
                </a:lnTo>
                <a:lnTo>
                  <a:pt x="335052" y="290911"/>
                </a:lnTo>
                <a:lnTo>
                  <a:pt x="342748" y="294270"/>
                </a:lnTo>
                <a:lnTo>
                  <a:pt x="349149" y="297780"/>
                </a:lnTo>
                <a:lnTo>
                  <a:pt x="365760" y="3086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15"/>
          <p:cNvSpPr/>
          <p:nvPr/>
        </p:nvSpPr>
        <p:spPr>
          <a:xfrm>
            <a:off x="7509509" y="3131819"/>
            <a:ext cx="228601" cy="434341"/>
          </a:xfrm>
          <a:custGeom>
            <a:avLst/>
            <a:gdLst/>
            <a:ahLst/>
            <a:cxnLst/>
            <a:rect l="0" t="0" r="0" b="0"/>
            <a:pathLst>
              <a:path w="228601" h="434341">
                <a:moveTo>
                  <a:pt x="228600" y="0"/>
                </a:moveTo>
                <a:lnTo>
                  <a:pt x="208918" y="9842"/>
                </a:lnTo>
                <a:lnTo>
                  <a:pt x="203766" y="14111"/>
                </a:lnTo>
                <a:lnTo>
                  <a:pt x="200614" y="17027"/>
                </a:lnTo>
                <a:lnTo>
                  <a:pt x="193726" y="27041"/>
                </a:lnTo>
                <a:lnTo>
                  <a:pt x="190110" y="33268"/>
                </a:lnTo>
                <a:lnTo>
                  <a:pt x="182707" y="46959"/>
                </a:lnTo>
                <a:lnTo>
                  <a:pt x="161539" y="88581"/>
                </a:lnTo>
                <a:lnTo>
                  <a:pt x="154683" y="103504"/>
                </a:lnTo>
                <a:lnTo>
                  <a:pt x="140291" y="137019"/>
                </a:lnTo>
                <a:lnTo>
                  <a:pt x="132898" y="152306"/>
                </a:lnTo>
                <a:lnTo>
                  <a:pt x="125428" y="166307"/>
                </a:lnTo>
                <a:lnTo>
                  <a:pt x="117909" y="179452"/>
                </a:lnTo>
                <a:lnTo>
                  <a:pt x="111626" y="192025"/>
                </a:lnTo>
                <a:lnTo>
                  <a:pt x="106168" y="204217"/>
                </a:lnTo>
                <a:lnTo>
                  <a:pt x="101259" y="216154"/>
                </a:lnTo>
                <a:lnTo>
                  <a:pt x="96716" y="227923"/>
                </a:lnTo>
                <a:lnTo>
                  <a:pt x="88282" y="251159"/>
                </a:lnTo>
                <a:lnTo>
                  <a:pt x="76393" y="285661"/>
                </a:lnTo>
                <a:lnTo>
                  <a:pt x="68709" y="303471"/>
                </a:lnTo>
                <a:lnTo>
                  <a:pt x="46624" y="350353"/>
                </a:lnTo>
                <a:lnTo>
                  <a:pt x="37433" y="368189"/>
                </a:lnTo>
                <a:lnTo>
                  <a:pt x="30036" y="381349"/>
                </a:lnTo>
                <a:lnTo>
                  <a:pt x="23834" y="391393"/>
                </a:lnTo>
                <a:lnTo>
                  <a:pt x="18429" y="399359"/>
                </a:lnTo>
                <a:lnTo>
                  <a:pt x="13556" y="405939"/>
                </a:lnTo>
                <a:lnTo>
                  <a:pt x="9038" y="411596"/>
                </a:lnTo>
                <a:lnTo>
                  <a:pt x="4017" y="421269"/>
                </a:lnTo>
                <a:lnTo>
                  <a:pt x="0" y="4343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16"/>
          <p:cNvSpPr/>
          <p:nvPr/>
        </p:nvSpPr>
        <p:spPr>
          <a:xfrm>
            <a:off x="7875269" y="3463289"/>
            <a:ext cx="22861" cy="262891"/>
          </a:xfrm>
          <a:custGeom>
            <a:avLst/>
            <a:gdLst/>
            <a:ahLst/>
            <a:cxnLst/>
            <a:rect l="0" t="0" r="0" b="0"/>
            <a:pathLst>
              <a:path w="22861" h="262891">
                <a:moveTo>
                  <a:pt x="22860" y="0"/>
                </a:moveTo>
                <a:lnTo>
                  <a:pt x="22860" y="18204"/>
                </a:lnTo>
                <a:lnTo>
                  <a:pt x="19474" y="64394"/>
                </a:lnTo>
                <a:lnTo>
                  <a:pt x="15005" y="121330"/>
                </a:lnTo>
                <a:lnTo>
                  <a:pt x="13019" y="159335"/>
                </a:lnTo>
                <a:lnTo>
                  <a:pt x="11220" y="176073"/>
                </a:lnTo>
                <a:lnTo>
                  <a:pt x="8750" y="192313"/>
                </a:lnTo>
                <a:lnTo>
                  <a:pt x="5833" y="208219"/>
                </a:lnTo>
                <a:lnTo>
                  <a:pt x="3889" y="221362"/>
                </a:lnTo>
                <a:lnTo>
                  <a:pt x="2593" y="232665"/>
                </a:lnTo>
                <a:lnTo>
                  <a:pt x="0" y="2628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17"/>
          <p:cNvSpPr/>
          <p:nvPr/>
        </p:nvSpPr>
        <p:spPr>
          <a:xfrm>
            <a:off x="8149590" y="2710539"/>
            <a:ext cx="137161" cy="21231"/>
          </a:xfrm>
          <a:custGeom>
            <a:avLst/>
            <a:gdLst/>
            <a:ahLst/>
            <a:cxnLst/>
            <a:rect l="0" t="0" r="0" b="0"/>
            <a:pathLst>
              <a:path w="137161" h="21231">
                <a:moveTo>
                  <a:pt x="0" y="21230"/>
                </a:moveTo>
                <a:lnTo>
                  <a:pt x="6068" y="15163"/>
                </a:lnTo>
                <a:lnTo>
                  <a:pt x="9125" y="13375"/>
                </a:lnTo>
                <a:lnTo>
                  <a:pt x="12432" y="12184"/>
                </a:lnTo>
                <a:lnTo>
                  <a:pt x="15908" y="11389"/>
                </a:lnTo>
                <a:lnTo>
                  <a:pt x="19495" y="10860"/>
                </a:lnTo>
                <a:lnTo>
                  <a:pt x="23156" y="10507"/>
                </a:lnTo>
                <a:lnTo>
                  <a:pt x="26868" y="10271"/>
                </a:lnTo>
                <a:lnTo>
                  <a:pt x="31882" y="8844"/>
                </a:lnTo>
                <a:lnTo>
                  <a:pt x="37764" y="6623"/>
                </a:lnTo>
                <a:lnTo>
                  <a:pt x="44226" y="3872"/>
                </a:lnTo>
                <a:lnTo>
                  <a:pt x="49804" y="2038"/>
                </a:lnTo>
                <a:lnTo>
                  <a:pt x="54792" y="816"/>
                </a:lnTo>
                <a:lnTo>
                  <a:pt x="59388" y="0"/>
                </a:lnTo>
                <a:lnTo>
                  <a:pt x="66262" y="727"/>
                </a:lnTo>
                <a:lnTo>
                  <a:pt x="74654" y="2482"/>
                </a:lnTo>
                <a:lnTo>
                  <a:pt x="84060" y="4921"/>
                </a:lnTo>
                <a:lnTo>
                  <a:pt x="91599" y="6548"/>
                </a:lnTo>
                <a:lnTo>
                  <a:pt x="97896" y="7632"/>
                </a:lnTo>
                <a:lnTo>
                  <a:pt x="103364" y="8355"/>
                </a:lnTo>
                <a:lnTo>
                  <a:pt x="108279" y="8837"/>
                </a:lnTo>
                <a:lnTo>
                  <a:pt x="112826" y="9158"/>
                </a:lnTo>
                <a:lnTo>
                  <a:pt x="137160" y="98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18"/>
          <p:cNvSpPr/>
          <p:nvPr/>
        </p:nvSpPr>
        <p:spPr>
          <a:xfrm>
            <a:off x="8161019" y="2811779"/>
            <a:ext cx="125732" cy="11431"/>
          </a:xfrm>
          <a:custGeom>
            <a:avLst/>
            <a:gdLst/>
            <a:ahLst/>
            <a:cxnLst/>
            <a:rect l="0" t="0" r="0" b="0"/>
            <a:pathLst>
              <a:path w="125732" h="11431">
                <a:moveTo>
                  <a:pt x="0" y="11430"/>
                </a:moveTo>
                <a:lnTo>
                  <a:pt x="12137" y="5363"/>
                </a:lnTo>
                <a:lnTo>
                  <a:pt x="18251" y="3575"/>
                </a:lnTo>
                <a:lnTo>
                  <a:pt x="24868" y="2384"/>
                </a:lnTo>
                <a:lnTo>
                  <a:pt x="31818" y="1589"/>
                </a:lnTo>
                <a:lnTo>
                  <a:pt x="38992" y="1060"/>
                </a:lnTo>
                <a:lnTo>
                  <a:pt x="46315" y="707"/>
                </a:lnTo>
                <a:lnTo>
                  <a:pt x="62495" y="314"/>
                </a:lnTo>
                <a:lnTo>
                  <a:pt x="12573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19"/>
          <p:cNvSpPr/>
          <p:nvPr/>
        </p:nvSpPr>
        <p:spPr>
          <a:xfrm>
            <a:off x="8378190" y="2265638"/>
            <a:ext cx="231556" cy="511852"/>
          </a:xfrm>
          <a:custGeom>
            <a:avLst/>
            <a:gdLst/>
            <a:ahLst/>
            <a:cxnLst/>
            <a:rect l="0" t="0" r="0" b="0"/>
            <a:pathLst>
              <a:path w="231556" h="511852">
                <a:moveTo>
                  <a:pt x="34289" y="511851"/>
                </a:moveTo>
                <a:lnTo>
                  <a:pt x="18381" y="495943"/>
                </a:lnTo>
                <a:lnTo>
                  <a:pt x="16064" y="491085"/>
                </a:lnTo>
                <a:lnTo>
                  <a:pt x="13489" y="478915"/>
                </a:lnTo>
                <a:lnTo>
                  <a:pt x="12345" y="465040"/>
                </a:lnTo>
                <a:lnTo>
                  <a:pt x="12040" y="457784"/>
                </a:lnTo>
                <a:lnTo>
                  <a:pt x="11550" y="403052"/>
                </a:lnTo>
                <a:lnTo>
                  <a:pt x="11445" y="341126"/>
                </a:lnTo>
                <a:lnTo>
                  <a:pt x="12711" y="324374"/>
                </a:lnTo>
                <a:lnTo>
                  <a:pt x="14824" y="304317"/>
                </a:lnTo>
                <a:lnTo>
                  <a:pt x="17502" y="282055"/>
                </a:lnTo>
                <a:lnTo>
                  <a:pt x="19288" y="262134"/>
                </a:lnTo>
                <a:lnTo>
                  <a:pt x="20478" y="243773"/>
                </a:lnTo>
                <a:lnTo>
                  <a:pt x="21801" y="211096"/>
                </a:lnTo>
                <a:lnTo>
                  <a:pt x="22546" y="171279"/>
                </a:lnTo>
                <a:lnTo>
                  <a:pt x="22847" y="63988"/>
                </a:lnTo>
                <a:lnTo>
                  <a:pt x="24121" y="54525"/>
                </a:lnTo>
                <a:lnTo>
                  <a:pt x="26241" y="45678"/>
                </a:lnTo>
                <a:lnTo>
                  <a:pt x="30713" y="30343"/>
                </a:lnTo>
                <a:lnTo>
                  <a:pt x="33229" y="14570"/>
                </a:lnTo>
                <a:lnTo>
                  <a:pt x="34150" y="0"/>
                </a:lnTo>
                <a:lnTo>
                  <a:pt x="37614" y="5385"/>
                </a:lnTo>
                <a:lnTo>
                  <a:pt x="43387" y="17515"/>
                </a:lnTo>
                <a:lnTo>
                  <a:pt x="46705" y="26084"/>
                </a:lnTo>
                <a:lnTo>
                  <a:pt x="50187" y="35606"/>
                </a:lnTo>
                <a:lnTo>
                  <a:pt x="52507" y="44495"/>
                </a:lnTo>
                <a:lnTo>
                  <a:pt x="54054" y="52960"/>
                </a:lnTo>
                <a:lnTo>
                  <a:pt x="55086" y="61144"/>
                </a:lnTo>
                <a:lnTo>
                  <a:pt x="59619" y="77010"/>
                </a:lnTo>
                <a:lnTo>
                  <a:pt x="65867" y="92529"/>
                </a:lnTo>
                <a:lnTo>
                  <a:pt x="72877" y="107892"/>
                </a:lnTo>
                <a:lnTo>
                  <a:pt x="75254" y="116815"/>
                </a:lnTo>
                <a:lnTo>
                  <a:pt x="76839" y="126574"/>
                </a:lnTo>
                <a:lnTo>
                  <a:pt x="77896" y="136890"/>
                </a:lnTo>
                <a:lnTo>
                  <a:pt x="81140" y="150117"/>
                </a:lnTo>
                <a:lnTo>
                  <a:pt x="85844" y="165285"/>
                </a:lnTo>
                <a:lnTo>
                  <a:pt x="91519" y="181747"/>
                </a:lnTo>
                <a:lnTo>
                  <a:pt x="96573" y="195262"/>
                </a:lnTo>
                <a:lnTo>
                  <a:pt x="101211" y="206812"/>
                </a:lnTo>
                <a:lnTo>
                  <a:pt x="111022" y="230228"/>
                </a:lnTo>
                <a:lnTo>
                  <a:pt x="123850" y="261802"/>
                </a:lnTo>
                <a:lnTo>
                  <a:pt x="134630" y="290228"/>
                </a:lnTo>
                <a:lnTo>
                  <a:pt x="139283" y="303143"/>
                </a:lnTo>
                <a:lnTo>
                  <a:pt x="144926" y="316833"/>
                </a:lnTo>
                <a:lnTo>
                  <a:pt x="151227" y="331039"/>
                </a:lnTo>
                <a:lnTo>
                  <a:pt x="157968" y="345590"/>
                </a:lnTo>
                <a:lnTo>
                  <a:pt x="165002" y="359100"/>
                </a:lnTo>
                <a:lnTo>
                  <a:pt x="172231" y="371917"/>
                </a:lnTo>
                <a:lnTo>
                  <a:pt x="179590" y="384272"/>
                </a:lnTo>
                <a:lnTo>
                  <a:pt x="185767" y="393778"/>
                </a:lnTo>
                <a:lnTo>
                  <a:pt x="191155" y="401386"/>
                </a:lnTo>
                <a:lnTo>
                  <a:pt x="196016" y="407728"/>
                </a:lnTo>
                <a:lnTo>
                  <a:pt x="200528" y="414496"/>
                </a:lnTo>
                <a:lnTo>
                  <a:pt x="204804" y="421548"/>
                </a:lnTo>
                <a:lnTo>
                  <a:pt x="211674" y="434886"/>
                </a:lnTo>
                <a:lnTo>
                  <a:pt x="214727" y="445048"/>
                </a:lnTo>
                <a:lnTo>
                  <a:pt x="218081" y="449536"/>
                </a:lnTo>
                <a:lnTo>
                  <a:pt x="222857" y="453798"/>
                </a:lnTo>
                <a:lnTo>
                  <a:pt x="228581" y="457909"/>
                </a:lnTo>
                <a:lnTo>
                  <a:pt x="231127" y="460650"/>
                </a:lnTo>
                <a:lnTo>
                  <a:pt x="231555" y="462477"/>
                </a:lnTo>
                <a:lnTo>
                  <a:pt x="230569" y="463695"/>
                </a:lnTo>
                <a:lnTo>
                  <a:pt x="228643" y="464507"/>
                </a:lnTo>
                <a:lnTo>
                  <a:pt x="223115" y="465410"/>
                </a:lnTo>
                <a:lnTo>
                  <a:pt x="218593" y="465650"/>
                </a:lnTo>
                <a:lnTo>
                  <a:pt x="206796" y="465917"/>
                </a:lnTo>
                <a:lnTo>
                  <a:pt x="105306" y="466126"/>
                </a:lnTo>
                <a:lnTo>
                  <a:pt x="94334" y="467398"/>
                </a:lnTo>
                <a:lnTo>
                  <a:pt x="84479" y="469516"/>
                </a:lnTo>
                <a:lnTo>
                  <a:pt x="75369" y="472198"/>
                </a:lnTo>
                <a:lnTo>
                  <a:pt x="68027" y="473986"/>
                </a:lnTo>
                <a:lnTo>
                  <a:pt x="61860" y="475178"/>
                </a:lnTo>
                <a:lnTo>
                  <a:pt x="56481" y="475972"/>
                </a:lnTo>
                <a:lnTo>
                  <a:pt x="51624" y="477772"/>
                </a:lnTo>
                <a:lnTo>
                  <a:pt x="47115" y="480242"/>
                </a:lnTo>
                <a:lnTo>
                  <a:pt x="42840" y="483158"/>
                </a:lnTo>
                <a:lnTo>
                  <a:pt x="37449" y="485103"/>
                </a:lnTo>
                <a:lnTo>
                  <a:pt x="31317" y="486399"/>
                </a:lnTo>
                <a:lnTo>
                  <a:pt x="24688" y="487263"/>
                </a:lnTo>
                <a:lnTo>
                  <a:pt x="18998" y="489109"/>
                </a:lnTo>
                <a:lnTo>
                  <a:pt x="13935" y="491610"/>
                </a:lnTo>
                <a:lnTo>
                  <a:pt x="0" y="5004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20"/>
          <p:cNvSpPr/>
          <p:nvPr/>
        </p:nvSpPr>
        <p:spPr>
          <a:xfrm>
            <a:off x="8629650" y="2329629"/>
            <a:ext cx="274164" cy="801975"/>
          </a:xfrm>
          <a:custGeom>
            <a:avLst/>
            <a:gdLst/>
            <a:ahLst/>
            <a:cxnLst/>
            <a:rect l="0" t="0" r="0" b="0"/>
            <a:pathLst>
              <a:path w="274164" h="801975">
                <a:moveTo>
                  <a:pt x="0" y="47810"/>
                </a:moveTo>
                <a:lnTo>
                  <a:pt x="0" y="59946"/>
                </a:lnTo>
                <a:lnTo>
                  <a:pt x="1270" y="64791"/>
                </a:lnTo>
                <a:lnTo>
                  <a:pt x="7855" y="78947"/>
                </a:lnTo>
                <a:lnTo>
                  <a:pt x="11640" y="98664"/>
                </a:lnTo>
                <a:lnTo>
                  <a:pt x="17026" y="113169"/>
                </a:lnTo>
                <a:lnTo>
                  <a:pt x="23654" y="128082"/>
                </a:lnTo>
                <a:lnTo>
                  <a:pt x="27199" y="135615"/>
                </a:lnTo>
                <a:lnTo>
                  <a:pt x="31138" y="154144"/>
                </a:lnTo>
                <a:lnTo>
                  <a:pt x="34159" y="181430"/>
                </a:lnTo>
                <a:lnTo>
                  <a:pt x="39735" y="227424"/>
                </a:lnTo>
                <a:lnTo>
                  <a:pt x="43000" y="246293"/>
                </a:lnTo>
                <a:lnTo>
                  <a:pt x="46446" y="261412"/>
                </a:lnTo>
                <a:lnTo>
                  <a:pt x="53663" y="283714"/>
                </a:lnTo>
                <a:lnTo>
                  <a:pt x="61103" y="297860"/>
                </a:lnTo>
                <a:lnTo>
                  <a:pt x="68643" y="308380"/>
                </a:lnTo>
                <a:lnTo>
                  <a:pt x="77765" y="319414"/>
                </a:lnTo>
                <a:lnTo>
                  <a:pt x="79783" y="320320"/>
                </a:lnTo>
                <a:lnTo>
                  <a:pt x="85412" y="321326"/>
                </a:lnTo>
                <a:lnTo>
                  <a:pt x="92147" y="321773"/>
                </a:lnTo>
                <a:lnTo>
                  <a:pt x="95722" y="321892"/>
                </a:lnTo>
                <a:lnTo>
                  <a:pt x="99374" y="320702"/>
                </a:lnTo>
                <a:lnTo>
                  <a:pt x="106819" y="315992"/>
                </a:lnTo>
                <a:lnTo>
                  <a:pt x="114362" y="309666"/>
                </a:lnTo>
                <a:lnTo>
                  <a:pt x="118151" y="306201"/>
                </a:lnTo>
                <a:lnTo>
                  <a:pt x="120677" y="301351"/>
                </a:lnTo>
                <a:lnTo>
                  <a:pt x="125503" y="283659"/>
                </a:lnTo>
                <a:lnTo>
                  <a:pt x="131132" y="274129"/>
                </a:lnTo>
                <a:lnTo>
                  <a:pt x="137868" y="262273"/>
                </a:lnTo>
                <a:lnTo>
                  <a:pt x="145095" y="248537"/>
                </a:lnTo>
                <a:lnTo>
                  <a:pt x="152539" y="233966"/>
                </a:lnTo>
                <a:lnTo>
                  <a:pt x="160081" y="215636"/>
                </a:lnTo>
                <a:lnTo>
                  <a:pt x="167667" y="196060"/>
                </a:lnTo>
                <a:lnTo>
                  <a:pt x="175272" y="178892"/>
                </a:lnTo>
                <a:lnTo>
                  <a:pt x="182885" y="159409"/>
                </a:lnTo>
                <a:lnTo>
                  <a:pt x="189232" y="139320"/>
                </a:lnTo>
                <a:lnTo>
                  <a:pt x="192053" y="121925"/>
                </a:lnTo>
                <a:lnTo>
                  <a:pt x="195345" y="108650"/>
                </a:lnTo>
                <a:lnTo>
                  <a:pt x="200080" y="92180"/>
                </a:lnTo>
                <a:lnTo>
                  <a:pt x="205776" y="73580"/>
                </a:lnTo>
                <a:lnTo>
                  <a:pt x="209574" y="57370"/>
                </a:lnTo>
                <a:lnTo>
                  <a:pt x="212106" y="42754"/>
                </a:lnTo>
                <a:lnTo>
                  <a:pt x="214919" y="18893"/>
                </a:lnTo>
                <a:lnTo>
                  <a:pt x="216503" y="860"/>
                </a:lnTo>
                <a:lnTo>
                  <a:pt x="216725" y="0"/>
                </a:lnTo>
                <a:lnTo>
                  <a:pt x="216873" y="697"/>
                </a:lnTo>
                <a:lnTo>
                  <a:pt x="217144" y="23945"/>
                </a:lnTo>
                <a:lnTo>
                  <a:pt x="217161" y="56967"/>
                </a:lnTo>
                <a:lnTo>
                  <a:pt x="220553" y="77703"/>
                </a:lnTo>
                <a:lnTo>
                  <a:pt x="225023" y="96656"/>
                </a:lnTo>
                <a:lnTo>
                  <a:pt x="227010" y="117780"/>
                </a:lnTo>
                <a:lnTo>
                  <a:pt x="231280" y="136481"/>
                </a:lnTo>
                <a:lnTo>
                  <a:pt x="237411" y="159610"/>
                </a:lnTo>
                <a:lnTo>
                  <a:pt x="240824" y="178223"/>
                </a:lnTo>
                <a:lnTo>
                  <a:pt x="251695" y="246895"/>
                </a:lnTo>
                <a:lnTo>
                  <a:pt x="255427" y="271973"/>
                </a:lnTo>
                <a:lnTo>
                  <a:pt x="257914" y="292502"/>
                </a:lnTo>
                <a:lnTo>
                  <a:pt x="259573" y="309999"/>
                </a:lnTo>
                <a:lnTo>
                  <a:pt x="260678" y="325472"/>
                </a:lnTo>
                <a:lnTo>
                  <a:pt x="262685" y="340869"/>
                </a:lnTo>
                <a:lnTo>
                  <a:pt x="265293" y="356213"/>
                </a:lnTo>
                <a:lnTo>
                  <a:pt x="268303" y="371522"/>
                </a:lnTo>
                <a:lnTo>
                  <a:pt x="270308" y="385538"/>
                </a:lnTo>
                <a:lnTo>
                  <a:pt x="271646" y="398692"/>
                </a:lnTo>
                <a:lnTo>
                  <a:pt x="272537" y="411272"/>
                </a:lnTo>
                <a:lnTo>
                  <a:pt x="273132" y="429818"/>
                </a:lnTo>
                <a:lnTo>
                  <a:pt x="274085" y="525812"/>
                </a:lnTo>
                <a:lnTo>
                  <a:pt x="274163" y="549358"/>
                </a:lnTo>
                <a:lnTo>
                  <a:pt x="272945" y="570135"/>
                </a:lnTo>
                <a:lnTo>
                  <a:pt x="270864" y="589067"/>
                </a:lnTo>
                <a:lnTo>
                  <a:pt x="268206" y="606768"/>
                </a:lnTo>
                <a:lnTo>
                  <a:pt x="266434" y="622379"/>
                </a:lnTo>
                <a:lnTo>
                  <a:pt x="265252" y="636596"/>
                </a:lnTo>
                <a:lnTo>
                  <a:pt x="264465" y="649884"/>
                </a:lnTo>
                <a:lnTo>
                  <a:pt x="256816" y="674809"/>
                </a:lnTo>
                <a:lnTo>
                  <a:pt x="241617" y="706874"/>
                </a:lnTo>
                <a:lnTo>
                  <a:pt x="225104" y="740465"/>
                </a:lnTo>
                <a:lnTo>
                  <a:pt x="219919" y="748340"/>
                </a:lnTo>
                <a:lnTo>
                  <a:pt x="213923" y="756130"/>
                </a:lnTo>
                <a:lnTo>
                  <a:pt x="207385" y="763864"/>
                </a:lnTo>
                <a:lnTo>
                  <a:pt x="201757" y="770289"/>
                </a:lnTo>
                <a:lnTo>
                  <a:pt x="192116" y="780815"/>
                </a:lnTo>
                <a:lnTo>
                  <a:pt x="179549" y="793882"/>
                </a:lnTo>
                <a:lnTo>
                  <a:pt x="175579" y="796651"/>
                </a:lnTo>
                <a:lnTo>
                  <a:pt x="167782" y="799729"/>
                </a:lnTo>
                <a:lnTo>
                  <a:pt x="160083" y="801096"/>
                </a:lnTo>
                <a:lnTo>
                  <a:pt x="152427" y="801704"/>
                </a:lnTo>
                <a:lnTo>
                  <a:pt x="144792" y="801974"/>
                </a:lnTo>
                <a:lnTo>
                  <a:pt x="140978" y="800776"/>
                </a:lnTo>
                <a:lnTo>
                  <a:pt x="133353" y="796059"/>
                </a:lnTo>
                <a:lnTo>
                  <a:pt x="130812" y="793023"/>
                </a:lnTo>
                <a:lnTo>
                  <a:pt x="129118" y="789729"/>
                </a:lnTo>
                <a:lnTo>
                  <a:pt x="123347" y="775638"/>
                </a:lnTo>
                <a:lnTo>
                  <a:pt x="120331" y="769249"/>
                </a:lnTo>
                <a:lnTo>
                  <a:pt x="116981" y="755377"/>
                </a:lnTo>
                <a:lnTo>
                  <a:pt x="115094" y="733286"/>
                </a:lnTo>
                <a:lnTo>
                  <a:pt x="114829" y="725774"/>
                </a:lnTo>
                <a:lnTo>
                  <a:pt x="117922" y="707268"/>
                </a:lnTo>
                <a:lnTo>
                  <a:pt x="122259" y="687612"/>
                </a:lnTo>
                <a:lnTo>
                  <a:pt x="124187" y="670410"/>
                </a:lnTo>
                <a:lnTo>
                  <a:pt x="128430" y="650911"/>
                </a:lnTo>
                <a:lnTo>
                  <a:pt x="135820" y="629545"/>
                </a:lnTo>
                <a:lnTo>
                  <a:pt x="141347" y="618514"/>
                </a:lnTo>
                <a:lnTo>
                  <a:pt x="152990" y="597366"/>
                </a:lnTo>
                <a:lnTo>
                  <a:pt x="162398" y="579501"/>
                </a:lnTo>
                <a:lnTo>
                  <a:pt x="167956" y="571181"/>
                </a:lnTo>
                <a:lnTo>
                  <a:pt x="174200" y="563094"/>
                </a:lnTo>
                <a:lnTo>
                  <a:pt x="180904" y="555163"/>
                </a:lnTo>
                <a:lnTo>
                  <a:pt x="186642" y="547335"/>
                </a:lnTo>
                <a:lnTo>
                  <a:pt x="191738" y="539577"/>
                </a:lnTo>
                <a:lnTo>
                  <a:pt x="196405" y="531865"/>
                </a:lnTo>
                <a:lnTo>
                  <a:pt x="202057" y="525453"/>
                </a:lnTo>
                <a:lnTo>
                  <a:pt x="208364" y="519909"/>
                </a:lnTo>
                <a:lnTo>
                  <a:pt x="215110" y="514943"/>
                </a:lnTo>
                <a:lnTo>
                  <a:pt x="220876" y="509092"/>
                </a:lnTo>
                <a:lnTo>
                  <a:pt x="225991" y="502651"/>
                </a:lnTo>
                <a:lnTo>
                  <a:pt x="230670" y="495818"/>
                </a:lnTo>
                <a:lnTo>
                  <a:pt x="235060" y="489992"/>
                </a:lnTo>
                <a:lnTo>
                  <a:pt x="243324" y="480132"/>
                </a:lnTo>
                <a:lnTo>
                  <a:pt x="251459" y="4707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21"/>
          <p:cNvSpPr/>
          <p:nvPr/>
        </p:nvSpPr>
        <p:spPr>
          <a:xfrm>
            <a:off x="8286750" y="3327224"/>
            <a:ext cx="285065" cy="433128"/>
          </a:xfrm>
          <a:custGeom>
            <a:avLst/>
            <a:gdLst/>
            <a:ahLst/>
            <a:cxnLst/>
            <a:rect l="0" t="0" r="0" b="0"/>
            <a:pathLst>
              <a:path w="285065" h="433128">
                <a:moveTo>
                  <a:pt x="0" y="421815"/>
                </a:moveTo>
                <a:lnTo>
                  <a:pt x="0" y="385106"/>
                </a:lnTo>
                <a:lnTo>
                  <a:pt x="1270" y="378293"/>
                </a:lnTo>
                <a:lnTo>
                  <a:pt x="3386" y="369940"/>
                </a:lnTo>
                <a:lnTo>
                  <a:pt x="6067" y="360562"/>
                </a:lnTo>
                <a:lnTo>
                  <a:pt x="7855" y="349230"/>
                </a:lnTo>
                <a:lnTo>
                  <a:pt x="9046" y="336595"/>
                </a:lnTo>
                <a:lnTo>
                  <a:pt x="9841" y="323092"/>
                </a:lnTo>
                <a:lnTo>
                  <a:pt x="11640" y="310280"/>
                </a:lnTo>
                <a:lnTo>
                  <a:pt x="14110" y="297928"/>
                </a:lnTo>
                <a:lnTo>
                  <a:pt x="17026" y="285884"/>
                </a:lnTo>
                <a:lnTo>
                  <a:pt x="18970" y="274044"/>
                </a:lnTo>
                <a:lnTo>
                  <a:pt x="20267" y="262341"/>
                </a:lnTo>
                <a:lnTo>
                  <a:pt x="21132" y="250730"/>
                </a:lnTo>
                <a:lnTo>
                  <a:pt x="22977" y="240448"/>
                </a:lnTo>
                <a:lnTo>
                  <a:pt x="25479" y="231054"/>
                </a:lnTo>
                <a:lnTo>
                  <a:pt x="49683" y="158464"/>
                </a:lnTo>
                <a:lnTo>
                  <a:pt x="52172" y="147188"/>
                </a:lnTo>
                <a:lnTo>
                  <a:pt x="53831" y="135861"/>
                </a:lnTo>
                <a:lnTo>
                  <a:pt x="54937" y="124499"/>
                </a:lnTo>
                <a:lnTo>
                  <a:pt x="56945" y="114384"/>
                </a:lnTo>
                <a:lnTo>
                  <a:pt x="59552" y="105101"/>
                </a:lnTo>
                <a:lnTo>
                  <a:pt x="78932" y="47682"/>
                </a:lnTo>
                <a:lnTo>
                  <a:pt x="83101" y="32693"/>
                </a:lnTo>
                <a:lnTo>
                  <a:pt x="85880" y="20160"/>
                </a:lnTo>
                <a:lnTo>
                  <a:pt x="87734" y="9265"/>
                </a:lnTo>
                <a:lnTo>
                  <a:pt x="90239" y="3272"/>
                </a:lnTo>
                <a:lnTo>
                  <a:pt x="93179" y="546"/>
                </a:lnTo>
                <a:lnTo>
                  <a:pt x="96409" y="0"/>
                </a:lnTo>
                <a:lnTo>
                  <a:pt x="99833" y="2175"/>
                </a:lnTo>
                <a:lnTo>
                  <a:pt x="107023" y="11365"/>
                </a:lnTo>
                <a:lnTo>
                  <a:pt x="111066" y="23917"/>
                </a:lnTo>
                <a:lnTo>
                  <a:pt x="112144" y="30820"/>
                </a:lnTo>
                <a:lnTo>
                  <a:pt x="114132" y="37962"/>
                </a:lnTo>
                <a:lnTo>
                  <a:pt x="116728" y="45263"/>
                </a:lnTo>
                <a:lnTo>
                  <a:pt x="119729" y="52670"/>
                </a:lnTo>
                <a:lnTo>
                  <a:pt x="122999" y="60149"/>
                </a:lnTo>
                <a:lnTo>
                  <a:pt x="130019" y="75231"/>
                </a:lnTo>
                <a:lnTo>
                  <a:pt x="141112" y="98003"/>
                </a:lnTo>
                <a:lnTo>
                  <a:pt x="144874" y="106880"/>
                </a:lnTo>
                <a:lnTo>
                  <a:pt x="148653" y="116609"/>
                </a:lnTo>
                <a:lnTo>
                  <a:pt x="152441" y="126904"/>
                </a:lnTo>
                <a:lnTo>
                  <a:pt x="156237" y="136308"/>
                </a:lnTo>
                <a:lnTo>
                  <a:pt x="160039" y="145117"/>
                </a:lnTo>
                <a:lnTo>
                  <a:pt x="163841" y="153530"/>
                </a:lnTo>
                <a:lnTo>
                  <a:pt x="168918" y="166758"/>
                </a:lnTo>
                <a:lnTo>
                  <a:pt x="186927" y="216703"/>
                </a:lnTo>
                <a:lnTo>
                  <a:pt x="191927" y="229194"/>
                </a:lnTo>
                <a:lnTo>
                  <a:pt x="196532" y="240061"/>
                </a:lnTo>
                <a:lnTo>
                  <a:pt x="202141" y="251116"/>
                </a:lnTo>
                <a:lnTo>
                  <a:pt x="208420" y="262296"/>
                </a:lnTo>
                <a:lnTo>
                  <a:pt x="215147" y="273559"/>
                </a:lnTo>
                <a:lnTo>
                  <a:pt x="222171" y="286148"/>
                </a:lnTo>
                <a:lnTo>
                  <a:pt x="242923" y="325597"/>
                </a:lnTo>
                <a:lnTo>
                  <a:pt x="277945" y="394810"/>
                </a:lnTo>
                <a:lnTo>
                  <a:pt x="280547" y="402542"/>
                </a:lnTo>
                <a:lnTo>
                  <a:pt x="282281" y="410237"/>
                </a:lnTo>
                <a:lnTo>
                  <a:pt x="285064" y="428701"/>
                </a:lnTo>
                <a:lnTo>
                  <a:pt x="284022" y="430216"/>
                </a:lnTo>
                <a:lnTo>
                  <a:pt x="282058" y="431226"/>
                </a:lnTo>
                <a:lnTo>
                  <a:pt x="279479" y="431899"/>
                </a:lnTo>
                <a:lnTo>
                  <a:pt x="275219" y="432348"/>
                </a:lnTo>
                <a:lnTo>
                  <a:pt x="269839" y="432647"/>
                </a:lnTo>
                <a:lnTo>
                  <a:pt x="263713" y="432846"/>
                </a:lnTo>
                <a:lnTo>
                  <a:pt x="236887" y="433127"/>
                </a:lnTo>
                <a:lnTo>
                  <a:pt x="223964" y="431896"/>
                </a:lnTo>
                <a:lnTo>
                  <a:pt x="208999" y="429806"/>
                </a:lnTo>
                <a:lnTo>
                  <a:pt x="192673" y="427142"/>
                </a:lnTo>
                <a:lnTo>
                  <a:pt x="179248" y="425367"/>
                </a:lnTo>
                <a:lnTo>
                  <a:pt x="167759" y="424183"/>
                </a:lnTo>
                <a:lnTo>
                  <a:pt x="157559" y="423394"/>
                </a:lnTo>
                <a:lnTo>
                  <a:pt x="145679" y="421598"/>
                </a:lnTo>
                <a:lnTo>
                  <a:pt x="132679" y="419130"/>
                </a:lnTo>
                <a:lnTo>
                  <a:pt x="118933" y="416216"/>
                </a:lnTo>
                <a:lnTo>
                  <a:pt x="108498" y="414272"/>
                </a:lnTo>
                <a:lnTo>
                  <a:pt x="100272" y="412976"/>
                </a:lnTo>
                <a:lnTo>
                  <a:pt x="93518" y="412113"/>
                </a:lnTo>
                <a:lnTo>
                  <a:pt x="82665" y="411537"/>
                </a:lnTo>
                <a:lnTo>
                  <a:pt x="42132" y="410726"/>
                </a:lnTo>
                <a:lnTo>
                  <a:pt x="2861" y="410399"/>
                </a:lnTo>
                <a:lnTo>
                  <a:pt x="1906" y="409125"/>
                </a:lnTo>
                <a:lnTo>
                  <a:pt x="0" y="3989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22"/>
          <p:cNvSpPr/>
          <p:nvPr/>
        </p:nvSpPr>
        <p:spPr>
          <a:xfrm>
            <a:off x="8583929" y="3348989"/>
            <a:ext cx="308612" cy="217171"/>
          </a:xfrm>
          <a:custGeom>
            <a:avLst/>
            <a:gdLst/>
            <a:ahLst/>
            <a:cxnLst/>
            <a:rect l="0" t="0" r="0" b="0"/>
            <a:pathLst>
              <a:path w="308612" h="217171">
                <a:moveTo>
                  <a:pt x="0" y="0"/>
                </a:moveTo>
                <a:lnTo>
                  <a:pt x="12137" y="6069"/>
                </a:lnTo>
                <a:lnTo>
                  <a:pt x="15711" y="9126"/>
                </a:lnTo>
                <a:lnTo>
                  <a:pt x="18094" y="12434"/>
                </a:lnTo>
                <a:lnTo>
                  <a:pt x="19683" y="15909"/>
                </a:lnTo>
                <a:lnTo>
                  <a:pt x="22012" y="19496"/>
                </a:lnTo>
                <a:lnTo>
                  <a:pt x="24835" y="23158"/>
                </a:lnTo>
                <a:lnTo>
                  <a:pt x="27987" y="26869"/>
                </a:lnTo>
                <a:lnTo>
                  <a:pt x="45035" y="44539"/>
                </a:lnTo>
                <a:lnTo>
                  <a:pt x="56694" y="56362"/>
                </a:lnTo>
                <a:lnTo>
                  <a:pt x="65736" y="66785"/>
                </a:lnTo>
                <a:lnTo>
                  <a:pt x="73034" y="76274"/>
                </a:lnTo>
                <a:lnTo>
                  <a:pt x="79170" y="85139"/>
                </a:lnTo>
                <a:lnTo>
                  <a:pt x="87070" y="94860"/>
                </a:lnTo>
                <a:lnTo>
                  <a:pt x="96147" y="105150"/>
                </a:lnTo>
                <a:lnTo>
                  <a:pt x="120352" y="131062"/>
                </a:lnTo>
                <a:lnTo>
                  <a:pt x="125954" y="136905"/>
                </a:lnTo>
                <a:lnTo>
                  <a:pt x="132229" y="142070"/>
                </a:lnTo>
                <a:lnTo>
                  <a:pt x="138954" y="146784"/>
                </a:lnTo>
                <a:lnTo>
                  <a:pt x="145976" y="151196"/>
                </a:lnTo>
                <a:lnTo>
                  <a:pt x="151927" y="155407"/>
                </a:lnTo>
                <a:lnTo>
                  <a:pt x="157165" y="159485"/>
                </a:lnTo>
                <a:lnTo>
                  <a:pt x="161927" y="163474"/>
                </a:lnTo>
                <a:lnTo>
                  <a:pt x="167641" y="167403"/>
                </a:lnTo>
                <a:lnTo>
                  <a:pt x="173991" y="171292"/>
                </a:lnTo>
                <a:lnTo>
                  <a:pt x="180764" y="175155"/>
                </a:lnTo>
                <a:lnTo>
                  <a:pt x="186550" y="179000"/>
                </a:lnTo>
                <a:lnTo>
                  <a:pt x="191677" y="182834"/>
                </a:lnTo>
                <a:lnTo>
                  <a:pt x="196365" y="186659"/>
                </a:lnTo>
                <a:lnTo>
                  <a:pt x="202030" y="190480"/>
                </a:lnTo>
                <a:lnTo>
                  <a:pt x="208347" y="194297"/>
                </a:lnTo>
                <a:lnTo>
                  <a:pt x="215098" y="198111"/>
                </a:lnTo>
                <a:lnTo>
                  <a:pt x="220869" y="201924"/>
                </a:lnTo>
                <a:lnTo>
                  <a:pt x="225986" y="205736"/>
                </a:lnTo>
                <a:lnTo>
                  <a:pt x="230667" y="209548"/>
                </a:lnTo>
                <a:lnTo>
                  <a:pt x="236329" y="212088"/>
                </a:lnTo>
                <a:lnTo>
                  <a:pt x="242643" y="213783"/>
                </a:lnTo>
                <a:lnTo>
                  <a:pt x="249392" y="214912"/>
                </a:lnTo>
                <a:lnTo>
                  <a:pt x="255161" y="215665"/>
                </a:lnTo>
                <a:lnTo>
                  <a:pt x="260278" y="216167"/>
                </a:lnTo>
                <a:lnTo>
                  <a:pt x="269349" y="216724"/>
                </a:lnTo>
                <a:lnTo>
                  <a:pt x="283340" y="217112"/>
                </a:lnTo>
                <a:lnTo>
                  <a:pt x="308611" y="2171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23"/>
          <p:cNvSpPr/>
          <p:nvPr/>
        </p:nvSpPr>
        <p:spPr>
          <a:xfrm>
            <a:off x="8675369" y="3257550"/>
            <a:ext cx="125732" cy="537210"/>
          </a:xfrm>
          <a:custGeom>
            <a:avLst/>
            <a:gdLst/>
            <a:ahLst/>
            <a:cxnLst/>
            <a:rect l="0" t="0" r="0" b="0"/>
            <a:pathLst>
              <a:path w="125732" h="537210">
                <a:moveTo>
                  <a:pt x="125731" y="0"/>
                </a:moveTo>
                <a:lnTo>
                  <a:pt x="119663" y="18203"/>
                </a:lnTo>
                <a:lnTo>
                  <a:pt x="116684" y="33913"/>
                </a:lnTo>
                <a:lnTo>
                  <a:pt x="115889" y="41659"/>
                </a:lnTo>
                <a:lnTo>
                  <a:pt x="112820" y="53172"/>
                </a:lnTo>
                <a:lnTo>
                  <a:pt x="108233" y="67198"/>
                </a:lnTo>
                <a:lnTo>
                  <a:pt x="88689" y="123199"/>
                </a:lnTo>
                <a:lnTo>
                  <a:pt x="84527" y="136742"/>
                </a:lnTo>
                <a:lnTo>
                  <a:pt x="72600" y="178804"/>
                </a:lnTo>
                <a:lnTo>
                  <a:pt x="61022" y="217232"/>
                </a:lnTo>
                <a:lnTo>
                  <a:pt x="53367" y="245560"/>
                </a:lnTo>
                <a:lnTo>
                  <a:pt x="42346" y="281857"/>
                </a:lnTo>
                <a:lnTo>
                  <a:pt x="20642" y="349045"/>
                </a:lnTo>
                <a:lnTo>
                  <a:pt x="16302" y="367317"/>
                </a:lnTo>
                <a:lnTo>
                  <a:pt x="12137" y="388387"/>
                </a:lnTo>
                <a:lnTo>
                  <a:pt x="8092" y="411325"/>
                </a:lnTo>
                <a:lnTo>
                  <a:pt x="5395" y="431696"/>
                </a:lnTo>
                <a:lnTo>
                  <a:pt x="3597" y="450357"/>
                </a:lnTo>
                <a:lnTo>
                  <a:pt x="1599" y="480829"/>
                </a:lnTo>
                <a:lnTo>
                  <a:pt x="711" y="498605"/>
                </a:lnTo>
                <a:lnTo>
                  <a:pt x="316" y="514125"/>
                </a:lnTo>
                <a:lnTo>
                  <a:pt x="0" y="5372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24"/>
          <p:cNvSpPr/>
          <p:nvPr/>
        </p:nvSpPr>
        <p:spPr>
          <a:xfrm>
            <a:off x="8881109" y="3235612"/>
            <a:ext cx="160021" cy="266944"/>
          </a:xfrm>
          <a:custGeom>
            <a:avLst/>
            <a:gdLst/>
            <a:ahLst/>
            <a:cxnLst/>
            <a:rect l="0" t="0" r="0" b="0"/>
            <a:pathLst>
              <a:path w="160021" h="266944">
                <a:moveTo>
                  <a:pt x="0" y="44797"/>
                </a:moveTo>
                <a:lnTo>
                  <a:pt x="6068" y="56933"/>
                </a:lnTo>
                <a:lnTo>
                  <a:pt x="7856" y="64318"/>
                </a:lnTo>
                <a:lnTo>
                  <a:pt x="9047" y="73051"/>
                </a:lnTo>
                <a:lnTo>
                  <a:pt x="9842" y="82683"/>
                </a:lnTo>
                <a:lnTo>
                  <a:pt x="11641" y="92915"/>
                </a:lnTo>
                <a:lnTo>
                  <a:pt x="14111" y="103546"/>
                </a:lnTo>
                <a:lnTo>
                  <a:pt x="17027" y="114443"/>
                </a:lnTo>
                <a:lnTo>
                  <a:pt x="18972" y="124248"/>
                </a:lnTo>
                <a:lnTo>
                  <a:pt x="20268" y="133324"/>
                </a:lnTo>
                <a:lnTo>
                  <a:pt x="21132" y="141915"/>
                </a:lnTo>
                <a:lnTo>
                  <a:pt x="21708" y="150183"/>
                </a:lnTo>
                <a:lnTo>
                  <a:pt x="22092" y="158235"/>
                </a:lnTo>
                <a:lnTo>
                  <a:pt x="22519" y="173954"/>
                </a:lnTo>
                <a:lnTo>
                  <a:pt x="22709" y="189407"/>
                </a:lnTo>
                <a:lnTo>
                  <a:pt x="24030" y="195814"/>
                </a:lnTo>
                <a:lnTo>
                  <a:pt x="26179" y="201355"/>
                </a:lnTo>
                <a:lnTo>
                  <a:pt x="28884" y="206319"/>
                </a:lnTo>
                <a:lnTo>
                  <a:pt x="30686" y="212169"/>
                </a:lnTo>
                <a:lnTo>
                  <a:pt x="31888" y="218608"/>
                </a:lnTo>
                <a:lnTo>
                  <a:pt x="32688" y="225441"/>
                </a:lnTo>
                <a:lnTo>
                  <a:pt x="34493" y="231267"/>
                </a:lnTo>
                <a:lnTo>
                  <a:pt x="36965" y="236420"/>
                </a:lnTo>
                <a:lnTo>
                  <a:pt x="39883" y="241126"/>
                </a:lnTo>
                <a:lnTo>
                  <a:pt x="43099" y="245533"/>
                </a:lnTo>
                <a:lnTo>
                  <a:pt x="46513" y="249741"/>
                </a:lnTo>
                <a:lnTo>
                  <a:pt x="50059" y="253817"/>
                </a:lnTo>
                <a:lnTo>
                  <a:pt x="53693" y="257804"/>
                </a:lnTo>
                <a:lnTo>
                  <a:pt x="61117" y="265620"/>
                </a:lnTo>
                <a:lnTo>
                  <a:pt x="64875" y="266943"/>
                </a:lnTo>
                <a:lnTo>
                  <a:pt x="68650" y="266554"/>
                </a:lnTo>
                <a:lnTo>
                  <a:pt x="77767" y="262873"/>
                </a:lnTo>
                <a:lnTo>
                  <a:pt x="78515" y="261302"/>
                </a:lnTo>
                <a:lnTo>
                  <a:pt x="79346" y="256168"/>
                </a:lnTo>
                <a:lnTo>
                  <a:pt x="80837" y="253021"/>
                </a:lnTo>
                <a:lnTo>
                  <a:pt x="83101" y="249653"/>
                </a:lnTo>
                <a:lnTo>
                  <a:pt x="85882" y="246138"/>
                </a:lnTo>
                <a:lnTo>
                  <a:pt x="87735" y="241255"/>
                </a:lnTo>
                <a:lnTo>
                  <a:pt x="88970" y="235459"/>
                </a:lnTo>
                <a:lnTo>
                  <a:pt x="89793" y="229055"/>
                </a:lnTo>
                <a:lnTo>
                  <a:pt x="91613" y="223516"/>
                </a:lnTo>
                <a:lnTo>
                  <a:pt x="94095" y="218553"/>
                </a:lnTo>
                <a:lnTo>
                  <a:pt x="97020" y="213975"/>
                </a:lnTo>
                <a:lnTo>
                  <a:pt x="101510" y="208382"/>
                </a:lnTo>
                <a:lnTo>
                  <a:pt x="107043" y="202114"/>
                </a:lnTo>
                <a:lnTo>
                  <a:pt x="113273" y="195395"/>
                </a:lnTo>
                <a:lnTo>
                  <a:pt x="117425" y="188376"/>
                </a:lnTo>
                <a:lnTo>
                  <a:pt x="120194" y="181156"/>
                </a:lnTo>
                <a:lnTo>
                  <a:pt x="122039" y="173803"/>
                </a:lnTo>
                <a:lnTo>
                  <a:pt x="124539" y="166362"/>
                </a:lnTo>
                <a:lnTo>
                  <a:pt x="127476" y="158860"/>
                </a:lnTo>
                <a:lnTo>
                  <a:pt x="130705" y="151319"/>
                </a:lnTo>
                <a:lnTo>
                  <a:pt x="132857" y="143752"/>
                </a:lnTo>
                <a:lnTo>
                  <a:pt x="134291" y="136167"/>
                </a:lnTo>
                <a:lnTo>
                  <a:pt x="135247" y="128571"/>
                </a:lnTo>
                <a:lnTo>
                  <a:pt x="135885" y="122236"/>
                </a:lnTo>
                <a:lnTo>
                  <a:pt x="136311" y="116743"/>
                </a:lnTo>
                <a:lnTo>
                  <a:pt x="136594" y="111811"/>
                </a:lnTo>
                <a:lnTo>
                  <a:pt x="140296" y="82625"/>
                </a:lnTo>
                <a:lnTo>
                  <a:pt x="144903" y="47639"/>
                </a:lnTo>
                <a:lnTo>
                  <a:pt x="146133" y="36532"/>
                </a:lnTo>
                <a:lnTo>
                  <a:pt x="146953" y="27857"/>
                </a:lnTo>
                <a:lnTo>
                  <a:pt x="147498" y="20804"/>
                </a:lnTo>
                <a:lnTo>
                  <a:pt x="147862" y="14832"/>
                </a:lnTo>
                <a:lnTo>
                  <a:pt x="148446" y="2189"/>
                </a:lnTo>
                <a:lnTo>
                  <a:pt x="147225" y="1152"/>
                </a:lnTo>
                <a:lnTo>
                  <a:pt x="145140" y="461"/>
                </a:lnTo>
                <a:lnTo>
                  <a:pt x="142481" y="0"/>
                </a:lnTo>
                <a:lnTo>
                  <a:pt x="140707" y="962"/>
                </a:lnTo>
                <a:lnTo>
                  <a:pt x="139524" y="2874"/>
                </a:lnTo>
                <a:lnTo>
                  <a:pt x="138211" y="8385"/>
                </a:lnTo>
                <a:lnTo>
                  <a:pt x="137628" y="15068"/>
                </a:lnTo>
                <a:lnTo>
                  <a:pt x="137299" y="19902"/>
                </a:lnTo>
                <a:lnTo>
                  <a:pt x="140609" y="24419"/>
                </a:lnTo>
                <a:lnTo>
                  <a:pt x="143270" y="27402"/>
                </a:lnTo>
                <a:lnTo>
                  <a:pt x="145043" y="30661"/>
                </a:lnTo>
                <a:lnTo>
                  <a:pt x="147014" y="37668"/>
                </a:lnTo>
                <a:lnTo>
                  <a:pt x="147890" y="45016"/>
                </a:lnTo>
                <a:lnTo>
                  <a:pt x="148453" y="54013"/>
                </a:lnTo>
                <a:lnTo>
                  <a:pt x="148549" y="61639"/>
                </a:lnTo>
                <a:lnTo>
                  <a:pt x="148579" y="65874"/>
                </a:lnTo>
                <a:lnTo>
                  <a:pt x="149852" y="66469"/>
                </a:lnTo>
                <a:lnTo>
                  <a:pt x="154655" y="67129"/>
                </a:lnTo>
                <a:lnTo>
                  <a:pt x="160020" y="676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25"/>
          <p:cNvSpPr/>
          <p:nvPr/>
        </p:nvSpPr>
        <p:spPr>
          <a:xfrm>
            <a:off x="8847430" y="3236946"/>
            <a:ext cx="182271" cy="301049"/>
          </a:xfrm>
          <a:custGeom>
            <a:avLst/>
            <a:gdLst/>
            <a:ahLst/>
            <a:cxnLst/>
            <a:rect l="0" t="0" r="0" b="0"/>
            <a:pathLst>
              <a:path w="182271" h="301049">
                <a:moveTo>
                  <a:pt x="22249" y="43463"/>
                </a:moveTo>
                <a:lnTo>
                  <a:pt x="0" y="65713"/>
                </a:lnTo>
                <a:lnTo>
                  <a:pt x="15352" y="50361"/>
                </a:lnTo>
                <a:lnTo>
                  <a:pt x="20191" y="46792"/>
                </a:lnTo>
                <a:lnTo>
                  <a:pt x="25957" y="43142"/>
                </a:lnTo>
                <a:lnTo>
                  <a:pt x="32341" y="39440"/>
                </a:lnTo>
                <a:lnTo>
                  <a:pt x="46208" y="31938"/>
                </a:lnTo>
                <a:lnTo>
                  <a:pt x="83355" y="12971"/>
                </a:lnTo>
                <a:lnTo>
                  <a:pt x="109193" y="0"/>
                </a:lnTo>
                <a:lnTo>
                  <a:pt x="110692" y="518"/>
                </a:lnTo>
                <a:lnTo>
                  <a:pt x="111692" y="2133"/>
                </a:lnTo>
                <a:lnTo>
                  <a:pt x="112802" y="7314"/>
                </a:lnTo>
                <a:lnTo>
                  <a:pt x="113295" y="13851"/>
                </a:lnTo>
                <a:lnTo>
                  <a:pt x="112156" y="18642"/>
                </a:lnTo>
                <a:lnTo>
                  <a:pt x="110127" y="24375"/>
                </a:lnTo>
                <a:lnTo>
                  <a:pt x="107505" y="30738"/>
                </a:lnTo>
                <a:lnTo>
                  <a:pt x="104486" y="36250"/>
                </a:lnTo>
                <a:lnTo>
                  <a:pt x="101204" y="41194"/>
                </a:lnTo>
                <a:lnTo>
                  <a:pt x="97746" y="45761"/>
                </a:lnTo>
                <a:lnTo>
                  <a:pt x="92901" y="51345"/>
                </a:lnTo>
                <a:lnTo>
                  <a:pt x="87130" y="57608"/>
                </a:lnTo>
                <a:lnTo>
                  <a:pt x="70260" y="75171"/>
                </a:lnTo>
                <a:lnTo>
                  <a:pt x="53182" y="92483"/>
                </a:lnTo>
                <a:lnTo>
                  <a:pt x="49221" y="95194"/>
                </a:lnTo>
                <a:lnTo>
                  <a:pt x="45311" y="97000"/>
                </a:lnTo>
                <a:lnTo>
                  <a:pt x="41434" y="98205"/>
                </a:lnTo>
                <a:lnTo>
                  <a:pt x="38849" y="97738"/>
                </a:lnTo>
                <a:lnTo>
                  <a:pt x="37126" y="96156"/>
                </a:lnTo>
                <a:lnTo>
                  <a:pt x="35978" y="93832"/>
                </a:lnTo>
                <a:lnTo>
                  <a:pt x="36481" y="91012"/>
                </a:lnTo>
                <a:lnTo>
                  <a:pt x="40429" y="84493"/>
                </a:lnTo>
                <a:lnTo>
                  <a:pt x="44528" y="80977"/>
                </a:lnTo>
                <a:lnTo>
                  <a:pt x="49802" y="77362"/>
                </a:lnTo>
                <a:lnTo>
                  <a:pt x="55859" y="73683"/>
                </a:lnTo>
                <a:lnTo>
                  <a:pt x="62435" y="68689"/>
                </a:lnTo>
                <a:lnTo>
                  <a:pt x="69360" y="62821"/>
                </a:lnTo>
                <a:lnTo>
                  <a:pt x="76516" y="56368"/>
                </a:lnTo>
                <a:lnTo>
                  <a:pt x="83827" y="50797"/>
                </a:lnTo>
                <a:lnTo>
                  <a:pt x="91242" y="45812"/>
                </a:lnTo>
                <a:lnTo>
                  <a:pt x="98723" y="41219"/>
                </a:lnTo>
                <a:lnTo>
                  <a:pt x="107522" y="36887"/>
                </a:lnTo>
                <a:lnTo>
                  <a:pt x="117198" y="32729"/>
                </a:lnTo>
                <a:lnTo>
                  <a:pt x="127459" y="28688"/>
                </a:lnTo>
                <a:lnTo>
                  <a:pt x="135568" y="25993"/>
                </a:lnTo>
                <a:lnTo>
                  <a:pt x="142246" y="24196"/>
                </a:lnTo>
                <a:lnTo>
                  <a:pt x="147967" y="22999"/>
                </a:lnTo>
                <a:lnTo>
                  <a:pt x="151781" y="23470"/>
                </a:lnTo>
                <a:lnTo>
                  <a:pt x="154325" y="25055"/>
                </a:lnTo>
                <a:lnTo>
                  <a:pt x="156019" y="27381"/>
                </a:lnTo>
                <a:lnTo>
                  <a:pt x="155880" y="30202"/>
                </a:lnTo>
                <a:lnTo>
                  <a:pt x="154516" y="33352"/>
                </a:lnTo>
                <a:lnTo>
                  <a:pt x="149615" y="40240"/>
                </a:lnTo>
                <a:lnTo>
                  <a:pt x="146530" y="43854"/>
                </a:lnTo>
                <a:lnTo>
                  <a:pt x="143203" y="47534"/>
                </a:lnTo>
                <a:lnTo>
                  <a:pt x="139716" y="52527"/>
                </a:lnTo>
                <a:lnTo>
                  <a:pt x="136120" y="58396"/>
                </a:lnTo>
                <a:lnTo>
                  <a:pt x="132453" y="64848"/>
                </a:lnTo>
                <a:lnTo>
                  <a:pt x="127468" y="71690"/>
                </a:lnTo>
                <a:lnTo>
                  <a:pt x="121606" y="78791"/>
                </a:lnTo>
                <a:lnTo>
                  <a:pt x="109587" y="92185"/>
                </a:lnTo>
                <a:lnTo>
                  <a:pt x="100013" y="102371"/>
                </a:lnTo>
                <a:lnTo>
                  <a:pt x="83518" y="119258"/>
                </a:lnTo>
                <a:lnTo>
                  <a:pt x="75727" y="127103"/>
                </a:lnTo>
                <a:lnTo>
                  <a:pt x="75681" y="128433"/>
                </a:lnTo>
                <a:lnTo>
                  <a:pt x="78191" y="128050"/>
                </a:lnTo>
                <a:lnTo>
                  <a:pt x="82404" y="126525"/>
                </a:lnTo>
                <a:lnTo>
                  <a:pt x="86482" y="124237"/>
                </a:lnTo>
                <a:lnTo>
                  <a:pt x="90471" y="121443"/>
                </a:lnTo>
                <a:lnTo>
                  <a:pt x="94400" y="118310"/>
                </a:lnTo>
                <a:lnTo>
                  <a:pt x="99561" y="114951"/>
                </a:lnTo>
                <a:lnTo>
                  <a:pt x="105539" y="111442"/>
                </a:lnTo>
                <a:lnTo>
                  <a:pt x="112067" y="107833"/>
                </a:lnTo>
                <a:lnTo>
                  <a:pt x="126092" y="100435"/>
                </a:lnTo>
                <a:lnTo>
                  <a:pt x="133388" y="96685"/>
                </a:lnTo>
                <a:lnTo>
                  <a:pt x="139521" y="94184"/>
                </a:lnTo>
                <a:lnTo>
                  <a:pt x="144881" y="92517"/>
                </a:lnTo>
                <a:lnTo>
                  <a:pt x="149723" y="91406"/>
                </a:lnTo>
                <a:lnTo>
                  <a:pt x="154222" y="90665"/>
                </a:lnTo>
                <a:lnTo>
                  <a:pt x="158491" y="90171"/>
                </a:lnTo>
                <a:lnTo>
                  <a:pt x="162607" y="89842"/>
                </a:lnTo>
                <a:lnTo>
                  <a:pt x="165352" y="90893"/>
                </a:lnTo>
                <a:lnTo>
                  <a:pt x="167181" y="92863"/>
                </a:lnTo>
                <a:lnTo>
                  <a:pt x="168401" y="95446"/>
                </a:lnTo>
                <a:lnTo>
                  <a:pt x="169756" y="101704"/>
                </a:lnTo>
                <a:lnTo>
                  <a:pt x="170117" y="105150"/>
                </a:lnTo>
                <a:lnTo>
                  <a:pt x="169087" y="109988"/>
                </a:lnTo>
                <a:lnTo>
                  <a:pt x="167132" y="115753"/>
                </a:lnTo>
                <a:lnTo>
                  <a:pt x="164558" y="122137"/>
                </a:lnTo>
                <a:lnTo>
                  <a:pt x="161572" y="127662"/>
                </a:lnTo>
                <a:lnTo>
                  <a:pt x="158310" y="132616"/>
                </a:lnTo>
                <a:lnTo>
                  <a:pt x="154867" y="137189"/>
                </a:lnTo>
                <a:lnTo>
                  <a:pt x="151302" y="142777"/>
                </a:lnTo>
                <a:lnTo>
                  <a:pt x="147655" y="149042"/>
                </a:lnTo>
                <a:lnTo>
                  <a:pt x="143952" y="155760"/>
                </a:lnTo>
                <a:lnTo>
                  <a:pt x="138945" y="162777"/>
                </a:lnTo>
                <a:lnTo>
                  <a:pt x="133066" y="169996"/>
                </a:lnTo>
                <a:lnTo>
                  <a:pt x="126608" y="177349"/>
                </a:lnTo>
                <a:lnTo>
                  <a:pt x="119762" y="183520"/>
                </a:lnTo>
                <a:lnTo>
                  <a:pt x="112657" y="188904"/>
                </a:lnTo>
                <a:lnTo>
                  <a:pt x="105381" y="193764"/>
                </a:lnTo>
                <a:lnTo>
                  <a:pt x="99261" y="198274"/>
                </a:lnTo>
                <a:lnTo>
                  <a:pt x="93910" y="202551"/>
                </a:lnTo>
                <a:lnTo>
                  <a:pt x="89074" y="206672"/>
                </a:lnTo>
                <a:lnTo>
                  <a:pt x="84579" y="210689"/>
                </a:lnTo>
                <a:lnTo>
                  <a:pt x="76198" y="218539"/>
                </a:lnTo>
                <a:lnTo>
                  <a:pt x="74725" y="221141"/>
                </a:lnTo>
                <a:lnTo>
                  <a:pt x="75013" y="222875"/>
                </a:lnTo>
                <a:lnTo>
                  <a:pt x="76476" y="224031"/>
                </a:lnTo>
                <a:lnTo>
                  <a:pt x="78720" y="223532"/>
                </a:lnTo>
                <a:lnTo>
                  <a:pt x="81487" y="221929"/>
                </a:lnTo>
                <a:lnTo>
                  <a:pt x="84601" y="219591"/>
                </a:lnTo>
                <a:lnTo>
                  <a:pt x="87947" y="216761"/>
                </a:lnTo>
                <a:lnTo>
                  <a:pt x="91448" y="213605"/>
                </a:lnTo>
                <a:lnTo>
                  <a:pt x="95052" y="210231"/>
                </a:lnTo>
                <a:lnTo>
                  <a:pt x="99994" y="206712"/>
                </a:lnTo>
                <a:lnTo>
                  <a:pt x="105829" y="203096"/>
                </a:lnTo>
                <a:lnTo>
                  <a:pt x="112259" y="199415"/>
                </a:lnTo>
                <a:lnTo>
                  <a:pt x="117816" y="196961"/>
                </a:lnTo>
                <a:lnTo>
                  <a:pt x="122791" y="195325"/>
                </a:lnTo>
                <a:lnTo>
                  <a:pt x="127377" y="194234"/>
                </a:lnTo>
                <a:lnTo>
                  <a:pt x="132975" y="193508"/>
                </a:lnTo>
                <a:lnTo>
                  <a:pt x="139247" y="193023"/>
                </a:lnTo>
                <a:lnTo>
                  <a:pt x="158230" y="192110"/>
                </a:lnTo>
                <a:lnTo>
                  <a:pt x="158886" y="198852"/>
                </a:lnTo>
                <a:lnTo>
                  <a:pt x="159060" y="204206"/>
                </a:lnTo>
                <a:lnTo>
                  <a:pt x="157906" y="209045"/>
                </a:lnTo>
                <a:lnTo>
                  <a:pt x="153238" y="217809"/>
                </a:lnTo>
                <a:lnTo>
                  <a:pt x="150216" y="223193"/>
                </a:lnTo>
                <a:lnTo>
                  <a:pt x="143470" y="235950"/>
                </a:lnTo>
                <a:lnTo>
                  <a:pt x="138623" y="242908"/>
                </a:lnTo>
                <a:lnTo>
                  <a:pt x="132852" y="250086"/>
                </a:lnTo>
                <a:lnTo>
                  <a:pt x="126464" y="257412"/>
                </a:lnTo>
                <a:lnTo>
                  <a:pt x="117126" y="266106"/>
                </a:lnTo>
                <a:lnTo>
                  <a:pt x="105821" y="275712"/>
                </a:lnTo>
                <a:lnTo>
                  <a:pt x="75447" y="300301"/>
                </a:lnTo>
                <a:lnTo>
                  <a:pt x="72954" y="301048"/>
                </a:lnTo>
                <a:lnTo>
                  <a:pt x="71293" y="300277"/>
                </a:lnTo>
                <a:lnTo>
                  <a:pt x="70185" y="298492"/>
                </a:lnTo>
                <a:lnTo>
                  <a:pt x="70717" y="296033"/>
                </a:lnTo>
                <a:lnTo>
                  <a:pt x="74694" y="289913"/>
                </a:lnTo>
                <a:lnTo>
                  <a:pt x="77532" y="286503"/>
                </a:lnTo>
                <a:lnTo>
                  <a:pt x="80695" y="282960"/>
                </a:lnTo>
                <a:lnTo>
                  <a:pt x="87595" y="275636"/>
                </a:lnTo>
                <a:lnTo>
                  <a:pt x="94895" y="268148"/>
                </a:lnTo>
                <a:lnTo>
                  <a:pt x="102430" y="261833"/>
                </a:lnTo>
                <a:lnTo>
                  <a:pt x="133496" y="237282"/>
                </a:lnTo>
                <a:lnTo>
                  <a:pt x="140864" y="231096"/>
                </a:lnTo>
                <a:lnTo>
                  <a:pt x="147045" y="225702"/>
                </a:lnTo>
                <a:lnTo>
                  <a:pt x="152436" y="222106"/>
                </a:lnTo>
                <a:lnTo>
                  <a:pt x="157301" y="219708"/>
                </a:lnTo>
                <a:lnTo>
                  <a:pt x="161814" y="218110"/>
                </a:lnTo>
                <a:lnTo>
                  <a:pt x="166093" y="217044"/>
                </a:lnTo>
                <a:lnTo>
                  <a:pt x="170215" y="216334"/>
                </a:lnTo>
                <a:lnTo>
                  <a:pt x="174234" y="215861"/>
                </a:lnTo>
                <a:lnTo>
                  <a:pt x="176912" y="216815"/>
                </a:lnTo>
                <a:lnTo>
                  <a:pt x="178698" y="218721"/>
                </a:lnTo>
                <a:lnTo>
                  <a:pt x="181211" y="224085"/>
                </a:lnTo>
                <a:lnTo>
                  <a:pt x="182270" y="2377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1" y="381000"/>
            <a:ext cx="5867400" cy="321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218"/>
          <p:cNvSpPr/>
          <p:nvPr/>
        </p:nvSpPr>
        <p:spPr>
          <a:xfrm>
            <a:off x="354546" y="2882823"/>
            <a:ext cx="1311408" cy="1071709"/>
          </a:xfrm>
          <a:custGeom>
            <a:avLst/>
            <a:gdLst/>
            <a:ahLst/>
            <a:cxnLst/>
            <a:rect l="0" t="0" r="0" b="0"/>
            <a:pathLst>
              <a:path w="1311408" h="1071709">
                <a:moveTo>
                  <a:pt x="994194" y="88977"/>
                </a:moveTo>
                <a:lnTo>
                  <a:pt x="969358" y="73266"/>
                </a:lnTo>
                <a:lnTo>
                  <a:pt x="958602" y="69294"/>
                </a:lnTo>
                <a:lnTo>
                  <a:pt x="946202" y="60756"/>
                </a:lnTo>
                <a:lnTo>
                  <a:pt x="924941" y="45055"/>
                </a:lnTo>
                <a:lnTo>
                  <a:pt x="886155" y="24443"/>
                </a:lnTo>
                <a:lnTo>
                  <a:pt x="855502" y="14117"/>
                </a:lnTo>
                <a:lnTo>
                  <a:pt x="781479" y="3577"/>
                </a:lnTo>
                <a:lnTo>
                  <a:pt x="749794" y="221"/>
                </a:lnTo>
                <a:lnTo>
                  <a:pt x="721741" y="0"/>
                </a:lnTo>
                <a:lnTo>
                  <a:pt x="692340" y="4134"/>
                </a:lnTo>
                <a:lnTo>
                  <a:pt x="641160" y="13603"/>
                </a:lnTo>
                <a:lnTo>
                  <a:pt x="607843" y="20764"/>
                </a:lnTo>
                <a:lnTo>
                  <a:pt x="574832" y="28180"/>
                </a:lnTo>
                <a:lnTo>
                  <a:pt x="538994" y="35709"/>
                </a:lnTo>
                <a:lnTo>
                  <a:pt x="515467" y="43305"/>
                </a:lnTo>
                <a:lnTo>
                  <a:pt x="488353" y="53449"/>
                </a:lnTo>
                <a:lnTo>
                  <a:pt x="386980" y="94094"/>
                </a:lnTo>
                <a:lnTo>
                  <a:pt x="348824" y="110724"/>
                </a:lnTo>
                <a:lnTo>
                  <a:pt x="309853" y="131662"/>
                </a:lnTo>
                <a:lnTo>
                  <a:pt x="285236" y="147914"/>
                </a:lnTo>
                <a:lnTo>
                  <a:pt x="258665" y="166368"/>
                </a:lnTo>
                <a:lnTo>
                  <a:pt x="218982" y="197033"/>
                </a:lnTo>
                <a:lnTo>
                  <a:pt x="187375" y="224632"/>
                </a:lnTo>
                <a:lnTo>
                  <a:pt x="156394" y="253831"/>
                </a:lnTo>
                <a:lnTo>
                  <a:pt x="116460" y="292762"/>
                </a:lnTo>
                <a:lnTo>
                  <a:pt x="95667" y="320095"/>
                </a:lnTo>
                <a:lnTo>
                  <a:pt x="69680" y="360656"/>
                </a:lnTo>
                <a:lnTo>
                  <a:pt x="53709" y="386253"/>
                </a:lnTo>
                <a:lnTo>
                  <a:pt x="38144" y="414562"/>
                </a:lnTo>
                <a:lnTo>
                  <a:pt x="26146" y="444078"/>
                </a:lnTo>
                <a:lnTo>
                  <a:pt x="8095" y="498351"/>
                </a:lnTo>
                <a:lnTo>
                  <a:pt x="3478" y="525768"/>
                </a:lnTo>
                <a:lnTo>
                  <a:pt x="1425" y="554886"/>
                </a:lnTo>
                <a:lnTo>
                  <a:pt x="513" y="584761"/>
                </a:lnTo>
                <a:lnTo>
                  <a:pt x="0" y="630140"/>
                </a:lnTo>
                <a:lnTo>
                  <a:pt x="3266" y="657153"/>
                </a:lnTo>
                <a:lnTo>
                  <a:pt x="10222" y="683129"/>
                </a:lnTo>
                <a:lnTo>
                  <a:pt x="21779" y="711608"/>
                </a:lnTo>
                <a:lnTo>
                  <a:pt x="35383" y="741198"/>
                </a:lnTo>
                <a:lnTo>
                  <a:pt x="49896" y="770012"/>
                </a:lnTo>
                <a:lnTo>
                  <a:pt x="64812" y="795519"/>
                </a:lnTo>
                <a:lnTo>
                  <a:pt x="83295" y="822942"/>
                </a:lnTo>
                <a:lnTo>
                  <a:pt x="104210" y="850794"/>
                </a:lnTo>
                <a:lnTo>
                  <a:pt x="126205" y="875872"/>
                </a:lnTo>
                <a:lnTo>
                  <a:pt x="152068" y="899718"/>
                </a:lnTo>
                <a:lnTo>
                  <a:pt x="179225" y="923016"/>
                </a:lnTo>
                <a:lnTo>
                  <a:pt x="217205" y="956282"/>
                </a:lnTo>
                <a:lnTo>
                  <a:pt x="274906" y="994309"/>
                </a:lnTo>
                <a:lnTo>
                  <a:pt x="306210" y="1013317"/>
                </a:lnTo>
                <a:lnTo>
                  <a:pt x="341290" y="1025998"/>
                </a:lnTo>
                <a:lnTo>
                  <a:pt x="374661" y="1039253"/>
                </a:lnTo>
                <a:lnTo>
                  <a:pt x="407696" y="1052342"/>
                </a:lnTo>
                <a:lnTo>
                  <a:pt x="443545" y="1062392"/>
                </a:lnTo>
                <a:lnTo>
                  <a:pt x="480644" y="1067706"/>
                </a:lnTo>
                <a:lnTo>
                  <a:pt x="518299" y="1070067"/>
                </a:lnTo>
                <a:lnTo>
                  <a:pt x="556202" y="1071117"/>
                </a:lnTo>
                <a:lnTo>
                  <a:pt x="613240" y="1071708"/>
                </a:lnTo>
                <a:lnTo>
                  <a:pt x="651314" y="1068459"/>
                </a:lnTo>
                <a:lnTo>
                  <a:pt x="689403" y="1062782"/>
                </a:lnTo>
                <a:lnTo>
                  <a:pt x="727498" y="1056026"/>
                </a:lnTo>
                <a:lnTo>
                  <a:pt x="765595" y="1045403"/>
                </a:lnTo>
                <a:lnTo>
                  <a:pt x="847862" y="1017887"/>
                </a:lnTo>
                <a:lnTo>
                  <a:pt x="888941" y="1003052"/>
                </a:lnTo>
                <a:lnTo>
                  <a:pt x="928364" y="986722"/>
                </a:lnTo>
                <a:lnTo>
                  <a:pt x="967053" y="966765"/>
                </a:lnTo>
                <a:lnTo>
                  <a:pt x="1002028" y="945195"/>
                </a:lnTo>
                <a:lnTo>
                  <a:pt x="1035775" y="922908"/>
                </a:lnTo>
                <a:lnTo>
                  <a:pt x="1071941" y="900303"/>
                </a:lnTo>
                <a:lnTo>
                  <a:pt x="1105795" y="874169"/>
                </a:lnTo>
                <a:lnTo>
                  <a:pt x="1136504" y="845621"/>
                </a:lnTo>
                <a:lnTo>
                  <a:pt x="1162853" y="816000"/>
                </a:lnTo>
                <a:lnTo>
                  <a:pt x="1187263" y="785901"/>
                </a:lnTo>
                <a:lnTo>
                  <a:pt x="1222426" y="740396"/>
                </a:lnTo>
                <a:lnTo>
                  <a:pt x="1244220" y="709966"/>
                </a:lnTo>
                <a:lnTo>
                  <a:pt x="1262373" y="679509"/>
                </a:lnTo>
                <a:lnTo>
                  <a:pt x="1275521" y="649039"/>
                </a:lnTo>
                <a:lnTo>
                  <a:pt x="1285598" y="617293"/>
                </a:lnTo>
                <a:lnTo>
                  <a:pt x="1290063" y="599938"/>
                </a:lnTo>
                <a:lnTo>
                  <a:pt x="1306355" y="532525"/>
                </a:lnTo>
                <a:lnTo>
                  <a:pt x="1310732" y="501163"/>
                </a:lnTo>
                <a:lnTo>
                  <a:pt x="1311407" y="470290"/>
                </a:lnTo>
                <a:lnTo>
                  <a:pt x="1307474" y="439636"/>
                </a:lnTo>
                <a:lnTo>
                  <a:pt x="1301493" y="409079"/>
                </a:lnTo>
                <a:lnTo>
                  <a:pt x="1293331" y="378564"/>
                </a:lnTo>
                <a:lnTo>
                  <a:pt x="1281237" y="348068"/>
                </a:lnTo>
                <a:lnTo>
                  <a:pt x="1264008" y="320969"/>
                </a:lnTo>
                <a:lnTo>
                  <a:pt x="1242381" y="294954"/>
                </a:lnTo>
                <a:lnTo>
                  <a:pt x="1215836" y="266459"/>
                </a:lnTo>
                <a:lnTo>
                  <a:pt x="1183718" y="243634"/>
                </a:lnTo>
                <a:lnTo>
                  <a:pt x="1148277" y="225023"/>
                </a:lnTo>
                <a:lnTo>
                  <a:pt x="1111358" y="208285"/>
                </a:lnTo>
                <a:lnTo>
                  <a:pt x="1054873" y="184582"/>
                </a:lnTo>
                <a:lnTo>
                  <a:pt x="1033377" y="178113"/>
                </a:lnTo>
                <a:lnTo>
                  <a:pt x="1010156" y="172531"/>
                </a:lnTo>
                <a:lnTo>
                  <a:pt x="985785" y="167540"/>
                </a:lnTo>
                <a:lnTo>
                  <a:pt x="961918" y="164212"/>
                </a:lnTo>
                <a:lnTo>
                  <a:pt x="938386" y="161993"/>
                </a:lnTo>
                <a:lnTo>
                  <a:pt x="915079" y="160514"/>
                </a:lnTo>
                <a:lnTo>
                  <a:pt x="889380" y="160798"/>
                </a:lnTo>
                <a:lnTo>
                  <a:pt x="862088" y="162258"/>
                </a:lnTo>
                <a:lnTo>
                  <a:pt x="833733" y="164501"/>
                </a:lnTo>
                <a:lnTo>
                  <a:pt x="775135" y="170380"/>
                </a:lnTo>
                <a:lnTo>
                  <a:pt x="745284" y="173725"/>
                </a:lnTo>
                <a:lnTo>
                  <a:pt x="716494" y="178495"/>
                </a:lnTo>
                <a:lnTo>
                  <a:pt x="688411" y="184216"/>
                </a:lnTo>
                <a:lnTo>
                  <a:pt x="660798" y="190569"/>
                </a:lnTo>
                <a:lnTo>
                  <a:pt x="629690" y="198615"/>
                </a:lnTo>
                <a:lnTo>
                  <a:pt x="491274" y="2375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19"/>
          <p:cNvSpPr/>
          <p:nvPr/>
        </p:nvSpPr>
        <p:spPr>
          <a:xfrm>
            <a:off x="4229100" y="2834783"/>
            <a:ext cx="2217421" cy="1244720"/>
          </a:xfrm>
          <a:custGeom>
            <a:avLst/>
            <a:gdLst/>
            <a:ahLst/>
            <a:cxnLst/>
            <a:rect l="0" t="0" r="0" b="0"/>
            <a:pathLst>
              <a:path w="2217421" h="1244720">
                <a:moveTo>
                  <a:pt x="0" y="834246"/>
                </a:moveTo>
                <a:lnTo>
                  <a:pt x="0" y="840314"/>
                </a:lnTo>
                <a:lnTo>
                  <a:pt x="6067" y="862291"/>
                </a:lnTo>
                <a:lnTo>
                  <a:pt x="12433" y="875497"/>
                </a:lnTo>
                <a:lnTo>
                  <a:pt x="30612" y="907553"/>
                </a:lnTo>
                <a:lnTo>
                  <a:pt x="38158" y="922284"/>
                </a:lnTo>
                <a:lnTo>
                  <a:pt x="42359" y="937297"/>
                </a:lnTo>
                <a:lnTo>
                  <a:pt x="43479" y="944857"/>
                </a:lnTo>
                <a:lnTo>
                  <a:pt x="54884" y="976963"/>
                </a:lnTo>
                <a:lnTo>
                  <a:pt x="70113" y="1015786"/>
                </a:lnTo>
                <a:lnTo>
                  <a:pt x="81114" y="1045741"/>
                </a:lnTo>
                <a:lnTo>
                  <a:pt x="88381" y="1084025"/>
                </a:lnTo>
                <a:lnTo>
                  <a:pt x="96601" y="1113430"/>
                </a:lnTo>
                <a:lnTo>
                  <a:pt x="110757" y="1146122"/>
                </a:lnTo>
                <a:lnTo>
                  <a:pt x="120729" y="1169366"/>
                </a:lnTo>
                <a:lnTo>
                  <a:pt x="128129" y="1203361"/>
                </a:lnTo>
                <a:lnTo>
                  <a:pt x="135376" y="1234253"/>
                </a:lnTo>
                <a:lnTo>
                  <a:pt x="137240" y="1238078"/>
                </a:lnTo>
                <a:lnTo>
                  <a:pt x="139753" y="1240627"/>
                </a:lnTo>
                <a:lnTo>
                  <a:pt x="146844" y="1244719"/>
                </a:lnTo>
                <a:lnTo>
                  <a:pt x="147426" y="1243785"/>
                </a:lnTo>
                <a:lnTo>
                  <a:pt x="148072" y="1239360"/>
                </a:lnTo>
                <a:lnTo>
                  <a:pt x="146975" y="1236402"/>
                </a:lnTo>
                <a:lnTo>
                  <a:pt x="142368" y="1229729"/>
                </a:lnTo>
                <a:lnTo>
                  <a:pt x="139475" y="1219143"/>
                </a:lnTo>
                <a:lnTo>
                  <a:pt x="136194" y="1180466"/>
                </a:lnTo>
                <a:lnTo>
                  <a:pt x="131227" y="1151105"/>
                </a:lnTo>
                <a:lnTo>
                  <a:pt x="128173" y="1123662"/>
                </a:lnTo>
                <a:lnTo>
                  <a:pt x="123067" y="1086793"/>
                </a:lnTo>
                <a:lnTo>
                  <a:pt x="120144" y="1075001"/>
                </a:lnTo>
                <a:lnTo>
                  <a:pt x="118196" y="1049359"/>
                </a:lnTo>
                <a:lnTo>
                  <a:pt x="116897" y="1014485"/>
                </a:lnTo>
                <a:lnTo>
                  <a:pt x="114642" y="872375"/>
                </a:lnTo>
                <a:lnTo>
                  <a:pt x="114451" y="841032"/>
                </a:lnTo>
                <a:lnTo>
                  <a:pt x="110981" y="811016"/>
                </a:lnTo>
                <a:lnTo>
                  <a:pt x="106474" y="780742"/>
                </a:lnTo>
                <a:lnTo>
                  <a:pt x="104472" y="750353"/>
                </a:lnTo>
                <a:lnTo>
                  <a:pt x="103344" y="607601"/>
                </a:lnTo>
                <a:lnTo>
                  <a:pt x="104456" y="558689"/>
                </a:lnTo>
                <a:lnTo>
                  <a:pt x="106467" y="515922"/>
                </a:lnTo>
                <a:lnTo>
                  <a:pt x="109078" y="477250"/>
                </a:lnTo>
                <a:lnTo>
                  <a:pt x="112088" y="445119"/>
                </a:lnTo>
                <a:lnTo>
                  <a:pt x="115365" y="417348"/>
                </a:lnTo>
                <a:lnTo>
                  <a:pt x="118820" y="392484"/>
                </a:lnTo>
                <a:lnTo>
                  <a:pt x="126046" y="358084"/>
                </a:lnTo>
                <a:lnTo>
                  <a:pt x="137254" y="324438"/>
                </a:lnTo>
                <a:lnTo>
                  <a:pt x="145231" y="301769"/>
                </a:lnTo>
                <a:lnTo>
                  <a:pt x="148367" y="290250"/>
                </a:lnTo>
                <a:lnTo>
                  <a:pt x="157272" y="270754"/>
                </a:lnTo>
                <a:lnTo>
                  <a:pt x="171660" y="252146"/>
                </a:lnTo>
                <a:lnTo>
                  <a:pt x="186731" y="236240"/>
                </a:lnTo>
                <a:lnTo>
                  <a:pt x="190527" y="233646"/>
                </a:lnTo>
                <a:lnTo>
                  <a:pt x="235265" y="216327"/>
                </a:lnTo>
                <a:lnTo>
                  <a:pt x="240663" y="212750"/>
                </a:lnTo>
                <a:lnTo>
                  <a:pt x="253434" y="208776"/>
                </a:lnTo>
                <a:lnTo>
                  <a:pt x="267577" y="205739"/>
                </a:lnTo>
                <a:lnTo>
                  <a:pt x="320091" y="185908"/>
                </a:lnTo>
                <a:lnTo>
                  <a:pt x="386944" y="173772"/>
                </a:lnTo>
                <a:lnTo>
                  <a:pt x="403115" y="171132"/>
                </a:lnTo>
                <a:lnTo>
                  <a:pt x="458639" y="153177"/>
                </a:lnTo>
                <a:lnTo>
                  <a:pt x="514539" y="143002"/>
                </a:lnTo>
                <a:lnTo>
                  <a:pt x="572966" y="126654"/>
                </a:lnTo>
                <a:lnTo>
                  <a:pt x="628379" y="117860"/>
                </a:lnTo>
                <a:lnTo>
                  <a:pt x="712622" y="102211"/>
                </a:lnTo>
                <a:lnTo>
                  <a:pt x="779684" y="91144"/>
                </a:lnTo>
                <a:lnTo>
                  <a:pt x="835114" y="83208"/>
                </a:lnTo>
                <a:lnTo>
                  <a:pt x="888367" y="77470"/>
                </a:lnTo>
                <a:lnTo>
                  <a:pt x="951873" y="70221"/>
                </a:lnTo>
                <a:lnTo>
                  <a:pt x="1014606" y="67519"/>
                </a:lnTo>
                <a:lnTo>
                  <a:pt x="1083442" y="56073"/>
                </a:lnTo>
                <a:lnTo>
                  <a:pt x="1151176" y="45300"/>
                </a:lnTo>
                <a:lnTo>
                  <a:pt x="1210134" y="39103"/>
                </a:lnTo>
                <a:lnTo>
                  <a:pt x="1284106" y="34345"/>
                </a:lnTo>
                <a:lnTo>
                  <a:pt x="1344143" y="28731"/>
                </a:lnTo>
                <a:lnTo>
                  <a:pt x="1395380" y="25390"/>
                </a:lnTo>
                <a:lnTo>
                  <a:pt x="1459926" y="23509"/>
                </a:lnTo>
                <a:lnTo>
                  <a:pt x="1515880" y="19565"/>
                </a:lnTo>
                <a:lnTo>
                  <a:pt x="1568019" y="13739"/>
                </a:lnTo>
                <a:lnTo>
                  <a:pt x="1844099" y="3527"/>
                </a:lnTo>
                <a:lnTo>
                  <a:pt x="1980317" y="581"/>
                </a:lnTo>
                <a:lnTo>
                  <a:pt x="2051205" y="0"/>
                </a:lnTo>
                <a:lnTo>
                  <a:pt x="2097826" y="3307"/>
                </a:lnTo>
                <a:lnTo>
                  <a:pt x="2164627" y="8922"/>
                </a:lnTo>
                <a:lnTo>
                  <a:pt x="2217420" y="112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20"/>
          <p:cNvSpPr/>
          <p:nvPr/>
        </p:nvSpPr>
        <p:spPr>
          <a:xfrm>
            <a:off x="4492145" y="3280409"/>
            <a:ext cx="365378" cy="640081"/>
          </a:xfrm>
          <a:custGeom>
            <a:avLst/>
            <a:gdLst/>
            <a:ahLst/>
            <a:cxnLst/>
            <a:rect l="0" t="0" r="0" b="0"/>
            <a:pathLst>
              <a:path w="365378" h="640081">
                <a:moveTo>
                  <a:pt x="91284" y="0"/>
                </a:moveTo>
                <a:lnTo>
                  <a:pt x="82159" y="16981"/>
                </a:lnTo>
                <a:lnTo>
                  <a:pt x="75376" y="25751"/>
                </a:lnTo>
                <a:lnTo>
                  <a:pt x="64741" y="44041"/>
                </a:lnTo>
                <a:lnTo>
                  <a:pt x="47860" y="76126"/>
                </a:lnTo>
                <a:lnTo>
                  <a:pt x="40234" y="93524"/>
                </a:lnTo>
                <a:lnTo>
                  <a:pt x="36846" y="109723"/>
                </a:lnTo>
                <a:lnTo>
                  <a:pt x="28870" y="151326"/>
                </a:lnTo>
                <a:lnTo>
                  <a:pt x="25545" y="164384"/>
                </a:lnTo>
                <a:lnTo>
                  <a:pt x="22058" y="175630"/>
                </a:lnTo>
                <a:lnTo>
                  <a:pt x="18464" y="185667"/>
                </a:lnTo>
                <a:lnTo>
                  <a:pt x="16067" y="196168"/>
                </a:lnTo>
                <a:lnTo>
                  <a:pt x="14470" y="206979"/>
                </a:lnTo>
                <a:lnTo>
                  <a:pt x="13405" y="217996"/>
                </a:lnTo>
                <a:lnTo>
                  <a:pt x="11425" y="229151"/>
                </a:lnTo>
                <a:lnTo>
                  <a:pt x="8834" y="240397"/>
                </a:lnTo>
                <a:lnTo>
                  <a:pt x="5838" y="251705"/>
                </a:lnTo>
                <a:lnTo>
                  <a:pt x="3840" y="263053"/>
                </a:lnTo>
                <a:lnTo>
                  <a:pt x="2508" y="274429"/>
                </a:lnTo>
                <a:lnTo>
                  <a:pt x="1621" y="285823"/>
                </a:lnTo>
                <a:lnTo>
                  <a:pt x="1028" y="301039"/>
                </a:lnTo>
                <a:lnTo>
                  <a:pt x="195" y="355050"/>
                </a:lnTo>
                <a:lnTo>
                  <a:pt x="0" y="383861"/>
                </a:lnTo>
                <a:lnTo>
                  <a:pt x="1219" y="400687"/>
                </a:lnTo>
                <a:lnTo>
                  <a:pt x="3301" y="419525"/>
                </a:lnTo>
                <a:lnTo>
                  <a:pt x="5959" y="439703"/>
                </a:lnTo>
                <a:lnTo>
                  <a:pt x="9001" y="455696"/>
                </a:lnTo>
                <a:lnTo>
                  <a:pt x="12299" y="468897"/>
                </a:lnTo>
                <a:lnTo>
                  <a:pt x="23008" y="502999"/>
                </a:lnTo>
                <a:lnTo>
                  <a:pt x="26717" y="514403"/>
                </a:lnTo>
                <a:lnTo>
                  <a:pt x="34224" y="533847"/>
                </a:lnTo>
                <a:lnTo>
                  <a:pt x="41794" y="550956"/>
                </a:lnTo>
                <a:lnTo>
                  <a:pt x="49392" y="567026"/>
                </a:lnTo>
                <a:lnTo>
                  <a:pt x="60810" y="590353"/>
                </a:lnTo>
                <a:lnTo>
                  <a:pt x="65888" y="595499"/>
                </a:lnTo>
                <a:lnTo>
                  <a:pt x="71814" y="598930"/>
                </a:lnTo>
                <a:lnTo>
                  <a:pt x="78304" y="601217"/>
                </a:lnTo>
                <a:lnTo>
                  <a:pt x="88902" y="607145"/>
                </a:lnTo>
                <a:lnTo>
                  <a:pt x="99116" y="614012"/>
                </a:lnTo>
                <a:lnTo>
                  <a:pt x="105395" y="617622"/>
                </a:lnTo>
                <a:lnTo>
                  <a:pt x="112122" y="621298"/>
                </a:lnTo>
                <a:lnTo>
                  <a:pt x="122982" y="625383"/>
                </a:lnTo>
                <a:lnTo>
                  <a:pt x="133312" y="627198"/>
                </a:lnTo>
                <a:lnTo>
                  <a:pt x="139623" y="627682"/>
                </a:lnTo>
                <a:lnTo>
                  <a:pt x="146370" y="628005"/>
                </a:lnTo>
                <a:lnTo>
                  <a:pt x="160640" y="628364"/>
                </a:lnTo>
                <a:lnTo>
                  <a:pt x="168002" y="628459"/>
                </a:lnTo>
                <a:lnTo>
                  <a:pt x="175449" y="627253"/>
                </a:lnTo>
                <a:lnTo>
                  <a:pt x="182954" y="625179"/>
                </a:lnTo>
                <a:lnTo>
                  <a:pt x="190498" y="622526"/>
                </a:lnTo>
                <a:lnTo>
                  <a:pt x="198067" y="618217"/>
                </a:lnTo>
                <a:lnTo>
                  <a:pt x="205653" y="612805"/>
                </a:lnTo>
                <a:lnTo>
                  <a:pt x="213250" y="606657"/>
                </a:lnTo>
                <a:lnTo>
                  <a:pt x="220855" y="600018"/>
                </a:lnTo>
                <a:lnTo>
                  <a:pt x="228465" y="593053"/>
                </a:lnTo>
                <a:lnTo>
                  <a:pt x="236078" y="585868"/>
                </a:lnTo>
                <a:lnTo>
                  <a:pt x="242424" y="578539"/>
                </a:lnTo>
                <a:lnTo>
                  <a:pt x="252861" y="563622"/>
                </a:lnTo>
                <a:lnTo>
                  <a:pt x="271945" y="534876"/>
                </a:lnTo>
                <a:lnTo>
                  <a:pt x="279035" y="525494"/>
                </a:lnTo>
                <a:lnTo>
                  <a:pt x="286301" y="516700"/>
                </a:lnTo>
                <a:lnTo>
                  <a:pt x="293686" y="508297"/>
                </a:lnTo>
                <a:lnTo>
                  <a:pt x="302418" y="495074"/>
                </a:lnTo>
                <a:lnTo>
                  <a:pt x="312050" y="478640"/>
                </a:lnTo>
                <a:lnTo>
                  <a:pt x="337037" y="432650"/>
                </a:lnTo>
                <a:lnTo>
                  <a:pt x="342749" y="421783"/>
                </a:lnTo>
                <a:lnTo>
                  <a:pt x="347828" y="409459"/>
                </a:lnTo>
                <a:lnTo>
                  <a:pt x="352484" y="396163"/>
                </a:lnTo>
                <a:lnTo>
                  <a:pt x="356857" y="382218"/>
                </a:lnTo>
                <a:lnTo>
                  <a:pt x="359773" y="370382"/>
                </a:lnTo>
                <a:lnTo>
                  <a:pt x="363013" y="350458"/>
                </a:lnTo>
                <a:lnTo>
                  <a:pt x="364837" y="331029"/>
                </a:lnTo>
                <a:lnTo>
                  <a:pt x="365377" y="311160"/>
                </a:lnTo>
                <a:lnTo>
                  <a:pt x="364183" y="306501"/>
                </a:lnTo>
                <a:lnTo>
                  <a:pt x="362117" y="303394"/>
                </a:lnTo>
                <a:lnTo>
                  <a:pt x="355164" y="298672"/>
                </a:lnTo>
                <a:lnTo>
                  <a:pt x="349754" y="295635"/>
                </a:lnTo>
                <a:lnTo>
                  <a:pt x="343608" y="292340"/>
                </a:lnTo>
                <a:lnTo>
                  <a:pt x="333392" y="288679"/>
                </a:lnTo>
                <a:lnTo>
                  <a:pt x="328889" y="287703"/>
                </a:lnTo>
                <a:lnTo>
                  <a:pt x="323347" y="288322"/>
                </a:lnTo>
                <a:lnTo>
                  <a:pt x="317114" y="290005"/>
                </a:lnTo>
                <a:lnTo>
                  <a:pt x="310417" y="292397"/>
                </a:lnTo>
                <a:lnTo>
                  <a:pt x="303413" y="295261"/>
                </a:lnTo>
                <a:lnTo>
                  <a:pt x="296203" y="298441"/>
                </a:lnTo>
                <a:lnTo>
                  <a:pt x="281419" y="305361"/>
                </a:lnTo>
                <a:lnTo>
                  <a:pt x="266382" y="312670"/>
                </a:lnTo>
                <a:lnTo>
                  <a:pt x="258816" y="317666"/>
                </a:lnTo>
                <a:lnTo>
                  <a:pt x="251233" y="323538"/>
                </a:lnTo>
                <a:lnTo>
                  <a:pt x="243636" y="329992"/>
                </a:lnTo>
                <a:lnTo>
                  <a:pt x="236033" y="336835"/>
                </a:lnTo>
                <a:lnTo>
                  <a:pt x="220810" y="351211"/>
                </a:lnTo>
                <a:lnTo>
                  <a:pt x="197960" y="373585"/>
                </a:lnTo>
                <a:lnTo>
                  <a:pt x="191612" y="382407"/>
                </a:lnTo>
                <a:lnTo>
                  <a:pt x="181171" y="402369"/>
                </a:lnTo>
                <a:lnTo>
                  <a:pt x="175339" y="411756"/>
                </a:lnTo>
                <a:lnTo>
                  <a:pt x="168911" y="420554"/>
                </a:lnTo>
                <a:lnTo>
                  <a:pt x="162086" y="428959"/>
                </a:lnTo>
                <a:lnTo>
                  <a:pt x="151115" y="448459"/>
                </a:lnTo>
                <a:lnTo>
                  <a:pt x="142006" y="468555"/>
                </a:lnTo>
                <a:lnTo>
                  <a:pt x="133724" y="485954"/>
                </a:lnTo>
                <a:lnTo>
                  <a:pt x="129196" y="505540"/>
                </a:lnTo>
                <a:lnTo>
                  <a:pt x="127989" y="516097"/>
                </a:lnTo>
                <a:lnTo>
                  <a:pt x="123261" y="534600"/>
                </a:lnTo>
                <a:lnTo>
                  <a:pt x="118196" y="551290"/>
                </a:lnTo>
                <a:lnTo>
                  <a:pt x="115945" y="567175"/>
                </a:lnTo>
                <a:lnTo>
                  <a:pt x="116615" y="573697"/>
                </a:lnTo>
                <a:lnTo>
                  <a:pt x="118332" y="579315"/>
                </a:lnTo>
                <a:lnTo>
                  <a:pt x="122355" y="588943"/>
                </a:lnTo>
                <a:lnTo>
                  <a:pt x="124144" y="597456"/>
                </a:lnTo>
                <a:lnTo>
                  <a:pt x="128325" y="605473"/>
                </a:lnTo>
                <a:lnTo>
                  <a:pt x="137820" y="617126"/>
                </a:lnTo>
                <a:lnTo>
                  <a:pt x="141358" y="620968"/>
                </a:lnTo>
                <a:lnTo>
                  <a:pt x="152063" y="628622"/>
                </a:lnTo>
                <a:lnTo>
                  <a:pt x="171295" y="6400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21"/>
          <p:cNvSpPr/>
          <p:nvPr/>
        </p:nvSpPr>
        <p:spPr>
          <a:xfrm>
            <a:off x="5086350" y="3520439"/>
            <a:ext cx="285751" cy="80012"/>
          </a:xfrm>
          <a:custGeom>
            <a:avLst/>
            <a:gdLst/>
            <a:ahLst/>
            <a:cxnLst/>
            <a:rect l="0" t="0" r="0" b="0"/>
            <a:pathLst>
              <a:path w="285751" h="80012">
                <a:moveTo>
                  <a:pt x="0" y="80011"/>
                </a:moveTo>
                <a:lnTo>
                  <a:pt x="12135" y="73943"/>
                </a:lnTo>
                <a:lnTo>
                  <a:pt x="18250" y="72155"/>
                </a:lnTo>
                <a:lnTo>
                  <a:pt x="24867" y="70963"/>
                </a:lnTo>
                <a:lnTo>
                  <a:pt x="31817" y="70169"/>
                </a:lnTo>
                <a:lnTo>
                  <a:pt x="41531" y="68370"/>
                </a:lnTo>
                <a:lnTo>
                  <a:pt x="65871" y="62983"/>
                </a:lnTo>
                <a:lnTo>
                  <a:pt x="78204" y="59769"/>
                </a:lnTo>
                <a:lnTo>
                  <a:pt x="90236" y="56356"/>
                </a:lnTo>
                <a:lnTo>
                  <a:pt x="102067" y="52811"/>
                </a:lnTo>
                <a:lnTo>
                  <a:pt x="112495" y="49177"/>
                </a:lnTo>
                <a:lnTo>
                  <a:pt x="121986" y="45485"/>
                </a:lnTo>
                <a:lnTo>
                  <a:pt x="130854" y="41754"/>
                </a:lnTo>
                <a:lnTo>
                  <a:pt x="146926" y="36726"/>
                </a:lnTo>
                <a:lnTo>
                  <a:pt x="191877" y="24366"/>
                </a:lnTo>
                <a:lnTo>
                  <a:pt x="210468" y="18784"/>
                </a:lnTo>
                <a:lnTo>
                  <a:pt x="225402" y="13793"/>
                </a:lnTo>
                <a:lnTo>
                  <a:pt x="237897" y="9195"/>
                </a:lnTo>
                <a:lnTo>
                  <a:pt x="248768" y="6131"/>
                </a:lnTo>
                <a:lnTo>
                  <a:pt x="258555" y="4087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22"/>
          <p:cNvSpPr/>
          <p:nvPr/>
        </p:nvSpPr>
        <p:spPr>
          <a:xfrm>
            <a:off x="5487369" y="3246129"/>
            <a:ext cx="382782" cy="673476"/>
          </a:xfrm>
          <a:custGeom>
            <a:avLst/>
            <a:gdLst/>
            <a:ahLst/>
            <a:cxnLst/>
            <a:rect l="0" t="0" r="0" b="0"/>
            <a:pathLst>
              <a:path w="382782" h="673476">
                <a:moveTo>
                  <a:pt x="147621" y="57141"/>
                </a:moveTo>
                <a:lnTo>
                  <a:pt x="165824" y="51073"/>
                </a:lnTo>
                <a:lnTo>
                  <a:pt x="174996" y="46745"/>
                </a:lnTo>
                <a:lnTo>
                  <a:pt x="184921" y="41320"/>
                </a:lnTo>
                <a:lnTo>
                  <a:pt x="195348" y="35164"/>
                </a:lnTo>
                <a:lnTo>
                  <a:pt x="208649" y="28519"/>
                </a:lnTo>
                <a:lnTo>
                  <a:pt x="223866" y="21550"/>
                </a:lnTo>
                <a:lnTo>
                  <a:pt x="240361" y="14363"/>
                </a:lnTo>
                <a:lnTo>
                  <a:pt x="255168" y="9573"/>
                </a:lnTo>
                <a:lnTo>
                  <a:pt x="268848" y="6378"/>
                </a:lnTo>
                <a:lnTo>
                  <a:pt x="281779" y="4249"/>
                </a:lnTo>
                <a:lnTo>
                  <a:pt x="291670" y="2829"/>
                </a:lnTo>
                <a:lnTo>
                  <a:pt x="299533" y="1883"/>
                </a:lnTo>
                <a:lnTo>
                  <a:pt x="306046" y="1252"/>
                </a:lnTo>
                <a:lnTo>
                  <a:pt x="315467" y="832"/>
                </a:lnTo>
                <a:lnTo>
                  <a:pt x="350458" y="240"/>
                </a:lnTo>
                <a:lnTo>
                  <a:pt x="382781" y="12"/>
                </a:lnTo>
                <a:lnTo>
                  <a:pt x="379983" y="0"/>
                </a:lnTo>
                <a:lnTo>
                  <a:pt x="377459" y="1267"/>
                </a:lnTo>
                <a:lnTo>
                  <a:pt x="367839" y="7847"/>
                </a:lnTo>
                <a:lnTo>
                  <a:pt x="360642" y="9833"/>
                </a:lnTo>
                <a:lnTo>
                  <a:pt x="349823" y="14101"/>
                </a:lnTo>
                <a:lnTo>
                  <a:pt x="343382" y="17018"/>
                </a:lnTo>
                <a:lnTo>
                  <a:pt x="336549" y="18962"/>
                </a:lnTo>
                <a:lnTo>
                  <a:pt x="329453" y="20258"/>
                </a:lnTo>
                <a:lnTo>
                  <a:pt x="322182" y="21122"/>
                </a:lnTo>
                <a:lnTo>
                  <a:pt x="313524" y="22968"/>
                </a:lnTo>
                <a:lnTo>
                  <a:pt x="303943" y="25469"/>
                </a:lnTo>
                <a:lnTo>
                  <a:pt x="293746" y="28406"/>
                </a:lnTo>
                <a:lnTo>
                  <a:pt x="283137" y="30364"/>
                </a:lnTo>
                <a:lnTo>
                  <a:pt x="272255" y="31670"/>
                </a:lnTo>
                <a:lnTo>
                  <a:pt x="261190" y="32540"/>
                </a:lnTo>
                <a:lnTo>
                  <a:pt x="250004" y="34390"/>
                </a:lnTo>
                <a:lnTo>
                  <a:pt x="238736" y="36894"/>
                </a:lnTo>
                <a:lnTo>
                  <a:pt x="227414" y="39832"/>
                </a:lnTo>
                <a:lnTo>
                  <a:pt x="216056" y="43062"/>
                </a:lnTo>
                <a:lnTo>
                  <a:pt x="193276" y="50036"/>
                </a:lnTo>
                <a:lnTo>
                  <a:pt x="159032" y="61103"/>
                </a:lnTo>
                <a:lnTo>
                  <a:pt x="148878" y="64863"/>
                </a:lnTo>
                <a:lnTo>
                  <a:pt x="139569" y="68638"/>
                </a:lnTo>
                <a:lnTo>
                  <a:pt x="130823" y="72426"/>
                </a:lnTo>
                <a:lnTo>
                  <a:pt x="121182" y="77490"/>
                </a:lnTo>
                <a:lnTo>
                  <a:pt x="110945" y="83407"/>
                </a:lnTo>
                <a:lnTo>
                  <a:pt x="100310" y="89892"/>
                </a:lnTo>
                <a:lnTo>
                  <a:pt x="90680" y="95485"/>
                </a:lnTo>
                <a:lnTo>
                  <a:pt x="73207" y="105085"/>
                </a:lnTo>
                <a:lnTo>
                  <a:pt x="66262" y="109424"/>
                </a:lnTo>
                <a:lnTo>
                  <a:pt x="55158" y="117631"/>
                </a:lnTo>
                <a:lnTo>
                  <a:pt x="47879" y="124138"/>
                </a:lnTo>
                <a:lnTo>
                  <a:pt x="29631" y="141527"/>
                </a:lnTo>
                <a:lnTo>
                  <a:pt x="21971" y="151498"/>
                </a:lnTo>
                <a:lnTo>
                  <a:pt x="15594" y="161955"/>
                </a:lnTo>
                <a:lnTo>
                  <a:pt x="6392" y="182465"/>
                </a:lnTo>
                <a:lnTo>
                  <a:pt x="2302" y="200047"/>
                </a:lnTo>
                <a:lnTo>
                  <a:pt x="0" y="218157"/>
                </a:lnTo>
                <a:lnTo>
                  <a:pt x="947" y="222905"/>
                </a:lnTo>
                <a:lnTo>
                  <a:pt x="5386" y="231567"/>
                </a:lnTo>
                <a:lnTo>
                  <a:pt x="15025" y="243583"/>
                </a:lnTo>
                <a:lnTo>
                  <a:pt x="18583" y="246206"/>
                </a:lnTo>
                <a:lnTo>
                  <a:pt x="29660" y="251166"/>
                </a:lnTo>
                <a:lnTo>
                  <a:pt x="37196" y="256827"/>
                </a:lnTo>
                <a:lnTo>
                  <a:pt x="42255" y="258845"/>
                </a:lnTo>
                <a:lnTo>
                  <a:pt x="48167" y="260190"/>
                </a:lnTo>
                <a:lnTo>
                  <a:pt x="54648" y="261087"/>
                </a:lnTo>
                <a:lnTo>
                  <a:pt x="61509" y="261685"/>
                </a:lnTo>
                <a:lnTo>
                  <a:pt x="68623" y="262083"/>
                </a:lnTo>
                <a:lnTo>
                  <a:pt x="75905" y="262349"/>
                </a:lnTo>
                <a:lnTo>
                  <a:pt x="158968" y="262723"/>
                </a:lnTo>
                <a:lnTo>
                  <a:pt x="185666" y="264045"/>
                </a:lnTo>
                <a:lnTo>
                  <a:pt x="207274" y="266197"/>
                </a:lnTo>
                <a:lnTo>
                  <a:pt x="225490" y="268902"/>
                </a:lnTo>
                <a:lnTo>
                  <a:pt x="240173" y="271974"/>
                </a:lnTo>
                <a:lnTo>
                  <a:pt x="252503" y="275293"/>
                </a:lnTo>
                <a:lnTo>
                  <a:pt x="296608" y="289745"/>
                </a:lnTo>
                <a:lnTo>
                  <a:pt x="305366" y="293490"/>
                </a:lnTo>
                <a:lnTo>
                  <a:pt x="312474" y="297257"/>
                </a:lnTo>
                <a:lnTo>
                  <a:pt x="318483" y="301038"/>
                </a:lnTo>
                <a:lnTo>
                  <a:pt x="325028" y="306099"/>
                </a:lnTo>
                <a:lnTo>
                  <a:pt x="331933" y="312013"/>
                </a:lnTo>
                <a:lnTo>
                  <a:pt x="339075" y="318495"/>
                </a:lnTo>
                <a:lnTo>
                  <a:pt x="350398" y="332471"/>
                </a:lnTo>
                <a:lnTo>
                  <a:pt x="359664" y="347150"/>
                </a:lnTo>
                <a:lnTo>
                  <a:pt x="368016" y="362140"/>
                </a:lnTo>
                <a:lnTo>
                  <a:pt x="372574" y="380656"/>
                </a:lnTo>
                <a:lnTo>
                  <a:pt x="373789" y="390927"/>
                </a:lnTo>
                <a:lnTo>
                  <a:pt x="371753" y="409113"/>
                </a:lnTo>
                <a:lnTo>
                  <a:pt x="366615" y="426933"/>
                </a:lnTo>
                <a:lnTo>
                  <a:pt x="360098" y="447553"/>
                </a:lnTo>
                <a:lnTo>
                  <a:pt x="356582" y="459656"/>
                </a:lnTo>
                <a:lnTo>
                  <a:pt x="349289" y="486649"/>
                </a:lnTo>
                <a:lnTo>
                  <a:pt x="344297" y="499690"/>
                </a:lnTo>
                <a:lnTo>
                  <a:pt x="338428" y="512193"/>
                </a:lnTo>
                <a:lnTo>
                  <a:pt x="331975" y="524339"/>
                </a:lnTo>
                <a:lnTo>
                  <a:pt x="325133" y="536246"/>
                </a:lnTo>
                <a:lnTo>
                  <a:pt x="318033" y="547994"/>
                </a:lnTo>
                <a:lnTo>
                  <a:pt x="310758" y="559636"/>
                </a:lnTo>
                <a:lnTo>
                  <a:pt x="302099" y="571208"/>
                </a:lnTo>
                <a:lnTo>
                  <a:pt x="292516" y="582732"/>
                </a:lnTo>
                <a:lnTo>
                  <a:pt x="282318" y="594225"/>
                </a:lnTo>
                <a:lnTo>
                  <a:pt x="264212" y="613768"/>
                </a:lnTo>
                <a:lnTo>
                  <a:pt x="239739" y="639050"/>
                </a:lnTo>
                <a:lnTo>
                  <a:pt x="214782" y="664281"/>
                </a:lnTo>
                <a:lnTo>
                  <a:pt x="210175" y="667641"/>
                </a:lnTo>
                <a:lnTo>
                  <a:pt x="201669" y="671374"/>
                </a:lnTo>
                <a:lnTo>
                  <a:pt x="189741" y="673475"/>
                </a:lnTo>
                <a:lnTo>
                  <a:pt x="185861" y="672501"/>
                </a:lnTo>
                <a:lnTo>
                  <a:pt x="182004" y="670581"/>
                </a:lnTo>
                <a:lnTo>
                  <a:pt x="170481" y="6629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3"/>
          <p:cNvSpPr/>
          <p:nvPr/>
        </p:nvSpPr>
        <p:spPr>
          <a:xfrm>
            <a:off x="5955029" y="3486150"/>
            <a:ext cx="400051" cy="365760"/>
          </a:xfrm>
          <a:custGeom>
            <a:avLst/>
            <a:gdLst/>
            <a:ahLst/>
            <a:cxnLst/>
            <a:rect l="0" t="0" r="0" b="0"/>
            <a:pathLst>
              <a:path w="400051" h="365760">
                <a:moveTo>
                  <a:pt x="0" y="0"/>
                </a:moveTo>
                <a:lnTo>
                  <a:pt x="12137" y="6067"/>
                </a:lnTo>
                <a:lnTo>
                  <a:pt x="21481" y="12433"/>
                </a:lnTo>
                <a:lnTo>
                  <a:pt x="31137" y="19496"/>
                </a:lnTo>
                <a:lnTo>
                  <a:pt x="37269" y="23157"/>
                </a:lnTo>
                <a:lnTo>
                  <a:pt x="43895" y="26868"/>
                </a:lnTo>
                <a:lnTo>
                  <a:pt x="52124" y="31882"/>
                </a:lnTo>
                <a:lnTo>
                  <a:pt x="71426" y="44226"/>
                </a:lnTo>
                <a:lnTo>
                  <a:pt x="80638" y="49804"/>
                </a:lnTo>
                <a:lnTo>
                  <a:pt x="89319" y="54792"/>
                </a:lnTo>
                <a:lnTo>
                  <a:pt x="97646" y="59388"/>
                </a:lnTo>
                <a:lnTo>
                  <a:pt x="105737" y="64992"/>
                </a:lnTo>
                <a:lnTo>
                  <a:pt x="113672" y="71268"/>
                </a:lnTo>
                <a:lnTo>
                  <a:pt x="121502" y="77992"/>
                </a:lnTo>
                <a:lnTo>
                  <a:pt x="131801" y="86284"/>
                </a:lnTo>
                <a:lnTo>
                  <a:pt x="156792" y="105658"/>
                </a:lnTo>
                <a:lnTo>
                  <a:pt x="168028" y="116159"/>
                </a:lnTo>
                <a:lnTo>
                  <a:pt x="178059" y="126969"/>
                </a:lnTo>
                <a:lnTo>
                  <a:pt x="187286" y="137986"/>
                </a:lnTo>
                <a:lnTo>
                  <a:pt x="195978" y="147870"/>
                </a:lnTo>
                <a:lnTo>
                  <a:pt x="212408" y="165627"/>
                </a:lnTo>
                <a:lnTo>
                  <a:pt x="278679" y="232865"/>
                </a:lnTo>
                <a:lnTo>
                  <a:pt x="303835" y="258086"/>
                </a:lnTo>
                <a:lnTo>
                  <a:pt x="310507" y="266037"/>
                </a:lnTo>
                <a:lnTo>
                  <a:pt x="316225" y="273878"/>
                </a:lnTo>
                <a:lnTo>
                  <a:pt x="321307" y="281645"/>
                </a:lnTo>
                <a:lnTo>
                  <a:pt x="327234" y="289363"/>
                </a:lnTo>
                <a:lnTo>
                  <a:pt x="333727" y="297048"/>
                </a:lnTo>
                <a:lnTo>
                  <a:pt x="340595" y="304712"/>
                </a:lnTo>
                <a:lnTo>
                  <a:pt x="358386" y="323388"/>
                </a:lnTo>
                <a:lnTo>
                  <a:pt x="400050" y="3657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4"/>
          <p:cNvSpPr/>
          <p:nvPr/>
        </p:nvSpPr>
        <p:spPr>
          <a:xfrm>
            <a:off x="6069329" y="3531870"/>
            <a:ext cx="171451" cy="365760"/>
          </a:xfrm>
          <a:custGeom>
            <a:avLst/>
            <a:gdLst/>
            <a:ahLst/>
            <a:cxnLst/>
            <a:rect l="0" t="0" r="0" b="0"/>
            <a:pathLst>
              <a:path w="171451" h="365760">
                <a:moveTo>
                  <a:pt x="171450" y="0"/>
                </a:moveTo>
                <a:lnTo>
                  <a:pt x="159315" y="12135"/>
                </a:lnTo>
                <a:lnTo>
                  <a:pt x="154470" y="18250"/>
                </a:lnTo>
                <a:lnTo>
                  <a:pt x="149970" y="24867"/>
                </a:lnTo>
                <a:lnTo>
                  <a:pt x="145700" y="31817"/>
                </a:lnTo>
                <a:lnTo>
                  <a:pt x="140314" y="42802"/>
                </a:lnTo>
                <a:lnTo>
                  <a:pt x="134183" y="56474"/>
                </a:lnTo>
                <a:lnTo>
                  <a:pt x="127555" y="71939"/>
                </a:lnTo>
                <a:lnTo>
                  <a:pt x="120597" y="86059"/>
                </a:lnTo>
                <a:lnTo>
                  <a:pt x="113418" y="99283"/>
                </a:lnTo>
                <a:lnTo>
                  <a:pt x="106092" y="111908"/>
                </a:lnTo>
                <a:lnTo>
                  <a:pt x="99938" y="124135"/>
                </a:lnTo>
                <a:lnTo>
                  <a:pt x="94566" y="136097"/>
                </a:lnTo>
                <a:lnTo>
                  <a:pt x="89714" y="147881"/>
                </a:lnTo>
                <a:lnTo>
                  <a:pt x="83939" y="158277"/>
                </a:lnTo>
                <a:lnTo>
                  <a:pt x="77550" y="167748"/>
                </a:lnTo>
                <a:lnTo>
                  <a:pt x="70750" y="176602"/>
                </a:lnTo>
                <a:lnTo>
                  <a:pt x="64947" y="186314"/>
                </a:lnTo>
                <a:lnTo>
                  <a:pt x="59808" y="196599"/>
                </a:lnTo>
                <a:lnTo>
                  <a:pt x="50712" y="216917"/>
                </a:lnTo>
                <a:lnTo>
                  <a:pt x="42435" y="234414"/>
                </a:lnTo>
                <a:lnTo>
                  <a:pt x="38450" y="243906"/>
                </a:lnTo>
                <a:lnTo>
                  <a:pt x="34524" y="254044"/>
                </a:lnTo>
                <a:lnTo>
                  <a:pt x="30636" y="264612"/>
                </a:lnTo>
                <a:lnTo>
                  <a:pt x="26774" y="274198"/>
                </a:lnTo>
                <a:lnTo>
                  <a:pt x="22930" y="283128"/>
                </a:lnTo>
                <a:lnTo>
                  <a:pt x="19097" y="291622"/>
                </a:lnTo>
                <a:lnTo>
                  <a:pt x="16541" y="299824"/>
                </a:lnTo>
                <a:lnTo>
                  <a:pt x="14838" y="307833"/>
                </a:lnTo>
                <a:lnTo>
                  <a:pt x="13702" y="315712"/>
                </a:lnTo>
                <a:lnTo>
                  <a:pt x="11675" y="322234"/>
                </a:lnTo>
                <a:lnTo>
                  <a:pt x="9054" y="327852"/>
                </a:lnTo>
                <a:lnTo>
                  <a:pt x="6036" y="332868"/>
                </a:lnTo>
                <a:lnTo>
                  <a:pt x="4024" y="338752"/>
                </a:lnTo>
                <a:lnTo>
                  <a:pt x="2683" y="345215"/>
                </a:lnTo>
                <a:lnTo>
                  <a:pt x="0" y="3657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5"/>
          <p:cNvSpPr/>
          <p:nvPr/>
        </p:nvSpPr>
        <p:spPr>
          <a:xfrm>
            <a:off x="7120890" y="3383279"/>
            <a:ext cx="365761" cy="68540"/>
          </a:xfrm>
          <a:custGeom>
            <a:avLst/>
            <a:gdLst/>
            <a:ahLst/>
            <a:cxnLst/>
            <a:rect l="0" t="0" r="0" b="0"/>
            <a:pathLst>
              <a:path w="365761" h="68540">
                <a:moveTo>
                  <a:pt x="0" y="57150"/>
                </a:moveTo>
                <a:lnTo>
                  <a:pt x="6068" y="63218"/>
                </a:lnTo>
                <a:lnTo>
                  <a:pt x="9125" y="65006"/>
                </a:lnTo>
                <a:lnTo>
                  <a:pt x="15908" y="66992"/>
                </a:lnTo>
                <a:lnTo>
                  <a:pt x="26867" y="68110"/>
                </a:lnTo>
                <a:lnTo>
                  <a:pt x="37764" y="68371"/>
                </a:lnTo>
                <a:lnTo>
                  <a:pt x="65455" y="68539"/>
                </a:lnTo>
                <a:lnTo>
                  <a:pt x="77927" y="66013"/>
                </a:lnTo>
                <a:lnTo>
                  <a:pt x="93861" y="61789"/>
                </a:lnTo>
                <a:lnTo>
                  <a:pt x="129346" y="51592"/>
                </a:lnTo>
                <a:lnTo>
                  <a:pt x="176614" y="38711"/>
                </a:lnTo>
                <a:lnTo>
                  <a:pt x="202955" y="30752"/>
                </a:lnTo>
                <a:lnTo>
                  <a:pt x="220392" y="26851"/>
                </a:lnTo>
                <a:lnTo>
                  <a:pt x="240908" y="22981"/>
                </a:lnTo>
                <a:lnTo>
                  <a:pt x="263476" y="19131"/>
                </a:lnTo>
                <a:lnTo>
                  <a:pt x="281060" y="15294"/>
                </a:lnTo>
                <a:lnTo>
                  <a:pt x="295323" y="11466"/>
                </a:lnTo>
                <a:lnTo>
                  <a:pt x="307372" y="7645"/>
                </a:lnTo>
                <a:lnTo>
                  <a:pt x="317945" y="5096"/>
                </a:lnTo>
                <a:lnTo>
                  <a:pt x="327532" y="3398"/>
                </a:lnTo>
                <a:lnTo>
                  <a:pt x="336465" y="2265"/>
                </a:lnTo>
                <a:lnTo>
                  <a:pt x="343690" y="1510"/>
                </a:lnTo>
                <a:lnTo>
                  <a:pt x="349777" y="1007"/>
                </a:lnTo>
                <a:lnTo>
                  <a:pt x="3657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6"/>
          <p:cNvSpPr/>
          <p:nvPr/>
        </p:nvSpPr>
        <p:spPr>
          <a:xfrm>
            <a:off x="7143750" y="3509009"/>
            <a:ext cx="365760" cy="68581"/>
          </a:xfrm>
          <a:custGeom>
            <a:avLst/>
            <a:gdLst/>
            <a:ahLst/>
            <a:cxnLst/>
            <a:rect l="0" t="0" r="0" b="0"/>
            <a:pathLst>
              <a:path w="365760" h="68581">
                <a:moveTo>
                  <a:pt x="0" y="68580"/>
                </a:moveTo>
                <a:lnTo>
                  <a:pt x="6067" y="62513"/>
                </a:lnTo>
                <a:lnTo>
                  <a:pt x="10395" y="60725"/>
                </a:lnTo>
                <a:lnTo>
                  <a:pt x="15819" y="59534"/>
                </a:lnTo>
                <a:lnTo>
                  <a:pt x="21976" y="58739"/>
                </a:lnTo>
                <a:lnTo>
                  <a:pt x="28620" y="56940"/>
                </a:lnTo>
                <a:lnTo>
                  <a:pt x="35590" y="54470"/>
                </a:lnTo>
                <a:lnTo>
                  <a:pt x="42777" y="51553"/>
                </a:lnTo>
                <a:lnTo>
                  <a:pt x="51378" y="48339"/>
                </a:lnTo>
                <a:lnTo>
                  <a:pt x="71094" y="41381"/>
                </a:lnTo>
                <a:lnTo>
                  <a:pt x="85497" y="37748"/>
                </a:lnTo>
                <a:lnTo>
                  <a:pt x="102717" y="34055"/>
                </a:lnTo>
                <a:lnTo>
                  <a:pt x="121818" y="30324"/>
                </a:lnTo>
                <a:lnTo>
                  <a:pt x="138362" y="26566"/>
                </a:lnTo>
                <a:lnTo>
                  <a:pt x="153201" y="22791"/>
                </a:lnTo>
                <a:lnTo>
                  <a:pt x="166904" y="19004"/>
                </a:lnTo>
                <a:lnTo>
                  <a:pt x="184929" y="15209"/>
                </a:lnTo>
                <a:lnTo>
                  <a:pt x="205836" y="11410"/>
                </a:lnTo>
                <a:lnTo>
                  <a:pt x="228665" y="7607"/>
                </a:lnTo>
                <a:lnTo>
                  <a:pt x="246422" y="5071"/>
                </a:lnTo>
                <a:lnTo>
                  <a:pt x="260801" y="3381"/>
                </a:lnTo>
                <a:lnTo>
                  <a:pt x="272928" y="2254"/>
                </a:lnTo>
                <a:lnTo>
                  <a:pt x="284822" y="1503"/>
                </a:lnTo>
                <a:lnTo>
                  <a:pt x="308197" y="669"/>
                </a:lnTo>
                <a:lnTo>
                  <a:pt x="36575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7"/>
          <p:cNvSpPr/>
          <p:nvPr/>
        </p:nvSpPr>
        <p:spPr>
          <a:xfrm>
            <a:off x="7589519" y="3314700"/>
            <a:ext cx="388622" cy="365760"/>
          </a:xfrm>
          <a:custGeom>
            <a:avLst/>
            <a:gdLst/>
            <a:ahLst/>
            <a:cxnLst/>
            <a:rect l="0" t="0" r="0" b="0"/>
            <a:pathLst>
              <a:path w="388622" h="365760">
                <a:moveTo>
                  <a:pt x="0" y="0"/>
                </a:moveTo>
                <a:lnTo>
                  <a:pt x="17028" y="17026"/>
                </a:lnTo>
                <a:lnTo>
                  <a:pt x="23655" y="27040"/>
                </a:lnTo>
                <a:lnTo>
                  <a:pt x="27200" y="33267"/>
                </a:lnTo>
                <a:lnTo>
                  <a:pt x="32104" y="39958"/>
                </a:lnTo>
                <a:lnTo>
                  <a:pt x="37913" y="46958"/>
                </a:lnTo>
                <a:lnTo>
                  <a:pt x="44325" y="54165"/>
                </a:lnTo>
                <a:lnTo>
                  <a:pt x="49871" y="61510"/>
                </a:lnTo>
                <a:lnTo>
                  <a:pt x="54837" y="68946"/>
                </a:lnTo>
                <a:lnTo>
                  <a:pt x="59417" y="76444"/>
                </a:lnTo>
                <a:lnTo>
                  <a:pt x="63742" y="83982"/>
                </a:lnTo>
                <a:lnTo>
                  <a:pt x="71934" y="99132"/>
                </a:lnTo>
                <a:lnTo>
                  <a:pt x="77166" y="106727"/>
                </a:lnTo>
                <a:lnTo>
                  <a:pt x="83194" y="114332"/>
                </a:lnTo>
                <a:lnTo>
                  <a:pt x="89753" y="121941"/>
                </a:lnTo>
                <a:lnTo>
                  <a:pt x="96666" y="129554"/>
                </a:lnTo>
                <a:lnTo>
                  <a:pt x="111119" y="144786"/>
                </a:lnTo>
                <a:lnTo>
                  <a:pt x="117260" y="152404"/>
                </a:lnTo>
                <a:lnTo>
                  <a:pt x="122623" y="160022"/>
                </a:lnTo>
                <a:lnTo>
                  <a:pt x="127469" y="167641"/>
                </a:lnTo>
                <a:lnTo>
                  <a:pt x="134509" y="173990"/>
                </a:lnTo>
                <a:lnTo>
                  <a:pt x="143013" y="179494"/>
                </a:lnTo>
                <a:lnTo>
                  <a:pt x="152492" y="184432"/>
                </a:lnTo>
                <a:lnTo>
                  <a:pt x="168972" y="196615"/>
                </a:lnTo>
                <a:lnTo>
                  <a:pt x="190117" y="213626"/>
                </a:lnTo>
                <a:lnTo>
                  <a:pt x="233087" y="249885"/>
                </a:lnTo>
                <a:lnTo>
                  <a:pt x="260652" y="274466"/>
                </a:lnTo>
                <a:lnTo>
                  <a:pt x="272828" y="284577"/>
                </a:lnTo>
                <a:lnTo>
                  <a:pt x="284756" y="293858"/>
                </a:lnTo>
                <a:lnTo>
                  <a:pt x="296517" y="302585"/>
                </a:lnTo>
                <a:lnTo>
                  <a:pt x="306899" y="309673"/>
                </a:lnTo>
                <a:lnTo>
                  <a:pt x="316359" y="315669"/>
                </a:lnTo>
                <a:lnTo>
                  <a:pt x="325207" y="320935"/>
                </a:lnTo>
                <a:lnTo>
                  <a:pt x="333644" y="326987"/>
                </a:lnTo>
                <a:lnTo>
                  <a:pt x="341810" y="333561"/>
                </a:lnTo>
                <a:lnTo>
                  <a:pt x="349793" y="340484"/>
                </a:lnTo>
                <a:lnTo>
                  <a:pt x="356385" y="345099"/>
                </a:lnTo>
                <a:lnTo>
                  <a:pt x="362050" y="348176"/>
                </a:lnTo>
                <a:lnTo>
                  <a:pt x="388621" y="3657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8"/>
          <p:cNvSpPr/>
          <p:nvPr/>
        </p:nvSpPr>
        <p:spPr>
          <a:xfrm>
            <a:off x="7578090" y="3291839"/>
            <a:ext cx="308611" cy="445771"/>
          </a:xfrm>
          <a:custGeom>
            <a:avLst/>
            <a:gdLst/>
            <a:ahLst/>
            <a:cxnLst/>
            <a:rect l="0" t="0" r="0" b="0"/>
            <a:pathLst>
              <a:path w="308611" h="445771">
                <a:moveTo>
                  <a:pt x="308610" y="0"/>
                </a:moveTo>
                <a:lnTo>
                  <a:pt x="282859" y="25751"/>
                </a:lnTo>
                <a:lnTo>
                  <a:pt x="274932" y="36217"/>
                </a:lnTo>
                <a:lnTo>
                  <a:pt x="217501" y="116859"/>
                </a:lnTo>
                <a:lnTo>
                  <a:pt x="148618" y="209441"/>
                </a:lnTo>
                <a:lnTo>
                  <a:pt x="115583" y="256915"/>
                </a:lnTo>
                <a:lnTo>
                  <a:pt x="96105" y="285577"/>
                </a:lnTo>
                <a:lnTo>
                  <a:pt x="80579" y="309765"/>
                </a:lnTo>
                <a:lnTo>
                  <a:pt x="67690" y="330970"/>
                </a:lnTo>
                <a:lnTo>
                  <a:pt x="56557" y="350187"/>
                </a:lnTo>
                <a:lnTo>
                  <a:pt x="37413" y="381699"/>
                </a:lnTo>
                <a:lnTo>
                  <a:pt x="28751" y="395436"/>
                </a:lnTo>
                <a:lnTo>
                  <a:pt x="21708" y="407134"/>
                </a:lnTo>
                <a:lnTo>
                  <a:pt x="15741" y="417473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29"/>
          <p:cNvSpPr/>
          <p:nvPr/>
        </p:nvSpPr>
        <p:spPr>
          <a:xfrm>
            <a:off x="6595581" y="2607682"/>
            <a:ext cx="273850" cy="190827"/>
          </a:xfrm>
          <a:custGeom>
            <a:avLst/>
            <a:gdLst/>
            <a:ahLst/>
            <a:cxnLst/>
            <a:rect l="0" t="0" r="0" b="0"/>
            <a:pathLst>
              <a:path w="273850" h="190827">
                <a:moveTo>
                  <a:pt x="10959" y="32647"/>
                </a:moveTo>
                <a:lnTo>
                  <a:pt x="4891" y="26580"/>
                </a:lnTo>
                <a:lnTo>
                  <a:pt x="3103" y="23522"/>
                </a:lnTo>
                <a:lnTo>
                  <a:pt x="1912" y="20214"/>
                </a:lnTo>
                <a:lnTo>
                  <a:pt x="0" y="11847"/>
                </a:lnTo>
                <a:lnTo>
                  <a:pt x="1112" y="11161"/>
                </a:lnTo>
                <a:lnTo>
                  <a:pt x="5736" y="10398"/>
                </a:lnTo>
                <a:lnTo>
                  <a:pt x="10017" y="8924"/>
                </a:lnTo>
                <a:lnTo>
                  <a:pt x="15411" y="6672"/>
                </a:lnTo>
                <a:lnTo>
                  <a:pt x="21547" y="3901"/>
                </a:lnTo>
                <a:lnTo>
                  <a:pt x="26908" y="2053"/>
                </a:lnTo>
                <a:lnTo>
                  <a:pt x="31751" y="821"/>
                </a:lnTo>
                <a:lnTo>
                  <a:pt x="36250" y="0"/>
                </a:lnTo>
                <a:lnTo>
                  <a:pt x="43059" y="722"/>
                </a:lnTo>
                <a:lnTo>
                  <a:pt x="51409" y="2474"/>
                </a:lnTo>
                <a:lnTo>
                  <a:pt x="60785" y="4912"/>
                </a:lnTo>
                <a:lnTo>
                  <a:pt x="68306" y="6537"/>
                </a:lnTo>
                <a:lnTo>
                  <a:pt x="74591" y="7621"/>
                </a:lnTo>
                <a:lnTo>
                  <a:pt x="80050" y="8343"/>
                </a:lnTo>
                <a:lnTo>
                  <a:pt x="86229" y="10094"/>
                </a:lnTo>
                <a:lnTo>
                  <a:pt x="92889" y="12532"/>
                </a:lnTo>
                <a:lnTo>
                  <a:pt x="99869" y="15427"/>
                </a:lnTo>
                <a:lnTo>
                  <a:pt x="104522" y="18627"/>
                </a:lnTo>
                <a:lnTo>
                  <a:pt x="107624" y="22031"/>
                </a:lnTo>
                <a:lnTo>
                  <a:pt x="109692" y="25570"/>
                </a:lnTo>
                <a:lnTo>
                  <a:pt x="112341" y="29199"/>
                </a:lnTo>
                <a:lnTo>
                  <a:pt x="115377" y="32888"/>
                </a:lnTo>
                <a:lnTo>
                  <a:pt x="118671" y="36618"/>
                </a:lnTo>
                <a:lnTo>
                  <a:pt x="120867" y="40375"/>
                </a:lnTo>
                <a:lnTo>
                  <a:pt x="122330" y="44149"/>
                </a:lnTo>
                <a:lnTo>
                  <a:pt x="123307" y="47935"/>
                </a:lnTo>
                <a:lnTo>
                  <a:pt x="122687" y="52999"/>
                </a:lnTo>
                <a:lnTo>
                  <a:pt x="121005" y="58915"/>
                </a:lnTo>
                <a:lnTo>
                  <a:pt x="118613" y="65399"/>
                </a:lnTo>
                <a:lnTo>
                  <a:pt x="117018" y="70992"/>
                </a:lnTo>
                <a:lnTo>
                  <a:pt x="115955" y="75991"/>
                </a:lnTo>
                <a:lnTo>
                  <a:pt x="115246" y="80593"/>
                </a:lnTo>
                <a:lnTo>
                  <a:pt x="113504" y="86201"/>
                </a:lnTo>
                <a:lnTo>
                  <a:pt x="111072" y="92480"/>
                </a:lnTo>
                <a:lnTo>
                  <a:pt x="108181" y="99206"/>
                </a:lnTo>
                <a:lnTo>
                  <a:pt x="103713" y="104960"/>
                </a:lnTo>
                <a:lnTo>
                  <a:pt x="98195" y="110066"/>
                </a:lnTo>
                <a:lnTo>
                  <a:pt x="91976" y="114740"/>
                </a:lnTo>
                <a:lnTo>
                  <a:pt x="86560" y="120396"/>
                </a:lnTo>
                <a:lnTo>
                  <a:pt x="81680" y="126706"/>
                </a:lnTo>
                <a:lnTo>
                  <a:pt x="77156" y="133453"/>
                </a:lnTo>
                <a:lnTo>
                  <a:pt x="72870" y="140491"/>
                </a:lnTo>
                <a:lnTo>
                  <a:pt x="68744" y="147723"/>
                </a:lnTo>
                <a:lnTo>
                  <a:pt x="64721" y="155085"/>
                </a:lnTo>
                <a:lnTo>
                  <a:pt x="60771" y="161262"/>
                </a:lnTo>
                <a:lnTo>
                  <a:pt x="56867" y="166651"/>
                </a:lnTo>
                <a:lnTo>
                  <a:pt x="52993" y="171513"/>
                </a:lnTo>
                <a:lnTo>
                  <a:pt x="49142" y="174754"/>
                </a:lnTo>
                <a:lnTo>
                  <a:pt x="45305" y="176915"/>
                </a:lnTo>
                <a:lnTo>
                  <a:pt x="41475" y="178356"/>
                </a:lnTo>
                <a:lnTo>
                  <a:pt x="33836" y="183344"/>
                </a:lnTo>
                <a:lnTo>
                  <a:pt x="24649" y="190826"/>
                </a:lnTo>
                <a:lnTo>
                  <a:pt x="29127" y="186054"/>
                </a:lnTo>
                <a:lnTo>
                  <a:pt x="71582" y="143477"/>
                </a:lnTo>
                <a:lnTo>
                  <a:pt x="81854" y="135744"/>
                </a:lnTo>
                <a:lnTo>
                  <a:pt x="92513" y="129318"/>
                </a:lnTo>
                <a:lnTo>
                  <a:pt x="103428" y="123765"/>
                </a:lnTo>
                <a:lnTo>
                  <a:pt x="114515" y="118792"/>
                </a:lnTo>
                <a:lnTo>
                  <a:pt x="125716" y="114207"/>
                </a:lnTo>
                <a:lnTo>
                  <a:pt x="136994" y="109881"/>
                </a:lnTo>
                <a:lnTo>
                  <a:pt x="147052" y="104456"/>
                </a:lnTo>
                <a:lnTo>
                  <a:pt x="156298" y="98300"/>
                </a:lnTo>
                <a:lnTo>
                  <a:pt x="165001" y="91656"/>
                </a:lnTo>
                <a:lnTo>
                  <a:pt x="177153" y="84686"/>
                </a:lnTo>
                <a:lnTo>
                  <a:pt x="191605" y="77500"/>
                </a:lnTo>
                <a:lnTo>
                  <a:pt x="207589" y="70169"/>
                </a:lnTo>
                <a:lnTo>
                  <a:pt x="220786" y="65282"/>
                </a:lnTo>
                <a:lnTo>
                  <a:pt x="232123" y="62024"/>
                </a:lnTo>
                <a:lnTo>
                  <a:pt x="273849" y="440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0"/>
          <p:cNvSpPr/>
          <p:nvPr/>
        </p:nvSpPr>
        <p:spPr>
          <a:xfrm>
            <a:off x="8051565" y="2891929"/>
            <a:ext cx="292336" cy="136831"/>
          </a:xfrm>
          <a:custGeom>
            <a:avLst/>
            <a:gdLst/>
            <a:ahLst/>
            <a:cxnLst/>
            <a:rect l="0" t="0" r="0" b="0"/>
            <a:pathLst>
              <a:path w="292336" h="136831">
                <a:moveTo>
                  <a:pt x="6585" y="11290"/>
                </a:moveTo>
                <a:lnTo>
                  <a:pt x="517" y="11290"/>
                </a:lnTo>
                <a:lnTo>
                  <a:pt x="0" y="10020"/>
                </a:lnTo>
                <a:lnTo>
                  <a:pt x="924" y="7904"/>
                </a:lnTo>
                <a:lnTo>
                  <a:pt x="2811" y="5223"/>
                </a:lnTo>
                <a:lnTo>
                  <a:pt x="5339" y="3435"/>
                </a:lnTo>
                <a:lnTo>
                  <a:pt x="11534" y="1449"/>
                </a:lnTo>
                <a:lnTo>
                  <a:pt x="16234" y="920"/>
                </a:lnTo>
                <a:lnTo>
                  <a:pt x="21908" y="567"/>
                </a:lnTo>
                <a:lnTo>
                  <a:pt x="28230" y="331"/>
                </a:lnTo>
                <a:lnTo>
                  <a:pt x="55331" y="0"/>
                </a:lnTo>
                <a:lnTo>
                  <a:pt x="63213" y="1223"/>
                </a:lnTo>
                <a:lnTo>
                  <a:pt x="69736" y="3309"/>
                </a:lnTo>
                <a:lnTo>
                  <a:pt x="88373" y="12312"/>
                </a:lnTo>
                <a:lnTo>
                  <a:pt x="95400" y="15782"/>
                </a:lnTo>
                <a:lnTo>
                  <a:pt x="101355" y="19365"/>
                </a:lnTo>
                <a:lnTo>
                  <a:pt x="106595" y="23023"/>
                </a:lnTo>
                <a:lnTo>
                  <a:pt x="111358" y="26732"/>
                </a:lnTo>
                <a:lnTo>
                  <a:pt x="114534" y="30475"/>
                </a:lnTo>
                <a:lnTo>
                  <a:pt x="116651" y="34240"/>
                </a:lnTo>
                <a:lnTo>
                  <a:pt x="118061" y="38021"/>
                </a:lnTo>
                <a:lnTo>
                  <a:pt x="117734" y="41810"/>
                </a:lnTo>
                <a:lnTo>
                  <a:pt x="116244" y="45607"/>
                </a:lnTo>
                <a:lnTo>
                  <a:pt x="113980" y="49408"/>
                </a:lnTo>
                <a:lnTo>
                  <a:pt x="111202" y="54482"/>
                </a:lnTo>
                <a:lnTo>
                  <a:pt x="104728" y="66893"/>
                </a:lnTo>
                <a:lnTo>
                  <a:pt x="101224" y="72489"/>
                </a:lnTo>
                <a:lnTo>
                  <a:pt x="97617" y="77490"/>
                </a:lnTo>
                <a:lnTo>
                  <a:pt x="93943" y="82093"/>
                </a:lnTo>
                <a:lnTo>
                  <a:pt x="90224" y="87702"/>
                </a:lnTo>
                <a:lnTo>
                  <a:pt x="86473" y="93982"/>
                </a:lnTo>
                <a:lnTo>
                  <a:pt x="77398" y="110174"/>
                </a:lnTo>
                <a:lnTo>
                  <a:pt x="76654" y="112773"/>
                </a:lnTo>
                <a:lnTo>
                  <a:pt x="76157" y="115776"/>
                </a:lnTo>
                <a:lnTo>
                  <a:pt x="75827" y="119047"/>
                </a:lnTo>
                <a:lnTo>
                  <a:pt x="75606" y="122498"/>
                </a:lnTo>
                <a:lnTo>
                  <a:pt x="75459" y="126069"/>
                </a:lnTo>
                <a:lnTo>
                  <a:pt x="75223" y="134857"/>
                </a:lnTo>
                <a:lnTo>
                  <a:pt x="76473" y="135578"/>
                </a:lnTo>
                <a:lnTo>
                  <a:pt x="81249" y="136379"/>
                </a:lnTo>
                <a:lnTo>
                  <a:pt x="87606" y="136735"/>
                </a:lnTo>
                <a:lnTo>
                  <a:pt x="91079" y="136830"/>
                </a:lnTo>
                <a:lnTo>
                  <a:pt x="94664" y="135624"/>
                </a:lnTo>
                <a:lnTo>
                  <a:pt x="98325" y="133549"/>
                </a:lnTo>
                <a:lnTo>
                  <a:pt x="102034" y="130896"/>
                </a:lnTo>
                <a:lnTo>
                  <a:pt x="107047" y="129128"/>
                </a:lnTo>
                <a:lnTo>
                  <a:pt x="112930" y="127949"/>
                </a:lnTo>
                <a:lnTo>
                  <a:pt x="119392" y="127163"/>
                </a:lnTo>
                <a:lnTo>
                  <a:pt x="128779" y="125368"/>
                </a:lnTo>
                <a:lnTo>
                  <a:pt x="152757" y="119988"/>
                </a:lnTo>
                <a:lnTo>
                  <a:pt x="167533" y="115506"/>
                </a:lnTo>
                <a:lnTo>
                  <a:pt x="183733" y="109977"/>
                </a:lnTo>
                <a:lnTo>
                  <a:pt x="200884" y="103752"/>
                </a:lnTo>
                <a:lnTo>
                  <a:pt x="217397" y="99601"/>
                </a:lnTo>
                <a:lnTo>
                  <a:pt x="233486" y="96834"/>
                </a:lnTo>
                <a:lnTo>
                  <a:pt x="261100" y="93760"/>
                </a:lnTo>
                <a:lnTo>
                  <a:pt x="270242" y="92940"/>
                </a:lnTo>
                <a:lnTo>
                  <a:pt x="292335" y="913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1"/>
          <p:cNvSpPr/>
          <p:nvPr/>
        </p:nvSpPr>
        <p:spPr>
          <a:xfrm>
            <a:off x="5040783" y="4183379"/>
            <a:ext cx="285592" cy="502922"/>
          </a:xfrm>
          <a:custGeom>
            <a:avLst/>
            <a:gdLst/>
            <a:ahLst/>
            <a:cxnLst/>
            <a:rect l="0" t="0" r="0" b="0"/>
            <a:pathLst>
              <a:path w="285592" h="502922">
                <a:moveTo>
                  <a:pt x="91287" y="0"/>
                </a:moveTo>
                <a:lnTo>
                  <a:pt x="85219" y="12136"/>
                </a:lnTo>
                <a:lnTo>
                  <a:pt x="78853" y="21481"/>
                </a:lnTo>
                <a:lnTo>
                  <a:pt x="71790" y="31137"/>
                </a:lnTo>
                <a:lnTo>
                  <a:pt x="64418" y="43896"/>
                </a:lnTo>
                <a:lnTo>
                  <a:pt x="56908" y="54646"/>
                </a:lnTo>
                <a:lnTo>
                  <a:pt x="53128" y="59291"/>
                </a:lnTo>
                <a:lnTo>
                  <a:pt x="48927" y="67839"/>
                </a:lnTo>
                <a:lnTo>
                  <a:pt x="47807" y="71896"/>
                </a:lnTo>
                <a:lnTo>
                  <a:pt x="43176" y="79791"/>
                </a:lnTo>
                <a:lnTo>
                  <a:pt x="36884" y="88803"/>
                </a:lnTo>
                <a:lnTo>
                  <a:pt x="29854" y="101275"/>
                </a:lnTo>
                <a:lnTo>
                  <a:pt x="25883" y="111898"/>
                </a:lnTo>
                <a:lnTo>
                  <a:pt x="24824" y="116509"/>
                </a:lnTo>
                <a:lnTo>
                  <a:pt x="20261" y="125019"/>
                </a:lnTo>
                <a:lnTo>
                  <a:pt x="17266" y="129066"/>
                </a:lnTo>
                <a:lnTo>
                  <a:pt x="13939" y="140336"/>
                </a:lnTo>
                <a:lnTo>
                  <a:pt x="11190" y="155082"/>
                </a:lnTo>
                <a:lnTo>
                  <a:pt x="8679" y="164348"/>
                </a:lnTo>
                <a:lnTo>
                  <a:pt x="5734" y="174336"/>
                </a:lnTo>
                <a:lnTo>
                  <a:pt x="3772" y="186074"/>
                </a:lnTo>
                <a:lnTo>
                  <a:pt x="2463" y="198979"/>
                </a:lnTo>
                <a:lnTo>
                  <a:pt x="1010" y="223055"/>
                </a:lnTo>
                <a:lnTo>
                  <a:pt x="363" y="237989"/>
                </a:lnTo>
                <a:lnTo>
                  <a:pt x="0" y="289944"/>
                </a:lnTo>
                <a:lnTo>
                  <a:pt x="1219" y="307596"/>
                </a:lnTo>
                <a:lnTo>
                  <a:pt x="3301" y="323174"/>
                </a:lnTo>
                <a:lnTo>
                  <a:pt x="5960" y="337369"/>
                </a:lnTo>
                <a:lnTo>
                  <a:pt x="7732" y="349373"/>
                </a:lnTo>
                <a:lnTo>
                  <a:pt x="8914" y="359916"/>
                </a:lnTo>
                <a:lnTo>
                  <a:pt x="9701" y="369484"/>
                </a:lnTo>
                <a:lnTo>
                  <a:pt x="13963" y="383502"/>
                </a:lnTo>
                <a:lnTo>
                  <a:pt x="20091" y="393966"/>
                </a:lnTo>
                <a:lnTo>
                  <a:pt x="27047" y="402849"/>
                </a:lnTo>
                <a:lnTo>
                  <a:pt x="30986" y="411031"/>
                </a:lnTo>
                <a:lnTo>
                  <a:pt x="32036" y="414991"/>
                </a:lnTo>
                <a:lnTo>
                  <a:pt x="36590" y="422777"/>
                </a:lnTo>
                <a:lnTo>
                  <a:pt x="42847" y="430471"/>
                </a:lnTo>
                <a:lnTo>
                  <a:pt x="49861" y="438124"/>
                </a:lnTo>
                <a:lnTo>
                  <a:pt x="57320" y="443213"/>
                </a:lnTo>
                <a:lnTo>
                  <a:pt x="67372" y="449145"/>
                </a:lnTo>
                <a:lnTo>
                  <a:pt x="79154" y="455640"/>
                </a:lnTo>
                <a:lnTo>
                  <a:pt x="88278" y="459970"/>
                </a:lnTo>
                <a:lnTo>
                  <a:pt x="95630" y="462857"/>
                </a:lnTo>
                <a:lnTo>
                  <a:pt x="101803" y="464781"/>
                </a:lnTo>
                <a:lnTo>
                  <a:pt x="110997" y="466065"/>
                </a:lnTo>
                <a:lnTo>
                  <a:pt x="122207" y="466920"/>
                </a:lnTo>
                <a:lnTo>
                  <a:pt x="134760" y="467490"/>
                </a:lnTo>
                <a:lnTo>
                  <a:pt x="146939" y="466600"/>
                </a:lnTo>
                <a:lnTo>
                  <a:pt x="158868" y="464737"/>
                </a:lnTo>
                <a:lnTo>
                  <a:pt x="170631" y="462225"/>
                </a:lnTo>
                <a:lnTo>
                  <a:pt x="179743" y="460550"/>
                </a:lnTo>
                <a:lnTo>
                  <a:pt x="187087" y="459434"/>
                </a:lnTo>
                <a:lnTo>
                  <a:pt x="193254" y="458689"/>
                </a:lnTo>
                <a:lnTo>
                  <a:pt x="198635" y="456923"/>
                </a:lnTo>
                <a:lnTo>
                  <a:pt x="203492" y="454475"/>
                </a:lnTo>
                <a:lnTo>
                  <a:pt x="232548" y="435354"/>
                </a:lnTo>
                <a:lnTo>
                  <a:pt x="240071" y="429936"/>
                </a:lnTo>
                <a:lnTo>
                  <a:pt x="246357" y="425055"/>
                </a:lnTo>
                <a:lnTo>
                  <a:pt x="251816" y="420530"/>
                </a:lnTo>
                <a:lnTo>
                  <a:pt x="256726" y="416244"/>
                </a:lnTo>
                <a:lnTo>
                  <a:pt x="265569" y="408094"/>
                </a:lnTo>
                <a:lnTo>
                  <a:pt x="277687" y="396366"/>
                </a:lnTo>
                <a:lnTo>
                  <a:pt x="280323" y="392514"/>
                </a:lnTo>
                <a:lnTo>
                  <a:pt x="283253" y="384847"/>
                </a:lnTo>
                <a:lnTo>
                  <a:pt x="285134" y="369578"/>
                </a:lnTo>
                <a:lnTo>
                  <a:pt x="285505" y="354332"/>
                </a:lnTo>
                <a:lnTo>
                  <a:pt x="285591" y="317819"/>
                </a:lnTo>
                <a:lnTo>
                  <a:pt x="284323" y="314749"/>
                </a:lnTo>
                <a:lnTo>
                  <a:pt x="282207" y="312703"/>
                </a:lnTo>
                <a:lnTo>
                  <a:pt x="279527" y="311339"/>
                </a:lnTo>
                <a:lnTo>
                  <a:pt x="273163" y="309823"/>
                </a:lnTo>
                <a:lnTo>
                  <a:pt x="269687" y="309419"/>
                </a:lnTo>
                <a:lnTo>
                  <a:pt x="264830" y="307879"/>
                </a:lnTo>
                <a:lnTo>
                  <a:pt x="259052" y="305583"/>
                </a:lnTo>
                <a:lnTo>
                  <a:pt x="252660" y="302782"/>
                </a:lnTo>
                <a:lnTo>
                  <a:pt x="247129" y="300915"/>
                </a:lnTo>
                <a:lnTo>
                  <a:pt x="242172" y="299670"/>
                </a:lnTo>
                <a:lnTo>
                  <a:pt x="237597" y="298840"/>
                </a:lnTo>
                <a:lnTo>
                  <a:pt x="232007" y="299557"/>
                </a:lnTo>
                <a:lnTo>
                  <a:pt x="225740" y="301305"/>
                </a:lnTo>
                <a:lnTo>
                  <a:pt x="219022" y="303740"/>
                </a:lnTo>
                <a:lnTo>
                  <a:pt x="213273" y="306634"/>
                </a:lnTo>
                <a:lnTo>
                  <a:pt x="208171" y="309833"/>
                </a:lnTo>
                <a:lnTo>
                  <a:pt x="203499" y="313235"/>
                </a:lnTo>
                <a:lnTo>
                  <a:pt x="194922" y="317016"/>
                </a:lnTo>
                <a:lnTo>
                  <a:pt x="190857" y="318024"/>
                </a:lnTo>
                <a:lnTo>
                  <a:pt x="185607" y="319966"/>
                </a:lnTo>
                <a:lnTo>
                  <a:pt x="179567" y="322531"/>
                </a:lnTo>
                <a:lnTo>
                  <a:pt x="173000" y="325510"/>
                </a:lnTo>
                <a:lnTo>
                  <a:pt x="167352" y="328768"/>
                </a:lnTo>
                <a:lnTo>
                  <a:pt x="162317" y="332208"/>
                </a:lnTo>
                <a:lnTo>
                  <a:pt x="157690" y="335772"/>
                </a:lnTo>
                <a:lnTo>
                  <a:pt x="150796" y="343228"/>
                </a:lnTo>
                <a:lnTo>
                  <a:pt x="142389" y="353279"/>
                </a:lnTo>
                <a:lnTo>
                  <a:pt x="132975" y="365060"/>
                </a:lnTo>
                <a:lnTo>
                  <a:pt x="125429" y="375453"/>
                </a:lnTo>
                <a:lnTo>
                  <a:pt x="119128" y="384922"/>
                </a:lnTo>
                <a:lnTo>
                  <a:pt x="113658" y="393775"/>
                </a:lnTo>
                <a:lnTo>
                  <a:pt x="107579" y="406998"/>
                </a:lnTo>
                <a:lnTo>
                  <a:pt x="104157" y="421582"/>
                </a:lnTo>
                <a:lnTo>
                  <a:pt x="103677" y="425835"/>
                </a:lnTo>
                <a:lnTo>
                  <a:pt x="102087" y="429940"/>
                </a:lnTo>
                <a:lnTo>
                  <a:pt x="95051" y="441785"/>
                </a:lnTo>
                <a:lnTo>
                  <a:pt x="92960" y="449503"/>
                </a:lnTo>
                <a:lnTo>
                  <a:pt x="92030" y="460553"/>
                </a:lnTo>
                <a:lnTo>
                  <a:pt x="91433" y="476207"/>
                </a:lnTo>
                <a:lnTo>
                  <a:pt x="92655" y="478762"/>
                </a:lnTo>
                <a:lnTo>
                  <a:pt x="99171" y="488424"/>
                </a:lnTo>
                <a:lnTo>
                  <a:pt x="101141" y="495631"/>
                </a:lnTo>
                <a:lnTo>
                  <a:pt x="102936" y="498061"/>
                </a:lnTo>
                <a:lnTo>
                  <a:pt x="105403" y="499681"/>
                </a:lnTo>
                <a:lnTo>
                  <a:pt x="111530" y="501480"/>
                </a:lnTo>
                <a:lnTo>
                  <a:pt x="114942" y="501960"/>
                </a:lnTo>
                <a:lnTo>
                  <a:pt x="125576" y="5029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2"/>
          <p:cNvSpPr/>
          <p:nvPr/>
        </p:nvSpPr>
        <p:spPr>
          <a:xfrm>
            <a:off x="5440679" y="4389119"/>
            <a:ext cx="194312" cy="45721"/>
          </a:xfrm>
          <a:custGeom>
            <a:avLst/>
            <a:gdLst/>
            <a:ahLst/>
            <a:cxnLst/>
            <a:rect l="0" t="0" r="0" b="0"/>
            <a:pathLst>
              <a:path w="194312" h="45721">
                <a:moveTo>
                  <a:pt x="0" y="45720"/>
                </a:moveTo>
                <a:lnTo>
                  <a:pt x="12136" y="39653"/>
                </a:lnTo>
                <a:lnTo>
                  <a:pt x="16981" y="37865"/>
                </a:lnTo>
                <a:lnTo>
                  <a:pt x="21481" y="36674"/>
                </a:lnTo>
                <a:lnTo>
                  <a:pt x="25751" y="35879"/>
                </a:lnTo>
                <a:lnTo>
                  <a:pt x="29867" y="34080"/>
                </a:lnTo>
                <a:lnTo>
                  <a:pt x="33882" y="31610"/>
                </a:lnTo>
                <a:lnTo>
                  <a:pt x="37828" y="28693"/>
                </a:lnTo>
                <a:lnTo>
                  <a:pt x="42999" y="26749"/>
                </a:lnTo>
                <a:lnTo>
                  <a:pt x="48986" y="25453"/>
                </a:lnTo>
                <a:lnTo>
                  <a:pt x="55518" y="24589"/>
                </a:lnTo>
                <a:lnTo>
                  <a:pt x="61142" y="24013"/>
                </a:lnTo>
                <a:lnTo>
                  <a:pt x="66162" y="23629"/>
                </a:lnTo>
                <a:lnTo>
                  <a:pt x="70777" y="23372"/>
                </a:lnTo>
                <a:lnTo>
                  <a:pt x="79294" y="23088"/>
                </a:lnTo>
                <a:lnTo>
                  <a:pt x="83343" y="23012"/>
                </a:lnTo>
                <a:lnTo>
                  <a:pt x="91122" y="21692"/>
                </a:lnTo>
                <a:lnTo>
                  <a:pt x="101388" y="19541"/>
                </a:lnTo>
                <a:lnTo>
                  <a:pt x="113312" y="16838"/>
                </a:lnTo>
                <a:lnTo>
                  <a:pt x="122532" y="15035"/>
                </a:lnTo>
                <a:lnTo>
                  <a:pt x="129948" y="13834"/>
                </a:lnTo>
                <a:lnTo>
                  <a:pt x="136162" y="13032"/>
                </a:lnTo>
                <a:lnTo>
                  <a:pt x="145385" y="11229"/>
                </a:lnTo>
                <a:lnTo>
                  <a:pt x="19431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3"/>
          <p:cNvSpPr/>
          <p:nvPr/>
        </p:nvSpPr>
        <p:spPr>
          <a:xfrm>
            <a:off x="5738056" y="4154369"/>
            <a:ext cx="337286" cy="371658"/>
          </a:xfrm>
          <a:custGeom>
            <a:avLst/>
            <a:gdLst/>
            <a:ahLst/>
            <a:cxnLst/>
            <a:rect l="0" t="0" r="0" b="0"/>
            <a:pathLst>
              <a:path w="337286" h="371658">
                <a:moveTo>
                  <a:pt x="68384" y="40440"/>
                </a:moveTo>
                <a:lnTo>
                  <a:pt x="74451" y="34373"/>
                </a:lnTo>
                <a:lnTo>
                  <a:pt x="84204" y="28007"/>
                </a:lnTo>
                <a:lnTo>
                  <a:pt x="90360" y="24532"/>
                </a:lnTo>
                <a:lnTo>
                  <a:pt x="100588" y="17283"/>
                </a:lnTo>
                <a:lnTo>
                  <a:pt x="105093" y="13572"/>
                </a:lnTo>
                <a:lnTo>
                  <a:pt x="113176" y="11098"/>
                </a:lnTo>
                <a:lnTo>
                  <a:pt x="123646" y="9449"/>
                </a:lnTo>
                <a:lnTo>
                  <a:pt x="135705" y="8350"/>
                </a:lnTo>
                <a:lnTo>
                  <a:pt x="172811" y="3741"/>
                </a:lnTo>
                <a:lnTo>
                  <a:pt x="195151" y="734"/>
                </a:lnTo>
                <a:lnTo>
                  <a:pt x="212585" y="0"/>
                </a:lnTo>
                <a:lnTo>
                  <a:pt x="226748" y="780"/>
                </a:lnTo>
                <a:lnTo>
                  <a:pt x="238730" y="2570"/>
                </a:lnTo>
                <a:lnTo>
                  <a:pt x="247988" y="3764"/>
                </a:lnTo>
                <a:lnTo>
                  <a:pt x="255430" y="4559"/>
                </a:lnTo>
                <a:lnTo>
                  <a:pt x="261661" y="5090"/>
                </a:lnTo>
                <a:lnTo>
                  <a:pt x="264545" y="6713"/>
                </a:lnTo>
                <a:lnTo>
                  <a:pt x="265198" y="9066"/>
                </a:lnTo>
                <a:lnTo>
                  <a:pt x="264364" y="11904"/>
                </a:lnTo>
                <a:lnTo>
                  <a:pt x="262537" y="13796"/>
                </a:lnTo>
                <a:lnTo>
                  <a:pt x="260049" y="15057"/>
                </a:lnTo>
                <a:lnTo>
                  <a:pt x="252628" y="17729"/>
                </a:lnTo>
                <a:lnTo>
                  <a:pt x="247093" y="20219"/>
                </a:lnTo>
                <a:lnTo>
                  <a:pt x="240863" y="23150"/>
                </a:lnTo>
                <a:lnTo>
                  <a:pt x="234170" y="25103"/>
                </a:lnTo>
                <a:lnTo>
                  <a:pt x="227168" y="26406"/>
                </a:lnTo>
                <a:lnTo>
                  <a:pt x="219959" y="27274"/>
                </a:lnTo>
                <a:lnTo>
                  <a:pt x="212614" y="27853"/>
                </a:lnTo>
                <a:lnTo>
                  <a:pt x="205177" y="28239"/>
                </a:lnTo>
                <a:lnTo>
                  <a:pt x="197680" y="28496"/>
                </a:lnTo>
                <a:lnTo>
                  <a:pt x="191411" y="29937"/>
                </a:lnTo>
                <a:lnTo>
                  <a:pt x="181059" y="34926"/>
                </a:lnTo>
                <a:lnTo>
                  <a:pt x="175251" y="36764"/>
                </a:lnTo>
                <a:lnTo>
                  <a:pt x="168838" y="37990"/>
                </a:lnTo>
                <a:lnTo>
                  <a:pt x="162023" y="38807"/>
                </a:lnTo>
                <a:lnTo>
                  <a:pt x="151130" y="38081"/>
                </a:lnTo>
                <a:lnTo>
                  <a:pt x="137518" y="36327"/>
                </a:lnTo>
                <a:lnTo>
                  <a:pt x="122094" y="33888"/>
                </a:lnTo>
                <a:lnTo>
                  <a:pt x="108000" y="32263"/>
                </a:lnTo>
                <a:lnTo>
                  <a:pt x="94794" y="31179"/>
                </a:lnTo>
                <a:lnTo>
                  <a:pt x="71232" y="29974"/>
                </a:lnTo>
                <a:lnTo>
                  <a:pt x="52293" y="29439"/>
                </a:lnTo>
                <a:lnTo>
                  <a:pt x="46226" y="30566"/>
                </a:lnTo>
                <a:lnTo>
                  <a:pt x="42182" y="32587"/>
                </a:lnTo>
                <a:lnTo>
                  <a:pt x="18658" y="55890"/>
                </a:lnTo>
                <a:lnTo>
                  <a:pt x="14913" y="63440"/>
                </a:lnTo>
                <a:lnTo>
                  <a:pt x="11146" y="73553"/>
                </a:lnTo>
                <a:lnTo>
                  <a:pt x="7366" y="85376"/>
                </a:lnTo>
                <a:lnTo>
                  <a:pt x="4845" y="95797"/>
                </a:lnTo>
                <a:lnTo>
                  <a:pt x="3165" y="105285"/>
                </a:lnTo>
                <a:lnTo>
                  <a:pt x="2044" y="114150"/>
                </a:lnTo>
                <a:lnTo>
                  <a:pt x="1297" y="121330"/>
                </a:lnTo>
                <a:lnTo>
                  <a:pt x="468" y="132695"/>
                </a:lnTo>
                <a:lnTo>
                  <a:pt x="99" y="155526"/>
                </a:lnTo>
                <a:lnTo>
                  <a:pt x="0" y="170504"/>
                </a:lnTo>
                <a:lnTo>
                  <a:pt x="1205" y="181759"/>
                </a:lnTo>
                <a:lnTo>
                  <a:pt x="3278" y="190533"/>
                </a:lnTo>
                <a:lnTo>
                  <a:pt x="9662" y="207672"/>
                </a:lnTo>
                <a:lnTo>
                  <a:pt x="16836" y="216708"/>
                </a:lnTo>
                <a:lnTo>
                  <a:pt x="20048" y="217642"/>
                </a:lnTo>
                <a:lnTo>
                  <a:pt x="23460" y="216995"/>
                </a:lnTo>
                <a:lnTo>
                  <a:pt x="27005" y="215294"/>
                </a:lnTo>
                <a:lnTo>
                  <a:pt x="31908" y="214159"/>
                </a:lnTo>
                <a:lnTo>
                  <a:pt x="37716" y="213403"/>
                </a:lnTo>
                <a:lnTo>
                  <a:pt x="44129" y="212899"/>
                </a:lnTo>
                <a:lnTo>
                  <a:pt x="53483" y="210023"/>
                </a:lnTo>
                <a:lnTo>
                  <a:pt x="64801" y="205565"/>
                </a:lnTo>
                <a:lnTo>
                  <a:pt x="88381" y="195109"/>
                </a:lnTo>
                <a:lnTo>
                  <a:pt x="107328" y="186229"/>
                </a:lnTo>
                <a:lnTo>
                  <a:pt x="118477" y="182083"/>
                </a:lnTo>
                <a:lnTo>
                  <a:pt x="130989" y="178049"/>
                </a:lnTo>
                <a:lnTo>
                  <a:pt x="157168" y="170180"/>
                </a:lnTo>
                <a:lnTo>
                  <a:pt x="181503" y="162449"/>
                </a:lnTo>
                <a:lnTo>
                  <a:pt x="192057" y="159880"/>
                </a:lnTo>
                <a:lnTo>
                  <a:pt x="201632" y="158166"/>
                </a:lnTo>
                <a:lnTo>
                  <a:pt x="210556" y="157024"/>
                </a:lnTo>
                <a:lnTo>
                  <a:pt x="220315" y="156264"/>
                </a:lnTo>
                <a:lnTo>
                  <a:pt x="230632" y="155755"/>
                </a:lnTo>
                <a:lnTo>
                  <a:pt x="256580" y="155041"/>
                </a:lnTo>
                <a:lnTo>
                  <a:pt x="262428" y="154941"/>
                </a:lnTo>
                <a:lnTo>
                  <a:pt x="268867" y="156144"/>
                </a:lnTo>
                <a:lnTo>
                  <a:pt x="275699" y="158216"/>
                </a:lnTo>
                <a:lnTo>
                  <a:pt x="282794" y="160868"/>
                </a:lnTo>
                <a:lnTo>
                  <a:pt x="290064" y="162635"/>
                </a:lnTo>
                <a:lnTo>
                  <a:pt x="297450" y="163814"/>
                </a:lnTo>
                <a:lnTo>
                  <a:pt x="304915" y="164599"/>
                </a:lnTo>
                <a:lnTo>
                  <a:pt x="311161" y="167663"/>
                </a:lnTo>
                <a:lnTo>
                  <a:pt x="316595" y="172245"/>
                </a:lnTo>
                <a:lnTo>
                  <a:pt x="324750" y="182840"/>
                </a:lnTo>
                <a:lnTo>
                  <a:pt x="328374" y="191783"/>
                </a:lnTo>
                <a:lnTo>
                  <a:pt x="333372" y="203377"/>
                </a:lnTo>
                <a:lnTo>
                  <a:pt x="336482" y="210025"/>
                </a:lnTo>
                <a:lnTo>
                  <a:pt x="337285" y="215727"/>
                </a:lnTo>
                <a:lnTo>
                  <a:pt x="336552" y="220798"/>
                </a:lnTo>
                <a:lnTo>
                  <a:pt x="334792" y="225449"/>
                </a:lnTo>
                <a:lnTo>
                  <a:pt x="333619" y="231089"/>
                </a:lnTo>
                <a:lnTo>
                  <a:pt x="332838" y="237390"/>
                </a:lnTo>
                <a:lnTo>
                  <a:pt x="332316" y="244130"/>
                </a:lnTo>
                <a:lnTo>
                  <a:pt x="330699" y="251164"/>
                </a:lnTo>
                <a:lnTo>
                  <a:pt x="328350" y="258393"/>
                </a:lnTo>
                <a:lnTo>
                  <a:pt x="325514" y="265752"/>
                </a:lnTo>
                <a:lnTo>
                  <a:pt x="322354" y="273198"/>
                </a:lnTo>
                <a:lnTo>
                  <a:pt x="315456" y="288245"/>
                </a:lnTo>
                <a:lnTo>
                  <a:pt x="311838" y="294543"/>
                </a:lnTo>
                <a:lnTo>
                  <a:pt x="304432" y="304928"/>
                </a:lnTo>
                <a:lnTo>
                  <a:pt x="300680" y="310746"/>
                </a:lnTo>
                <a:lnTo>
                  <a:pt x="296907" y="317164"/>
                </a:lnTo>
                <a:lnTo>
                  <a:pt x="293123" y="323983"/>
                </a:lnTo>
                <a:lnTo>
                  <a:pt x="288059" y="331069"/>
                </a:lnTo>
                <a:lnTo>
                  <a:pt x="282144" y="338333"/>
                </a:lnTo>
                <a:lnTo>
                  <a:pt x="275661" y="345716"/>
                </a:lnTo>
                <a:lnTo>
                  <a:pt x="268799" y="351907"/>
                </a:lnTo>
                <a:lnTo>
                  <a:pt x="261683" y="357305"/>
                </a:lnTo>
                <a:lnTo>
                  <a:pt x="244150" y="369025"/>
                </a:lnTo>
                <a:lnTo>
                  <a:pt x="238365" y="370628"/>
                </a:lnTo>
                <a:lnTo>
                  <a:pt x="227968" y="371531"/>
                </a:lnTo>
                <a:lnTo>
                  <a:pt x="224304" y="371657"/>
                </a:lnTo>
                <a:lnTo>
                  <a:pt x="221860" y="370471"/>
                </a:lnTo>
                <a:lnTo>
                  <a:pt x="220231" y="368411"/>
                </a:lnTo>
                <a:lnTo>
                  <a:pt x="219145" y="365767"/>
                </a:lnTo>
                <a:lnTo>
                  <a:pt x="217151" y="364005"/>
                </a:lnTo>
                <a:lnTo>
                  <a:pt x="214552" y="362830"/>
                </a:lnTo>
                <a:lnTo>
                  <a:pt x="205544" y="3604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34"/>
          <p:cNvSpPr/>
          <p:nvPr/>
        </p:nvSpPr>
        <p:spPr>
          <a:xfrm>
            <a:off x="6092189" y="4229100"/>
            <a:ext cx="285751" cy="262890"/>
          </a:xfrm>
          <a:custGeom>
            <a:avLst/>
            <a:gdLst/>
            <a:ahLst/>
            <a:cxnLst/>
            <a:rect l="0" t="0" r="0" b="0"/>
            <a:pathLst>
              <a:path w="285751" h="262890">
                <a:moveTo>
                  <a:pt x="0" y="0"/>
                </a:moveTo>
                <a:lnTo>
                  <a:pt x="12136" y="6067"/>
                </a:lnTo>
                <a:lnTo>
                  <a:pt x="16981" y="9125"/>
                </a:lnTo>
                <a:lnTo>
                  <a:pt x="25751" y="15909"/>
                </a:lnTo>
                <a:lnTo>
                  <a:pt x="32408" y="23305"/>
                </a:lnTo>
                <a:lnTo>
                  <a:pt x="40655" y="33317"/>
                </a:lnTo>
                <a:lnTo>
                  <a:pt x="49963" y="45071"/>
                </a:lnTo>
                <a:lnTo>
                  <a:pt x="57439" y="54177"/>
                </a:lnTo>
                <a:lnTo>
                  <a:pt x="63693" y="61518"/>
                </a:lnTo>
                <a:lnTo>
                  <a:pt x="69132" y="67681"/>
                </a:lnTo>
                <a:lnTo>
                  <a:pt x="78562" y="77917"/>
                </a:lnTo>
                <a:lnTo>
                  <a:pt x="82855" y="82425"/>
                </a:lnTo>
                <a:lnTo>
                  <a:pt x="92067" y="90509"/>
                </a:lnTo>
                <a:lnTo>
                  <a:pt x="119236" y="113039"/>
                </a:lnTo>
                <a:lnTo>
                  <a:pt x="132831" y="124890"/>
                </a:lnTo>
                <a:lnTo>
                  <a:pt x="145704" y="136600"/>
                </a:lnTo>
                <a:lnTo>
                  <a:pt x="181604" y="170634"/>
                </a:lnTo>
                <a:lnTo>
                  <a:pt x="188380" y="175985"/>
                </a:lnTo>
                <a:lnTo>
                  <a:pt x="195437" y="180823"/>
                </a:lnTo>
                <a:lnTo>
                  <a:pt x="202681" y="185319"/>
                </a:lnTo>
                <a:lnTo>
                  <a:pt x="208781" y="190856"/>
                </a:lnTo>
                <a:lnTo>
                  <a:pt x="214117" y="197087"/>
                </a:lnTo>
                <a:lnTo>
                  <a:pt x="218945" y="203781"/>
                </a:lnTo>
                <a:lnTo>
                  <a:pt x="223434" y="208244"/>
                </a:lnTo>
                <a:lnTo>
                  <a:pt x="227696" y="211219"/>
                </a:lnTo>
                <a:lnTo>
                  <a:pt x="235818" y="215795"/>
                </a:lnTo>
                <a:lnTo>
                  <a:pt x="243662" y="222062"/>
                </a:lnTo>
                <a:lnTo>
                  <a:pt x="251381" y="229080"/>
                </a:lnTo>
                <a:lnTo>
                  <a:pt x="262867" y="240172"/>
                </a:lnTo>
                <a:lnTo>
                  <a:pt x="285750" y="2628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35"/>
          <p:cNvSpPr/>
          <p:nvPr/>
        </p:nvSpPr>
        <p:spPr>
          <a:xfrm>
            <a:off x="6115050" y="4217670"/>
            <a:ext cx="171451" cy="331470"/>
          </a:xfrm>
          <a:custGeom>
            <a:avLst/>
            <a:gdLst/>
            <a:ahLst/>
            <a:cxnLst/>
            <a:rect l="0" t="0" r="0" b="0"/>
            <a:pathLst>
              <a:path w="171451" h="331470">
                <a:moveTo>
                  <a:pt x="171450" y="0"/>
                </a:moveTo>
                <a:lnTo>
                  <a:pt x="165382" y="6067"/>
                </a:lnTo>
                <a:lnTo>
                  <a:pt x="163594" y="9125"/>
                </a:lnTo>
                <a:lnTo>
                  <a:pt x="161608" y="15909"/>
                </a:lnTo>
                <a:lnTo>
                  <a:pt x="158538" y="23306"/>
                </a:lnTo>
                <a:lnTo>
                  <a:pt x="153952" y="33317"/>
                </a:lnTo>
                <a:lnTo>
                  <a:pt x="131975" y="78451"/>
                </a:lnTo>
                <a:lnTo>
                  <a:pt x="122273" y="98021"/>
                </a:lnTo>
                <a:lnTo>
                  <a:pt x="113265" y="114877"/>
                </a:lnTo>
                <a:lnTo>
                  <a:pt x="104720" y="129925"/>
                </a:lnTo>
                <a:lnTo>
                  <a:pt x="96483" y="143766"/>
                </a:lnTo>
                <a:lnTo>
                  <a:pt x="85912" y="163154"/>
                </a:lnTo>
                <a:lnTo>
                  <a:pt x="60619" y="211789"/>
                </a:lnTo>
                <a:lnTo>
                  <a:pt x="50573" y="232633"/>
                </a:lnTo>
                <a:lnTo>
                  <a:pt x="42605" y="250338"/>
                </a:lnTo>
                <a:lnTo>
                  <a:pt x="36023" y="265952"/>
                </a:lnTo>
                <a:lnTo>
                  <a:pt x="30365" y="277631"/>
                </a:lnTo>
                <a:lnTo>
                  <a:pt x="25324" y="286688"/>
                </a:lnTo>
                <a:lnTo>
                  <a:pt x="20692" y="293995"/>
                </a:lnTo>
                <a:lnTo>
                  <a:pt x="16335" y="300136"/>
                </a:lnTo>
                <a:lnTo>
                  <a:pt x="12160" y="305501"/>
                </a:lnTo>
                <a:lnTo>
                  <a:pt x="8106" y="310347"/>
                </a:lnTo>
                <a:lnTo>
                  <a:pt x="3603" y="319118"/>
                </a:lnTo>
                <a:lnTo>
                  <a:pt x="0" y="3314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6"/>
          <p:cNvSpPr/>
          <p:nvPr/>
        </p:nvSpPr>
        <p:spPr>
          <a:xfrm>
            <a:off x="6572250" y="4183607"/>
            <a:ext cx="297181" cy="91214"/>
          </a:xfrm>
          <a:custGeom>
            <a:avLst/>
            <a:gdLst/>
            <a:ahLst/>
            <a:cxnLst/>
            <a:rect l="0" t="0" r="0" b="0"/>
            <a:pathLst>
              <a:path w="297181" h="91214">
                <a:moveTo>
                  <a:pt x="0" y="91213"/>
                </a:moveTo>
                <a:lnTo>
                  <a:pt x="6067" y="85145"/>
                </a:lnTo>
                <a:lnTo>
                  <a:pt x="10395" y="83357"/>
                </a:lnTo>
                <a:lnTo>
                  <a:pt x="15819" y="82165"/>
                </a:lnTo>
                <a:lnTo>
                  <a:pt x="21976" y="81371"/>
                </a:lnTo>
                <a:lnTo>
                  <a:pt x="27351" y="79572"/>
                </a:lnTo>
                <a:lnTo>
                  <a:pt x="32204" y="77102"/>
                </a:lnTo>
                <a:lnTo>
                  <a:pt x="36709" y="74185"/>
                </a:lnTo>
                <a:lnTo>
                  <a:pt x="42252" y="70971"/>
                </a:lnTo>
                <a:lnTo>
                  <a:pt x="55185" y="64013"/>
                </a:lnTo>
                <a:lnTo>
                  <a:pt x="76747" y="52956"/>
                </a:lnTo>
                <a:lnTo>
                  <a:pt x="85455" y="49198"/>
                </a:lnTo>
                <a:lnTo>
                  <a:pt x="95069" y="45423"/>
                </a:lnTo>
                <a:lnTo>
                  <a:pt x="105289" y="41636"/>
                </a:lnTo>
                <a:lnTo>
                  <a:pt x="114643" y="39111"/>
                </a:lnTo>
                <a:lnTo>
                  <a:pt x="123418" y="37429"/>
                </a:lnTo>
                <a:lnTo>
                  <a:pt x="131809" y="36306"/>
                </a:lnTo>
                <a:lnTo>
                  <a:pt x="146292" y="33018"/>
                </a:lnTo>
                <a:lnTo>
                  <a:pt x="240276" y="8509"/>
                </a:lnTo>
                <a:lnTo>
                  <a:pt x="252894" y="5597"/>
                </a:lnTo>
                <a:lnTo>
                  <a:pt x="262576" y="3656"/>
                </a:lnTo>
                <a:lnTo>
                  <a:pt x="281171" y="539"/>
                </a:lnTo>
                <a:lnTo>
                  <a:pt x="287101" y="113"/>
                </a:lnTo>
                <a:lnTo>
                  <a:pt x="290462" y="0"/>
                </a:lnTo>
                <a:lnTo>
                  <a:pt x="292701" y="1194"/>
                </a:lnTo>
                <a:lnTo>
                  <a:pt x="294194" y="3260"/>
                </a:lnTo>
                <a:lnTo>
                  <a:pt x="297180" y="112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37"/>
          <p:cNvSpPr/>
          <p:nvPr/>
        </p:nvSpPr>
        <p:spPr>
          <a:xfrm>
            <a:off x="6663690" y="4229100"/>
            <a:ext cx="297180" cy="80010"/>
          </a:xfrm>
          <a:custGeom>
            <a:avLst/>
            <a:gdLst/>
            <a:ahLst/>
            <a:cxnLst/>
            <a:rect l="0" t="0" r="0" b="0"/>
            <a:pathLst>
              <a:path w="297180" h="80010">
                <a:moveTo>
                  <a:pt x="0" y="80009"/>
                </a:moveTo>
                <a:lnTo>
                  <a:pt x="6068" y="80009"/>
                </a:lnTo>
                <a:lnTo>
                  <a:pt x="9125" y="78739"/>
                </a:lnTo>
                <a:lnTo>
                  <a:pt x="12433" y="76623"/>
                </a:lnTo>
                <a:lnTo>
                  <a:pt x="15908" y="73942"/>
                </a:lnTo>
                <a:lnTo>
                  <a:pt x="20765" y="72154"/>
                </a:lnTo>
                <a:lnTo>
                  <a:pt x="26544" y="70963"/>
                </a:lnTo>
                <a:lnTo>
                  <a:pt x="32936" y="70168"/>
                </a:lnTo>
                <a:lnTo>
                  <a:pt x="38467" y="69639"/>
                </a:lnTo>
                <a:lnTo>
                  <a:pt x="43424" y="69286"/>
                </a:lnTo>
                <a:lnTo>
                  <a:pt x="47999" y="69050"/>
                </a:lnTo>
                <a:lnTo>
                  <a:pt x="53589" y="67623"/>
                </a:lnTo>
                <a:lnTo>
                  <a:pt x="59856" y="65402"/>
                </a:lnTo>
                <a:lnTo>
                  <a:pt x="66574" y="62651"/>
                </a:lnTo>
                <a:lnTo>
                  <a:pt x="73593" y="59547"/>
                </a:lnTo>
                <a:lnTo>
                  <a:pt x="88164" y="52712"/>
                </a:lnTo>
                <a:lnTo>
                  <a:pt x="110648" y="41724"/>
                </a:lnTo>
                <a:lnTo>
                  <a:pt x="118215" y="39246"/>
                </a:lnTo>
                <a:lnTo>
                  <a:pt x="125800" y="37593"/>
                </a:lnTo>
                <a:lnTo>
                  <a:pt x="133396" y="36492"/>
                </a:lnTo>
                <a:lnTo>
                  <a:pt x="144811" y="33218"/>
                </a:lnTo>
                <a:lnTo>
                  <a:pt x="158771" y="28495"/>
                </a:lnTo>
                <a:lnTo>
                  <a:pt x="174427" y="22806"/>
                </a:lnTo>
                <a:lnTo>
                  <a:pt x="187404" y="19014"/>
                </a:lnTo>
                <a:lnTo>
                  <a:pt x="198596" y="16486"/>
                </a:lnTo>
                <a:lnTo>
                  <a:pt x="208598" y="14801"/>
                </a:lnTo>
                <a:lnTo>
                  <a:pt x="217805" y="12407"/>
                </a:lnTo>
                <a:lnTo>
                  <a:pt x="226483" y="9541"/>
                </a:lnTo>
                <a:lnTo>
                  <a:pt x="234809" y="6360"/>
                </a:lnTo>
                <a:lnTo>
                  <a:pt x="242899" y="4240"/>
                </a:lnTo>
                <a:lnTo>
                  <a:pt x="250832" y="2826"/>
                </a:lnTo>
                <a:lnTo>
                  <a:pt x="29717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38"/>
          <p:cNvSpPr/>
          <p:nvPr/>
        </p:nvSpPr>
        <p:spPr>
          <a:xfrm>
            <a:off x="7029450" y="4114800"/>
            <a:ext cx="320041" cy="251460"/>
          </a:xfrm>
          <a:custGeom>
            <a:avLst/>
            <a:gdLst/>
            <a:ahLst/>
            <a:cxnLst/>
            <a:rect l="0" t="0" r="0" b="0"/>
            <a:pathLst>
              <a:path w="320041" h="251460">
                <a:moveTo>
                  <a:pt x="0" y="0"/>
                </a:moveTo>
                <a:lnTo>
                  <a:pt x="90127" y="90127"/>
                </a:lnTo>
                <a:lnTo>
                  <a:pt x="100725" y="99455"/>
                </a:lnTo>
                <a:lnTo>
                  <a:pt x="110330" y="106943"/>
                </a:lnTo>
                <a:lnTo>
                  <a:pt x="119273" y="113205"/>
                </a:lnTo>
                <a:lnTo>
                  <a:pt x="127775" y="118650"/>
                </a:lnTo>
                <a:lnTo>
                  <a:pt x="135983" y="123550"/>
                </a:lnTo>
                <a:lnTo>
                  <a:pt x="143995" y="128086"/>
                </a:lnTo>
                <a:lnTo>
                  <a:pt x="154416" y="136191"/>
                </a:lnTo>
                <a:lnTo>
                  <a:pt x="166444" y="146674"/>
                </a:lnTo>
                <a:lnTo>
                  <a:pt x="179543" y="158742"/>
                </a:lnTo>
                <a:lnTo>
                  <a:pt x="190815" y="168058"/>
                </a:lnTo>
                <a:lnTo>
                  <a:pt x="200870" y="175538"/>
                </a:lnTo>
                <a:lnTo>
                  <a:pt x="210113" y="181796"/>
                </a:lnTo>
                <a:lnTo>
                  <a:pt x="217545" y="187237"/>
                </a:lnTo>
                <a:lnTo>
                  <a:pt x="223770" y="192135"/>
                </a:lnTo>
                <a:lnTo>
                  <a:pt x="229189" y="196670"/>
                </a:lnTo>
                <a:lnTo>
                  <a:pt x="235342" y="200963"/>
                </a:lnTo>
                <a:lnTo>
                  <a:pt x="241986" y="205095"/>
                </a:lnTo>
                <a:lnTo>
                  <a:pt x="248953" y="209120"/>
                </a:lnTo>
                <a:lnTo>
                  <a:pt x="254868" y="213073"/>
                </a:lnTo>
                <a:lnTo>
                  <a:pt x="264828" y="220852"/>
                </a:lnTo>
                <a:lnTo>
                  <a:pt x="273488" y="228543"/>
                </a:lnTo>
                <a:lnTo>
                  <a:pt x="277576" y="232372"/>
                </a:lnTo>
                <a:lnTo>
                  <a:pt x="281570" y="234924"/>
                </a:lnTo>
                <a:lnTo>
                  <a:pt x="289395" y="237761"/>
                </a:lnTo>
                <a:lnTo>
                  <a:pt x="297107" y="239021"/>
                </a:lnTo>
                <a:lnTo>
                  <a:pt x="300940" y="239357"/>
                </a:lnTo>
                <a:lnTo>
                  <a:pt x="304767" y="240851"/>
                </a:lnTo>
                <a:lnTo>
                  <a:pt x="308588" y="243118"/>
                </a:lnTo>
                <a:lnTo>
                  <a:pt x="320040" y="2514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39"/>
          <p:cNvSpPr/>
          <p:nvPr/>
        </p:nvSpPr>
        <p:spPr>
          <a:xfrm>
            <a:off x="7091884" y="4080509"/>
            <a:ext cx="166167" cy="354331"/>
          </a:xfrm>
          <a:custGeom>
            <a:avLst/>
            <a:gdLst/>
            <a:ahLst/>
            <a:cxnLst/>
            <a:rect l="0" t="0" r="0" b="0"/>
            <a:pathLst>
              <a:path w="166167" h="354331">
                <a:moveTo>
                  <a:pt x="166166" y="0"/>
                </a:moveTo>
                <a:lnTo>
                  <a:pt x="154030" y="12136"/>
                </a:lnTo>
                <a:lnTo>
                  <a:pt x="150455" y="16981"/>
                </a:lnTo>
                <a:lnTo>
                  <a:pt x="146483" y="25751"/>
                </a:lnTo>
                <a:lnTo>
                  <a:pt x="141331" y="33882"/>
                </a:lnTo>
                <a:lnTo>
                  <a:pt x="138180" y="37828"/>
                </a:lnTo>
                <a:lnTo>
                  <a:pt x="134808" y="42999"/>
                </a:lnTo>
                <a:lnTo>
                  <a:pt x="131291" y="48986"/>
                </a:lnTo>
                <a:lnTo>
                  <a:pt x="127676" y="55517"/>
                </a:lnTo>
                <a:lnTo>
                  <a:pt x="120272" y="69548"/>
                </a:lnTo>
                <a:lnTo>
                  <a:pt x="105172" y="99252"/>
                </a:lnTo>
                <a:lnTo>
                  <a:pt x="101373" y="108078"/>
                </a:lnTo>
                <a:lnTo>
                  <a:pt x="97570" y="117772"/>
                </a:lnTo>
                <a:lnTo>
                  <a:pt x="93765" y="128045"/>
                </a:lnTo>
                <a:lnTo>
                  <a:pt x="89959" y="137433"/>
                </a:lnTo>
                <a:lnTo>
                  <a:pt x="86151" y="146233"/>
                </a:lnTo>
                <a:lnTo>
                  <a:pt x="78534" y="162782"/>
                </a:lnTo>
                <a:lnTo>
                  <a:pt x="65835" y="188920"/>
                </a:lnTo>
                <a:lnTo>
                  <a:pt x="53417" y="213928"/>
                </a:lnTo>
                <a:lnTo>
                  <a:pt x="49090" y="225169"/>
                </a:lnTo>
                <a:lnTo>
                  <a:pt x="46205" y="235203"/>
                </a:lnTo>
                <a:lnTo>
                  <a:pt x="44282" y="244432"/>
                </a:lnTo>
                <a:lnTo>
                  <a:pt x="41730" y="253125"/>
                </a:lnTo>
                <a:lnTo>
                  <a:pt x="38759" y="261460"/>
                </a:lnTo>
                <a:lnTo>
                  <a:pt x="35508" y="269557"/>
                </a:lnTo>
                <a:lnTo>
                  <a:pt x="28509" y="288713"/>
                </a:lnTo>
                <a:lnTo>
                  <a:pt x="24864" y="299156"/>
                </a:lnTo>
                <a:lnTo>
                  <a:pt x="21165" y="308657"/>
                </a:lnTo>
                <a:lnTo>
                  <a:pt x="17428" y="317532"/>
                </a:lnTo>
                <a:lnTo>
                  <a:pt x="8374" y="337889"/>
                </a:lnTo>
                <a:lnTo>
                  <a:pt x="3749" y="344060"/>
                </a:lnTo>
                <a:lnTo>
                  <a:pt x="738" y="347483"/>
                </a:lnTo>
                <a:lnTo>
                  <a:pt x="0" y="349766"/>
                </a:lnTo>
                <a:lnTo>
                  <a:pt x="779" y="351287"/>
                </a:lnTo>
                <a:lnTo>
                  <a:pt x="6146" y="3543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40"/>
          <p:cNvSpPr/>
          <p:nvPr/>
        </p:nvSpPr>
        <p:spPr>
          <a:xfrm>
            <a:off x="7315200" y="4005360"/>
            <a:ext cx="297180" cy="175721"/>
          </a:xfrm>
          <a:custGeom>
            <a:avLst/>
            <a:gdLst/>
            <a:ahLst/>
            <a:cxnLst/>
            <a:rect l="0" t="0" r="0" b="0"/>
            <a:pathLst>
              <a:path w="297180" h="175721">
                <a:moveTo>
                  <a:pt x="0" y="29429"/>
                </a:moveTo>
                <a:lnTo>
                  <a:pt x="0" y="17294"/>
                </a:lnTo>
                <a:lnTo>
                  <a:pt x="1270" y="13719"/>
                </a:lnTo>
                <a:lnTo>
                  <a:pt x="3386" y="11336"/>
                </a:lnTo>
                <a:lnTo>
                  <a:pt x="6067" y="9747"/>
                </a:lnTo>
                <a:lnTo>
                  <a:pt x="10395" y="8688"/>
                </a:lnTo>
                <a:lnTo>
                  <a:pt x="15819" y="7982"/>
                </a:lnTo>
                <a:lnTo>
                  <a:pt x="21976" y="7511"/>
                </a:lnTo>
                <a:lnTo>
                  <a:pt x="27351" y="7197"/>
                </a:lnTo>
                <a:lnTo>
                  <a:pt x="36709" y="6848"/>
                </a:lnTo>
                <a:lnTo>
                  <a:pt x="49117" y="6652"/>
                </a:lnTo>
                <a:lnTo>
                  <a:pt x="54334" y="5354"/>
                </a:lnTo>
                <a:lnTo>
                  <a:pt x="60353" y="3219"/>
                </a:lnTo>
                <a:lnTo>
                  <a:pt x="66905" y="526"/>
                </a:lnTo>
                <a:lnTo>
                  <a:pt x="73813" y="0"/>
                </a:lnTo>
                <a:lnTo>
                  <a:pt x="80959" y="920"/>
                </a:lnTo>
                <a:lnTo>
                  <a:pt x="88262" y="2803"/>
                </a:lnTo>
                <a:lnTo>
                  <a:pt x="94401" y="4059"/>
                </a:lnTo>
                <a:lnTo>
                  <a:pt x="99764" y="4895"/>
                </a:lnTo>
                <a:lnTo>
                  <a:pt x="104609" y="5454"/>
                </a:lnTo>
                <a:lnTo>
                  <a:pt x="109109" y="7095"/>
                </a:lnTo>
                <a:lnTo>
                  <a:pt x="117496" y="12306"/>
                </a:lnTo>
                <a:lnTo>
                  <a:pt x="123290" y="16313"/>
                </a:lnTo>
                <a:lnTo>
                  <a:pt x="128032" y="20636"/>
                </a:lnTo>
                <a:lnTo>
                  <a:pt x="131074" y="23568"/>
                </a:lnTo>
                <a:lnTo>
                  <a:pt x="133103" y="26791"/>
                </a:lnTo>
                <a:lnTo>
                  <a:pt x="134456" y="30211"/>
                </a:lnTo>
                <a:lnTo>
                  <a:pt x="135357" y="33760"/>
                </a:lnTo>
                <a:lnTo>
                  <a:pt x="134687" y="39937"/>
                </a:lnTo>
                <a:lnTo>
                  <a:pt x="132971" y="47864"/>
                </a:lnTo>
                <a:lnTo>
                  <a:pt x="130557" y="56959"/>
                </a:lnTo>
                <a:lnTo>
                  <a:pt x="127679" y="64293"/>
                </a:lnTo>
                <a:lnTo>
                  <a:pt x="124489" y="70452"/>
                </a:lnTo>
                <a:lnTo>
                  <a:pt x="121092" y="75828"/>
                </a:lnTo>
                <a:lnTo>
                  <a:pt x="117558" y="80682"/>
                </a:lnTo>
                <a:lnTo>
                  <a:pt x="113932" y="85187"/>
                </a:lnTo>
                <a:lnTo>
                  <a:pt x="110244" y="89462"/>
                </a:lnTo>
                <a:lnTo>
                  <a:pt x="106516" y="93581"/>
                </a:lnTo>
                <a:lnTo>
                  <a:pt x="98986" y="101545"/>
                </a:lnTo>
                <a:lnTo>
                  <a:pt x="87608" y="113168"/>
                </a:lnTo>
                <a:lnTo>
                  <a:pt x="83805" y="118275"/>
                </a:lnTo>
                <a:lnTo>
                  <a:pt x="80000" y="124220"/>
                </a:lnTo>
                <a:lnTo>
                  <a:pt x="76193" y="130723"/>
                </a:lnTo>
                <a:lnTo>
                  <a:pt x="72385" y="136329"/>
                </a:lnTo>
                <a:lnTo>
                  <a:pt x="68577" y="141336"/>
                </a:lnTo>
                <a:lnTo>
                  <a:pt x="64768" y="145943"/>
                </a:lnTo>
                <a:lnTo>
                  <a:pt x="60959" y="150285"/>
                </a:lnTo>
                <a:lnTo>
                  <a:pt x="57149" y="154450"/>
                </a:lnTo>
                <a:lnTo>
                  <a:pt x="49529" y="162464"/>
                </a:lnTo>
                <a:lnTo>
                  <a:pt x="36547" y="175720"/>
                </a:lnTo>
                <a:lnTo>
                  <a:pt x="35795" y="175216"/>
                </a:lnTo>
                <a:lnTo>
                  <a:pt x="35293" y="173611"/>
                </a:lnTo>
                <a:lnTo>
                  <a:pt x="34487" y="167976"/>
                </a:lnTo>
                <a:lnTo>
                  <a:pt x="41150" y="163819"/>
                </a:lnTo>
                <a:lnTo>
                  <a:pt x="46484" y="160932"/>
                </a:lnTo>
                <a:lnTo>
                  <a:pt x="53849" y="156468"/>
                </a:lnTo>
                <a:lnTo>
                  <a:pt x="72193" y="144734"/>
                </a:lnTo>
                <a:lnTo>
                  <a:pt x="79878" y="139319"/>
                </a:lnTo>
                <a:lnTo>
                  <a:pt x="86272" y="134440"/>
                </a:lnTo>
                <a:lnTo>
                  <a:pt x="91804" y="129916"/>
                </a:lnTo>
                <a:lnTo>
                  <a:pt x="100573" y="124361"/>
                </a:lnTo>
                <a:lnTo>
                  <a:pt x="111498" y="118117"/>
                </a:lnTo>
                <a:lnTo>
                  <a:pt x="134645" y="105676"/>
                </a:lnTo>
                <a:lnTo>
                  <a:pt x="153398" y="95913"/>
                </a:lnTo>
                <a:lnTo>
                  <a:pt x="163225" y="90262"/>
                </a:lnTo>
                <a:lnTo>
                  <a:pt x="173587" y="83955"/>
                </a:lnTo>
                <a:lnTo>
                  <a:pt x="184305" y="77210"/>
                </a:lnTo>
                <a:lnTo>
                  <a:pt x="196529" y="71443"/>
                </a:lnTo>
                <a:lnTo>
                  <a:pt x="209760" y="66328"/>
                </a:lnTo>
                <a:lnTo>
                  <a:pt x="223659" y="61649"/>
                </a:lnTo>
                <a:lnTo>
                  <a:pt x="236736" y="58529"/>
                </a:lnTo>
                <a:lnTo>
                  <a:pt x="249264" y="56449"/>
                </a:lnTo>
                <a:lnTo>
                  <a:pt x="278542" y="53111"/>
                </a:lnTo>
                <a:lnTo>
                  <a:pt x="285933" y="52655"/>
                </a:lnTo>
                <a:lnTo>
                  <a:pt x="289682" y="52533"/>
                </a:lnTo>
                <a:lnTo>
                  <a:pt x="292181" y="53722"/>
                </a:lnTo>
                <a:lnTo>
                  <a:pt x="293847" y="55784"/>
                </a:lnTo>
                <a:lnTo>
                  <a:pt x="297179" y="637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1"/>
          <p:cNvSpPr/>
          <p:nvPr/>
        </p:nvSpPr>
        <p:spPr>
          <a:xfrm>
            <a:off x="4217728" y="5017921"/>
            <a:ext cx="317695" cy="525100"/>
          </a:xfrm>
          <a:custGeom>
            <a:avLst/>
            <a:gdLst/>
            <a:ahLst/>
            <a:cxnLst/>
            <a:rect l="0" t="0" r="0" b="0"/>
            <a:pathLst>
              <a:path w="317695" h="525100">
                <a:moveTo>
                  <a:pt x="239972" y="22708"/>
                </a:moveTo>
                <a:lnTo>
                  <a:pt x="227836" y="16641"/>
                </a:lnTo>
                <a:lnTo>
                  <a:pt x="218491" y="13661"/>
                </a:lnTo>
                <a:lnTo>
                  <a:pt x="214221" y="12867"/>
                </a:lnTo>
                <a:lnTo>
                  <a:pt x="211375" y="11068"/>
                </a:lnTo>
                <a:lnTo>
                  <a:pt x="209477" y="8598"/>
                </a:lnTo>
                <a:lnTo>
                  <a:pt x="208212" y="5681"/>
                </a:lnTo>
                <a:lnTo>
                  <a:pt x="206098" y="3737"/>
                </a:lnTo>
                <a:lnTo>
                  <a:pt x="203419" y="2441"/>
                </a:lnTo>
                <a:lnTo>
                  <a:pt x="200363" y="1577"/>
                </a:lnTo>
                <a:lnTo>
                  <a:pt x="195786" y="1000"/>
                </a:lnTo>
                <a:lnTo>
                  <a:pt x="190195" y="616"/>
                </a:lnTo>
                <a:lnTo>
                  <a:pt x="178478" y="190"/>
                </a:lnTo>
                <a:lnTo>
                  <a:pt x="169038" y="0"/>
                </a:lnTo>
                <a:lnTo>
                  <a:pt x="163472" y="1219"/>
                </a:lnTo>
                <a:lnTo>
                  <a:pt x="157222" y="3303"/>
                </a:lnTo>
                <a:lnTo>
                  <a:pt x="150515" y="5961"/>
                </a:lnTo>
                <a:lnTo>
                  <a:pt x="143504" y="9003"/>
                </a:lnTo>
                <a:lnTo>
                  <a:pt x="128940" y="15771"/>
                </a:lnTo>
                <a:lnTo>
                  <a:pt x="122771" y="18084"/>
                </a:lnTo>
                <a:lnTo>
                  <a:pt x="117388" y="19625"/>
                </a:lnTo>
                <a:lnTo>
                  <a:pt x="112529" y="20653"/>
                </a:lnTo>
                <a:lnTo>
                  <a:pt x="103744" y="25182"/>
                </a:lnTo>
                <a:lnTo>
                  <a:pt x="99623" y="28167"/>
                </a:lnTo>
                <a:lnTo>
                  <a:pt x="91658" y="38258"/>
                </a:lnTo>
                <a:lnTo>
                  <a:pt x="82614" y="52479"/>
                </a:lnTo>
                <a:lnTo>
                  <a:pt x="70128" y="71500"/>
                </a:lnTo>
                <a:lnTo>
                  <a:pt x="64512" y="80636"/>
                </a:lnTo>
                <a:lnTo>
                  <a:pt x="59499" y="89267"/>
                </a:lnTo>
                <a:lnTo>
                  <a:pt x="50542" y="105630"/>
                </a:lnTo>
                <a:lnTo>
                  <a:pt x="38359" y="129122"/>
                </a:lnTo>
                <a:lnTo>
                  <a:pt x="19033" y="167453"/>
                </a:lnTo>
                <a:lnTo>
                  <a:pt x="15210" y="177625"/>
                </a:lnTo>
                <a:lnTo>
                  <a:pt x="11390" y="189486"/>
                </a:lnTo>
                <a:lnTo>
                  <a:pt x="7574" y="202474"/>
                </a:lnTo>
                <a:lnTo>
                  <a:pt x="5030" y="216212"/>
                </a:lnTo>
                <a:lnTo>
                  <a:pt x="3334" y="230451"/>
                </a:lnTo>
                <a:lnTo>
                  <a:pt x="2203" y="245024"/>
                </a:lnTo>
                <a:lnTo>
                  <a:pt x="1449" y="257278"/>
                </a:lnTo>
                <a:lnTo>
                  <a:pt x="612" y="277668"/>
                </a:lnTo>
                <a:lnTo>
                  <a:pt x="140" y="303428"/>
                </a:lnTo>
                <a:lnTo>
                  <a:pt x="0" y="327146"/>
                </a:lnTo>
                <a:lnTo>
                  <a:pt x="3354" y="342588"/>
                </a:lnTo>
                <a:lnTo>
                  <a:pt x="7809" y="356647"/>
                </a:lnTo>
                <a:lnTo>
                  <a:pt x="11586" y="375512"/>
                </a:lnTo>
                <a:lnTo>
                  <a:pt x="16970" y="398373"/>
                </a:lnTo>
                <a:lnTo>
                  <a:pt x="20184" y="407772"/>
                </a:lnTo>
                <a:lnTo>
                  <a:pt x="27141" y="421601"/>
                </a:lnTo>
                <a:lnTo>
                  <a:pt x="31080" y="435367"/>
                </a:lnTo>
                <a:lnTo>
                  <a:pt x="32131" y="442594"/>
                </a:lnTo>
                <a:lnTo>
                  <a:pt x="36685" y="454011"/>
                </a:lnTo>
                <a:lnTo>
                  <a:pt x="39677" y="458834"/>
                </a:lnTo>
                <a:lnTo>
                  <a:pt x="44212" y="463318"/>
                </a:lnTo>
                <a:lnTo>
                  <a:pt x="49775" y="467579"/>
                </a:lnTo>
                <a:lnTo>
                  <a:pt x="56024" y="471688"/>
                </a:lnTo>
                <a:lnTo>
                  <a:pt x="60190" y="475699"/>
                </a:lnTo>
                <a:lnTo>
                  <a:pt x="62967" y="479642"/>
                </a:lnTo>
                <a:lnTo>
                  <a:pt x="67323" y="487410"/>
                </a:lnTo>
                <a:lnTo>
                  <a:pt x="76916" y="498924"/>
                </a:lnTo>
                <a:lnTo>
                  <a:pt x="84105" y="506563"/>
                </a:lnTo>
                <a:lnTo>
                  <a:pt x="87801" y="509108"/>
                </a:lnTo>
                <a:lnTo>
                  <a:pt x="95294" y="511936"/>
                </a:lnTo>
                <a:lnTo>
                  <a:pt x="100339" y="513960"/>
                </a:lnTo>
                <a:lnTo>
                  <a:pt x="106244" y="516579"/>
                </a:lnTo>
                <a:lnTo>
                  <a:pt x="112720" y="519596"/>
                </a:lnTo>
                <a:lnTo>
                  <a:pt x="119577" y="521607"/>
                </a:lnTo>
                <a:lnTo>
                  <a:pt x="126688" y="522947"/>
                </a:lnTo>
                <a:lnTo>
                  <a:pt x="133969" y="523841"/>
                </a:lnTo>
                <a:lnTo>
                  <a:pt x="141364" y="524437"/>
                </a:lnTo>
                <a:lnTo>
                  <a:pt x="148833" y="524834"/>
                </a:lnTo>
                <a:lnTo>
                  <a:pt x="156352" y="525099"/>
                </a:lnTo>
                <a:lnTo>
                  <a:pt x="162636" y="524005"/>
                </a:lnTo>
                <a:lnTo>
                  <a:pt x="168094" y="522006"/>
                </a:lnTo>
                <a:lnTo>
                  <a:pt x="178816" y="516399"/>
                </a:lnTo>
                <a:lnTo>
                  <a:pt x="192048" y="509673"/>
                </a:lnTo>
                <a:lnTo>
                  <a:pt x="200403" y="504831"/>
                </a:lnTo>
                <a:lnTo>
                  <a:pt x="219846" y="492679"/>
                </a:lnTo>
                <a:lnTo>
                  <a:pt x="227824" y="487152"/>
                </a:lnTo>
                <a:lnTo>
                  <a:pt x="234413" y="482197"/>
                </a:lnTo>
                <a:lnTo>
                  <a:pt x="240076" y="477624"/>
                </a:lnTo>
                <a:lnTo>
                  <a:pt x="249755" y="469156"/>
                </a:lnTo>
                <a:lnTo>
                  <a:pt x="254114" y="465121"/>
                </a:lnTo>
                <a:lnTo>
                  <a:pt x="257020" y="459890"/>
                </a:lnTo>
                <a:lnTo>
                  <a:pt x="263650" y="436583"/>
                </a:lnTo>
                <a:lnTo>
                  <a:pt x="268457" y="423084"/>
                </a:lnTo>
                <a:lnTo>
                  <a:pt x="274202" y="407736"/>
                </a:lnTo>
                <a:lnTo>
                  <a:pt x="279302" y="394963"/>
                </a:lnTo>
                <a:lnTo>
                  <a:pt x="283972" y="383908"/>
                </a:lnTo>
                <a:lnTo>
                  <a:pt x="288355" y="373999"/>
                </a:lnTo>
                <a:lnTo>
                  <a:pt x="292547" y="357232"/>
                </a:lnTo>
                <a:lnTo>
                  <a:pt x="296612" y="335894"/>
                </a:lnTo>
                <a:lnTo>
                  <a:pt x="300592" y="311509"/>
                </a:lnTo>
                <a:lnTo>
                  <a:pt x="308401" y="253934"/>
                </a:lnTo>
                <a:lnTo>
                  <a:pt x="312261" y="222579"/>
                </a:lnTo>
                <a:lnTo>
                  <a:pt x="314834" y="196595"/>
                </a:lnTo>
                <a:lnTo>
                  <a:pt x="316550" y="174193"/>
                </a:lnTo>
                <a:lnTo>
                  <a:pt x="317694" y="154178"/>
                </a:lnTo>
                <a:lnTo>
                  <a:pt x="315916" y="135755"/>
                </a:lnTo>
                <a:lnTo>
                  <a:pt x="312192" y="118393"/>
                </a:lnTo>
                <a:lnTo>
                  <a:pt x="307168" y="101738"/>
                </a:lnTo>
                <a:lnTo>
                  <a:pt x="302549" y="89365"/>
                </a:lnTo>
                <a:lnTo>
                  <a:pt x="298200" y="79846"/>
                </a:lnTo>
                <a:lnTo>
                  <a:pt x="294031" y="72230"/>
                </a:lnTo>
                <a:lnTo>
                  <a:pt x="287441" y="64613"/>
                </a:lnTo>
                <a:lnTo>
                  <a:pt x="279238" y="56995"/>
                </a:lnTo>
                <a:lnTo>
                  <a:pt x="269959" y="49376"/>
                </a:lnTo>
                <a:lnTo>
                  <a:pt x="261233" y="43027"/>
                </a:lnTo>
                <a:lnTo>
                  <a:pt x="252876" y="37524"/>
                </a:lnTo>
                <a:lnTo>
                  <a:pt x="244765" y="32585"/>
                </a:lnTo>
                <a:lnTo>
                  <a:pt x="235547" y="28023"/>
                </a:lnTo>
                <a:lnTo>
                  <a:pt x="225592" y="23711"/>
                </a:lnTo>
                <a:lnTo>
                  <a:pt x="215145" y="19567"/>
                </a:lnTo>
                <a:lnTo>
                  <a:pt x="204371" y="16804"/>
                </a:lnTo>
                <a:lnTo>
                  <a:pt x="193378" y="14962"/>
                </a:lnTo>
                <a:lnTo>
                  <a:pt x="169863" y="12370"/>
                </a:lnTo>
                <a:lnTo>
                  <a:pt x="148531" y="112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2"/>
          <p:cNvSpPr/>
          <p:nvPr/>
        </p:nvSpPr>
        <p:spPr>
          <a:xfrm>
            <a:off x="4617720" y="5074919"/>
            <a:ext cx="251460" cy="80011"/>
          </a:xfrm>
          <a:custGeom>
            <a:avLst/>
            <a:gdLst/>
            <a:ahLst/>
            <a:cxnLst/>
            <a:rect l="0" t="0" r="0" b="0"/>
            <a:pathLst>
              <a:path w="251460" h="80011">
                <a:moveTo>
                  <a:pt x="0" y="80010"/>
                </a:moveTo>
                <a:lnTo>
                  <a:pt x="31817" y="64102"/>
                </a:lnTo>
                <a:lnTo>
                  <a:pt x="37721" y="60514"/>
                </a:lnTo>
                <a:lnTo>
                  <a:pt x="42928" y="56853"/>
                </a:lnTo>
                <a:lnTo>
                  <a:pt x="47668" y="53142"/>
                </a:lnTo>
                <a:lnTo>
                  <a:pt x="54639" y="49398"/>
                </a:lnTo>
                <a:lnTo>
                  <a:pt x="63096" y="45632"/>
                </a:lnTo>
                <a:lnTo>
                  <a:pt x="72544" y="41852"/>
                </a:lnTo>
                <a:lnTo>
                  <a:pt x="81382" y="38061"/>
                </a:lnTo>
                <a:lnTo>
                  <a:pt x="97976" y="30463"/>
                </a:lnTo>
                <a:lnTo>
                  <a:pt x="121599" y="19046"/>
                </a:lnTo>
                <a:lnTo>
                  <a:pt x="128056" y="16507"/>
                </a:lnTo>
                <a:lnTo>
                  <a:pt x="133630" y="14815"/>
                </a:lnTo>
                <a:lnTo>
                  <a:pt x="147021" y="11665"/>
                </a:lnTo>
                <a:lnTo>
                  <a:pt x="169906" y="6031"/>
                </a:lnTo>
                <a:lnTo>
                  <a:pt x="179310" y="4021"/>
                </a:lnTo>
                <a:lnTo>
                  <a:pt x="186850" y="2681"/>
                </a:lnTo>
                <a:lnTo>
                  <a:pt x="193147" y="1787"/>
                </a:lnTo>
                <a:lnTo>
                  <a:pt x="198614" y="1192"/>
                </a:lnTo>
                <a:lnTo>
                  <a:pt x="203529" y="795"/>
                </a:lnTo>
                <a:lnTo>
                  <a:pt x="208076" y="530"/>
                </a:lnTo>
                <a:lnTo>
                  <a:pt x="219901" y="236"/>
                </a:lnTo>
                <a:lnTo>
                  <a:pt x="25145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3"/>
          <p:cNvSpPr/>
          <p:nvPr/>
        </p:nvSpPr>
        <p:spPr>
          <a:xfrm>
            <a:off x="4674870" y="5189219"/>
            <a:ext cx="228601" cy="68582"/>
          </a:xfrm>
          <a:custGeom>
            <a:avLst/>
            <a:gdLst/>
            <a:ahLst/>
            <a:cxnLst/>
            <a:rect l="0" t="0" r="0" b="0"/>
            <a:pathLst>
              <a:path w="228601" h="68582">
                <a:moveTo>
                  <a:pt x="0" y="68581"/>
                </a:moveTo>
                <a:lnTo>
                  <a:pt x="0" y="62513"/>
                </a:lnTo>
                <a:lnTo>
                  <a:pt x="1270" y="60726"/>
                </a:lnTo>
                <a:lnTo>
                  <a:pt x="3386" y="59534"/>
                </a:lnTo>
                <a:lnTo>
                  <a:pt x="6067" y="58739"/>
                </a:lnTo>
                <a:lnTo>
                  <a:pt x="12934" y="55670"/>
                </a:lnTo>
                <a:lnTo>
                  <a:pt x="34112" y="45486"/>
                </a:lnTo>
                <a:lnTo>
                  <a:pt x="44331" y="41754"/>
                </a:lnTo>
                <a:lnTo>
                  <a:pt x="53684" y="39266"/>
                </a:lnTo>
                <a:lnTo>
                  <a:pt x="62459" y="37608"/>
                </a:lnTo>
                <a:lnTo>
                  <a:pt x="70849" y="35232"/>
                </a:lnTo>
                <a:lnTo>
                  <a:pt x="78983" y="32378"/>
                </a:lnTo>
                <a:lnTo>
                  <a:pt x="86945" y="29205"/>
                </a:lnTo>
                <a:lnTo>
                  <a:pt x="105952" y="22294"/>
                </a:lnTo>
                <a:lnTo>
                  <a:pt x="116354" y="18672"/>
                </a:lnTo>
                <a:lnTo>
                  <a:pt x="125829" y="14989"/>
                </a:lnTo>
                <a:lnTo>
                  <a:pt x="134686" y="11263"/>
                </a:lnTo>
                <a:lnTo>
                  <a:pt x="143130" y="7508"/>
                </a:lnTo>
                <a:lnTo>
                  <a:pt x="152570" y="5006"/>
                </a:lnTo>
                <a:lnTo>
                  <a:pt x="162673" y="3338"/>
                </a:lnTo>
                <a:lnTo>
                  <a:pt x="173219" y="2225"/>
                </a:lnTo>
                <a:lnTo>
                  <a:pt x="181519" y="1483"/>
                </a:lnTo>
                <a:lnTo>
                  <a:pt x="188323" y="989"/>
                </a:lnTo>
                <a:lnTo>
                  <a:pt x="194128" y="659"/>
                </a:lnTo>
                <a:lnTo>
                  <a:pt x="207352" y="293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4"/>
          <p:cNvSpPr/>
          <p:nvPr/>
        </p:nvSpPr>
        <p:spPr>
          <a:xfrm>
            <a:off x="5143500" y="5006339"/>
            <a:ext cx="217171" cy="308612"/>
          </a:xfrm>
          <a:custGeom>
            <a:avLst/>
            <a:gdLst/>
            <a:ahLst/>
            <a:cxnLst/>
            <a:rect l="0" t="0" r="0" b="0"/>
            <a:pathLst>
              <a:path w="217171" h="308612">
                <a:moveTo>
                  <a:pt x="0" y="0"/>
                </a:moveTo>
                <a:lnTo>
                  <a:pt x="0" y="12136"/>
                </a:lnTo>
                <a:lnTo>
                  <a:pt x="1270" y="16981"/>
                </a:lnTo>
                <a:lnTo>
                  <a:pt x="6067" y="25751"/>
                </a:lnTo>
                <a:lnTo>
                  <a:pt x="9125" y="31137"/>
                </a:lnTo>
                <a:lnTo>
                  <a:pt x="15909" y="43896"/>
                </a:lnTo>
                <a:lnTo>
                  <a:pt x="19496" y="49584"/>
                </a:lnTo>
                <a:lnTo>
                  <a:pt x="23157" y="54646"/>
                </a:lnTo>
                <a:lnTo>
                  <a:pt x="26868" y="59291"/>
                </a:lnTo>
                <a:lnTo>
                  <a:pt x="30612" y="63658"/>
                </a:lnTo>
                <a:lnTo>
                  <a:pt x="34378" y="67838"/>
                </a:lnTo>
                <a:lnTo>
                  <a:pt x="38158" y="71896"/>
                </a:lnTo>
                <a:lnTo>
                  <a:pt x="120485" y="172796"/>
                </a:lnTo>
                <a:lnTo>
                  <a:pt x="129853" y="183778"/>
                </a:lnTo>
                <a:lnTo>
                  <a:pt x="137368" y="193638"/>
                </a:lnTo>
                <a:lnTo>
                  <a:pt x="143649" y="202752"/>
                </a:lnTo>
                <a:lnTo>
                  <a:pt x="149106" y="211368"/>
                </a:lnTo>
                <a:lnTo>
                  <a:pt x="155283" y="219652"/>
                </a:lnTo>
                <a:lnTo>
                  <a:pt x="161942" y="227715"/>
                </a:lnTo>
                <a:lnTo>
                  <a:pt x="174844" y="242177"/>
                </a:lnTo>
                <a:lnTo>
                  <a:pt x="184812" y="252838"/>
                </a:lnTo>
                <a:lnTo>
                  <a:pt x="187978" y="257459"/>
                </a:lnTo>
                <a:lnTo>
                  <a:pt x="191496" y="265980"/>
                </a:lnTo>
                <a:lnTo>
                  <a:pt x="196446" y="274000"/>
                </a:lnTo>
                <a:lnTo>
                  <a:pt x="199544" y="277917"/>
                </a:lnTo>
                <a:lnTo>
                  <a:pt x="202986" y="285655"/>
                </a:lnTo>
                <a:lnTo>
                  <a:pt x="203904" y="289497"/>
                </a:lnTo>
                <a:lnTo>
                  <a:pt x="208310" y="297152"/>
                </a:lnTo>
                <a:lnTo>
                  <a:pt x="217170" y="3086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5"/>
          <p:cNvSpPr/>
          <p:nvPr/>
        </p:nvSpPr>
        <p:spPr>
          <a:xfrm>
            <a:off x="5097779" y="4983479"/>
            <a:ext cx="194312" cy="388622"/>
          </a:xfrm>
          <a:custGeom>
            <a:avLst/>
            <a:gdLst/>
            <a:ahLst/>
            <a:cxnLst/>
            <a:rect l="0" t="0" r="0" b="0"/>
            <a:pathLst>
              <a:path w="194312" h="388622">
                <a:moveTo>
                  <a:pt x="194311" y="0"/>
                </a:moveTo>
                <a:lnTo>
                  <a:pt x="188243" y="12136"/>
                </a:lnTo>
                <a:lnTo>
                  <a:pt x="185186" y="16981"/>
                </a:lnTo>
                <a:lnTo>
                  <a:pt x="181877" y="21481"/>
                </a:lnTo>
                <a:lnTo>
                  <a:pt x="178402" y="25751"/>
                </a:lnTo>
                <a:lnTo>
                  <a:pt x="172275" y="37487"/>
                </a:lnTo>
                <a:lnTo>
                  <a:pt x="164380" y="54201"/>
                </a:lnTo>
                <a:lnTo>
                  <a:pt x="155307" y="74235"/>
                </a:lnTo>
                <a:lnTo>
                  <a:pt x="118266" y="150971"/>
                </a:lnTo>
                <a:lnTo>
                  <a:pt x="93321" y="201648"/>
                </a:lnTo>
                <a:lnTo>
                  <a:pt x="87614" y="214442"/>
                </a:lnTo>
                <a:lnTo>
                  <a:pt x="82540" y="226782"/>
                </a:lnTo>
                <a:lnTo>
                  <a:pt x="77886" y="238818"/>
                </a:lnTo>
                <a:lnTo>
                  <a:pt x="73515" y="249382"/>
                </a:lnTo>
                <a:lnTo>
                  <a:pt x="69330" y="258965"/>
                </a:lnTo>
                <a:lnTo>
                  <a:pt x="61294" y="276386"/>
                </a:lnTo>
                <a:lnTo>
                  <a:pt x="53489" y="292595"/>
                </a:lnTo>
                <a:lnTo>
                  <a:pt x="47089" y="304284"/>
                </a:lnTo>
                <a:lnTo>
                  <a:pt x="29819" y="334204"/>
                </a:lnTo>
                <a:lnTo>
                  <a:pt x="23689" y="345993"/>
                </a:lnTo>
                <a:lnTo>
                  <a:pt x="19603" y="355122"/>
                </a:lnTo>
                <a:lnTo>
                  <a:pt x="16879" y="362478"/>
                </a:lnTo>
                <a:lnTo>
                  <a:pt x="13793" y="368652"/>
                </a:lnTo>
                <a:lnTo>
                  <a:pt x="10465" y="374038"/>
                </a:lnTo>
                <a:lnTo>
                  <a:pt x="0" y="3886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46"/>
          <p:cNvSpPr/>
          <p:nvPr/>
        </p:nvSpPr>
        <p:spPr>
          <a:xfrm>
            <a:off x="5328027" y="4846835"/>
            <a:ext cx="191841" cy="250845"/>
          </a:xfrm>
          <a:custGeom>
            <a:avLst/>
            <a:gdLst/>
            <a:ahLst/>
            <a:cxnLst/>
            <a:rect l="0" t="0" r="0" b="0"/>
            <a:pathLst>
              <a:path w="191841" h="250845">
                <a:moveTo>
                  <a:pt x="21213" y="33774"/>
                </a:moveTo>
                <a:lnTo>
                  <a:pt x="31054" y="23933"/>
                </a:lnTo>
                <a:lnTo>
                  <a:pt x="34123" y="22134"/>
                </a:lnTo>
                <a:lnTo>
                  <a:pt x="44307" y="16747"/>
                </a:lnTo>
                <a:lnTo>
                  <a:pt x="49309" y="14803"/>
                </a:lnTo>
                <a:lnTo>
                  <a:pt x="53914" y="13507"/>
                </a:lnTo>
                <a:lnTo>
                  <a:pt x="58253" y="12643"/>
                </a:lnTo>
                <a:lnTo>
                  <a:pt x="62416" y="10796"/>
                </a:lnTo>
                <a:lnTo>
                  <a:pt x="66462" y="8296"/>
                </a:lnTo>
                <a:lnTo>
                  <a:pt x="70429" y="5359"/>
                </a:lnTo>
                <a:lnTo>
                  <a:pt x="76884" y="3401"/>
                </a:lnTo>
                <a:lnTo>
                  <a:pt x="84997" y="2095"/>
                </a:lnTo>
                <a:lnTo>
                  <a:pt x="94215" y="1225"/>
                </a:lnTo>
                <a:lnTo>
                  <a:pt x="101631" y="645"/>
                </a:lnTo>
                <a:lnTo>
                  <a:pt x="107845" y="258"/>
                </a:lnTo>
                <a:lnTo>
                  <a:pt x="113257" y="0"/>
                </a:lnTo>
                <a:lnTo>
                  <a:pt x="119406" y="1098"/>
                </a:lnTo>
                <a:lnTo>
                  <a:pt x="126045" y="3100"/>
                </a:lnTo>
                <a:lnTo>
                  <a:pt x="133010" y="5705"/>
                </a:lnTo>
                <a:lnTo>
                  <a:pt x="138924" y="8712"/>
                </a:lnTo>
                <a:lnTo>
                  <a:pt x="144137" y="11986"/>
                </a:lnTo>
                <a:lnTo>
                  <a:pt x="148882" y="15439"/>
                </a:lnTo>
                <a:lnTo>
                  <a:pt x="154586" y="19011"/>
                </a:lnTo>
                <a:lnTo>
                  <a:pt x="160928" y="22662"/>
                </a:lnTo>
                <a:lnTo>
                  <a:pt x="167696" y="26366"/>
                </a:lnTo>
                <a:lnTo>
                  <a:pt x="173478" y="30106"/>
                </a:lnTo>
                <a:lnTo>
                  <a:pt x="178603" y="33869"/>
                </a:lnTo>
                <a:lnTo>
                  <a:pt x="183290" y="37647"/>
                </a:lnTo>
                <a:lnTo>
                  <a:pt x="186414" y="42706"/>
                </a:lnTo>
                <a:lnTo>
                  <a:pt x="188497" y="48619"/>
                </a:lnTo>
                <a:lnTo>
                  <a:pt x="189885" y="55101"/>
                </a:lnTo>
                <a:lnTo>
                  <a:pt x="190811" y="61962"/>
                </a:lnTo>
                <a:lnTo>
                  <a:pt x="191428" y="69076"/>
                </a:lnTo>
                <a:lnTo>
                  <a:pt x="191840" y="76359"/>
                </a:lnTo>
                <a:lnTo>
                  <a:pt x="190844" y="85024"/>
                </a:lnTo>
                <a:lnTo>
                  <a:pt x="188910" y="94611"/>
                </a:lnTo>
                <a:lnTo>
                  <a:pt x="186351" y="104812"/>
                </a:lnTo>
                <a:lnTo>
                  <a:pt x="183375" y="115423"/>
                </a:lnTo>
                <a:lnTo>
                  <a:pt x="176681" y="137373"/>
                </a:lnTo>
                <a:lnTo>
                  <a:pt x="171848" y="148560"/>
                </a:lnTo>
                <a:lnTo>
                  <a:pt x="166086" y="159828"/>
                </a:lnTo>
                <a:lnTo>
                  <a:pt x="159705" y="171150"/>
                </a:lnTo>
                <a:lnTo>
                  <a:pt x="152911" y="179969"/>
                </a:lnTo>
                <a:lnTo>
                  <a:pt x="145841" y="187117"/>
                </a:lnTo>
                <a:lnTo>
                  <a:pt x="138588" y="193153"/>
                </a:lnTo>
                <a:lnTo>
                  <a:pt x="132483" y="198446"/>
                </a:lnTo>
                <a:lnTo>
                  <a:pt x="127143" y="203246"/>
                </a:lnTo>
                <a:lnTo>
                  <a:pt x="117823" y="211965"/>
                </a:lnTo>
                <a:lnTo>
                  <a:pt x="109447" y="220073"/>
                </a:lnTo>
                <a:lnTo>
                  <a:pt x="102895" y="225284"/>
                </a:lnTo>
                <a:lnTo>
                  <a:pt x="94718" y="231297"/>
                </a:lnTo>
                <a:lnTo>
                  <a:pt x="85456" y="237846"/>
                </a:lnTo>
                <a:lnTo>
                  <a:pt x="78012" y="242212"/>
                </a:lnTo>
                <a:lnTo>
                  <a:pt x="71779" y="245123"/>
                </a:lnTo>
                <a:lnTo>
                  <a:pt x="66353" y="247063"/>
                </a:lnTo>
                <a:lnTo>
                  <a:pt x="61466" y="248357"/>
                </a:lnTo>
                <a:lnTo>
                  <a:pt x="56938" y="249219"/>
                </a:lnTo>
                <a:lnTo>
                  <a:pt x="52650" y="249794"/>
                </a:lnTo>
                <a:lnTo>
                  <a:pt x="48521" y="250178"/>
                </a:lnTo>
                <a:lnTo>
                  <a:pt x="44498" y="250433"/>
                </a:lnTo>
                <a:lnTo>
                  <a:pt x="36642" y="250717"/>
                </a:lnTo>
                <a:lnTo>
                  <a:pt x="28916" y="250844"/>
                </a:lnTo>
                <a:lnTo>
                  <a:pt x="25078" y="249607"/>
                </a:lnTo>
                <a:lnTo>
                  <a:pt x="21250" y="247513"/>
                </a:lnTo>
                <a:lnTo>
                  <a:pt x="10454" y="239982"/>
                </a:lnTo>
                <a:lnTo>
                  <a:pt x="6694" y="232949"/>
                </a:lnTo>
                <a:lnTo>
                  <a:pt x="0" y="219873"/>
                </a:lnTo>
                <a:lnTo>
                  <a:pt x="721" y="217530"/>
                </a:lnTo>
                <a:lnTo>
                  <a:pt x="4909" y="211540"/>
                </a:lnTo>
                <a:lnTo>
                  <a:pt x="6533" y="208165"/>
                </a:lnTo>
                <a:lnTo>
                  <a:pt x="8338" y="201028"/>
                </a:lnTo>
                <a:lnTo>
                  <a:pt x="12527" y="193623"/>
                </a:lnTo>
                <a:lnTo>
                  <a:pt x="15422" y="189870"/>
                </a:lnTo>
                <a:lnTo>
                  <a:pt x="19892" y="186098"/>
                </a:lnTo>
                <a:lnTo>
                  <a:pt x="25412" y="182313"/>
                </a:lnTo>
                <a:lnTo>
                  <a:pt x="31633" y="178521"/>
                </a:lnTo>
                <a:lnTo>
                  <a:pt x="38319" y="175992"/>
                </a:lnTo>
                <a:lnTo>
                  <a:pt x="45317" y="174306"/>
                </a:lnTo>
                <a:lnTo>
                  <a:pt x="52522" y="173182"/>
                </a:lnTo>
                <a:lnTo>
                  <a:pt x="58596" y="172433"/>
                </a:lnTo>
                <a:lnTo>
                  <a:pt x="63915" y="171933"/>
                </a:lnTo>
                <a:lnTo>
                  <a:pt x="68730" y="171600"/>
                </a:lnTo>
                <a:lnTo>
                  <a:pt x="74481" y="171378"/>
                </a:lnTo>
                <a:lnTo>
                  <a:pt x="87644" y="171132"/>
                </a:lnTo>
                <a:lnTo>
                  <a:pt x="115403" y="170993"/>
                </a:lnTo>
                <a:lnTo>
                  <a:pt x="123376" y="172243"/>
                </a:lnTo>
                <a:lnTo>
                  <a:pt x="129961" y="174347"/>
                </a:lnTo>
                <a:lnTo>
                  <a:pt x="141935" y="180071"/>
                </a:lnTo>
                <a:lnTo>
                  <a:pt x="162639" y="1903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47"/>
          <p:cNvSpPr/>
          <p:nvPr/>
        </p:nvSpPr>
        <p:spPr>
          <a:xfrm>
            <a:off x="5543550" y="5074919"/>
            <a:ext cx="11430" cy="11432"/>
          </a:xfrm>
          <a:custGeom>
            <a:avLst/>
            <a:gdLst/>
            <a:ahLst/>
            <a:cxnLst/>
            <a:rect l="0" t="0" r="0" b="0"/>
            <a:pathLst>
              <a:path w="11430" h="11432">
                <a:moveTo>
                  <a:pt x="0" y="0"/>
                </a:moveTo>
                <a:lnTo>
                  <a:pt x="11429" y="114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48"/>
          <p:cNvSpPr/>
          <p:nvPr/>
        </p:nvSpPr>
        <p:spPr>
          <a:xfrm>
            <a:off x="5577840" y="5074919"/>
            <a:ext cx="320040" cy="22861"/>
          </a:xfrm>
          <a:custGeom>
            <a:avLst/>
            <a:gdLst/>
            <a:ahLst/>
            <a:cxnLst/>
            <a:rect l="0" t="0" r="0" b="0"/>
            <a:pathLst>
              <a:path w="320040" h="22861">
                <a:moveTo>
                  <a:pt x="0" y="0"/>
                </a:moveTo>
                <a:lnTo>
                  <a:pt x="12135" y="0"/>
                </a:lnTo>
                <a:lnTo>
                  <a:pt x="18250" y="1270"/>
                </a:lnTo>
                <a:lnTo>
                  <a:pt x="24867" y="3387"/>
                </a:lnTo>
                <a:lnTo>
                  <a:pt x="31818" y="6068"/>
                </a:lnTo>
                <a:lnTo>
                  <a:pt x="38991" y="7856"/>
                </a:lnTo>
                <a:lnTo>
                  <a:pt x="46314" y="9047"/>
                </a:lnTo>
                <a:lnTo>
                  <a:pt x="53736" y="9841"/>
                </a:lnTo>
                <a:lnTo>
                  <a:pt x="63764" y="10371"/>
                </a:lnTo>
                <a:lnTo>
                  <a:pt x="88452" y="10960"/>
                </a:lnTo>
                <a:lnTo>
                  <a:pt x="196887" y="11418"/>
                </a:lnTo>
                <a:lnTo>
                  <a:pt x="211268" y="12692"/>
                </a:lnTo>
                <a:lnTo>
                  <a:pt x="228475" y="14812"/>
                </a:lnTo>
                <a:lnTo>
                  <a:pt x="261564" y="19283"/>
                </a:lnTo>
                <a:lnTo>
                  <a:pt x="272166" y="20476"/>
                </a:lnTo>
                <a:lnTo>
                  <a:pt x="280504" y="21271"/>
                </a:lnTo>
                <a:lnTo>
                  <a:pt x="287333" y="21801"/>
                </a:lnTo>
                <a:lnTo>
                  <a:pt x="293155" y="22154"/>
                </a:lnTo>
                <a:lnTo>
                  <a:pt x="320039" y="228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49"/>
          <p:cNvSpPr/>
          <p:nvPr/>
        </p:nvSpPr>
        <p:spPr>
          <a:xfrm>
            <a:off x="5659602" y="4985068"/>
            <a:ext cx="43969" cy="318452"/>
          </a:xfrm>
          <a:custGeom>
            <a:avLst/>
            <a:gdLst/>
            <a:ahLst/>
            <a:cxnLst/>
            <a:rect l="0" t="0" r="0" b="0"/>
            <a:pathLst>
              <a:path w="43969" h="318452">
                <a:moveTo>
                  <a:pt x="43968" y="9841"/>
                </a:moveTo>
                <a:lnTo>
                  <a:pt x="24285" y="0"/>
                </a:lnTo>
                <a:lnTo>
                  <a:pt x="21956" y="740"/>
                </a:lnTo>
                <a:lnTo>
                  <a:pt x="19133" y="2504"/>
                </a:lnTo>
                <a:lnTo>
                  <a:pt x="11546" y="8392"/>
                </a:lnTo>
                <a:lnTo>
                  <a:pt x="9653" y="10145"/>
                </a:lnTo>
                <a:lnTo>
                  <a:pt x="4163" y="15480"/>
                </a:lnTo>
                <a:lnTo>
                  <a:pt x="2191" y="18680"/>
                </a:lnTo>
                <a:lnTo>
                  <a:pt x="876" y="22084"/>
                </a:lnTo>
                <a:lnTo>
                  <a:pt x="0" y="25623"/>
                </a:lnTo>
                <a:lnTo>
                  <a:pt x="686" y="31793"/>
                </a:lnTo>
                <a:lnTo>
                  <a:pt x="2414" y="39716"/>
                </a:lnTo>
                <a:lnTo>
                  <a:pt x="4835" y="48808"/>
                </a:lnTo>
                <a:lnTo>
                  <a:pt x="7719" y="62489"/>
                </a:lnTo>
                <a:lnTo>
                  <a:pt x="14310" y="98010"/>
                </a:lnTo>
                <a:lnTo>
                  <a:pt x="16576" y="113071"/>
                </a:lnTo>
                <a:lnTo>
                  <a:pt x="18087" y="125651"/>
                </a:lnTo>
                <a:lnTo>
                  <a:pt x="19094" y="136578"/>
                </a:lnTo>
                <a:lnTo>
                  <a:pt x="19765" y="151482"/>
                </a:lnTo>
                <a:lnTo>
                  <a:pt x="20511" y="188363"/>
                </a:lnTo>
                <a:lnTo>
                  <a:pt x="21029" y="294296"/>
                </a:lnTo>
                <a:lnTo>
                  <a:pt x="32538" y="3184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50"/>
          <p:cNvSpPr/>
          <p:nvPr/>
        </p:nvSpPr>
        <p:spPr>
          <a:xfrm>
            <a:off x="5956776" y="4836533"/>
            <a:ext cx="320400" cy="466447"/>
          </a:xfrm>
          <a:custGeom>
            <a:avLst/>
            <a:gdLst/>
            <a:ahLst/>
            <a:cxnLst/>
            <a:rect l="0" t="0" r="0" b="0"/>
            <a:pathLst>
              <a:path w="320400" h="466447">
                <a:moveTo>
                  <a:pt x="78264" y="44076"/>
                </a:moveTo>
                <a:lnTo>
                  <a:pt x="90399" y="38009"/>
                </a:lnTo>
                <a:lnTo>
                  <a:pt x="99743" y="35030"/>
                </a:lnTo>
                <a:lnTo>
                  <a:pt x="109400" y="32436"/>
                </a:lnTo>
                <a:lnTo>
                  <a:pt x="115532" y="29966"/>
                </a:lnTo>
                <a:lnTo>
                  <a:pt x="122158" y="27049"/>
                </a:lnTo>
                <a:lnTo>
                  <a:pt x="130387" y="23835"/>
                </a:lnTo>
                <a:lnTo>
                  <a:pt x="149689" y="16877"/>
                </a:lnTo>
                <a:lnTo>
                  <a:pt x="158901" y="14513"/>
                </a:lnTo>
                <a:lnTo>
                  <a:pt x="167582" y="12938"/>
                </a:lnTo>
                <a:lnTo>
                  <a:pt x="175909" y="11887"/>
                </a:lnTo>
                <a:lnTo>
                  <a:pt x="184000" y="11187"/>
                </a:lnTo>
                <a:lnTo>
                  <a:pt x="191935" y="10720"/>
                </a:lnTo>
                <a:lnTo>
                  <a:pt x="199764" y="10409"/>
                </a:lnTo>
                <a:lnTo>
                  <a:pt x="212604" y="8932"/>
                </a:lnTo>
                <a:lnTo>
                  <a:pt x="247190" y="3903"/>
                </a:lnTo>
                <a:lnTo>
                  <a:pt x="263271" y="2054"/>
                </a:lnTo>
                <a:lnTo>
                  <a:pt x="277802" y="822"/>
                </a:lnTo>
                <a:lnTo>
                  <a:pt x="291299" y="0"/>
                </a:lnTo>
                <a:lnTo>
                  <a:pt x="301568" y="722"/>
                </a:lnTo>
                <a:lnTo>
                  <a:pt x="309682" y="2473"/>
                </a:lnTo>
                <a:lnTo>
                  <a:pt x="319546" y="6536"/>
                </a:lnTo>
                <a:lnTo>
                  <a:pt x="320399" y="7620"/>
                </a:lnTo>
                <a:lnTo>
                  <a:pt x="318709" y="9358"/>
                </a:lnTo>
                <a:lnTo>
                  <a:pt x="312349" y="9660"/>
                </a:lnTo>
                <a:lnTo>
                  <a:pt x="302528" y="13117"/>
                </a:lnTo>
                <a:lnTo>
                  <a:pt x="296353" y="15817"/>
                </a:lnTo>
                <a:lnTo>
                  <a:pt x="289697" y="17617"/>
                </a:lnTo>
                <a:lnTo>
                  <a:pt x="282719" y="18817"/>
                </a:lnTo>
                <a:lnTo>
                  <a:pt x="275527" y="19616"/>
                </a:lnTo>
                <a:lnTo>
                  <a:pt x="268193" y="20150"/>
                </a:lnTo>
                <a:lnTo>
                  <a:pt x="260763" y="20505"/>
                </a:lnTo>
                <a:lnTo>
                  <a:pt x="253270" y="20742"/>
                </a:lnTo>
                <a:lnTo>
                  <a:pt x="195853" y="21123"/>
                </a:lnTo>
                <a:lnTo>
                  <a:pt x="80515" y="21204"/>
                </a:lnTo>
                <a:lnTo>
                  <a:pt x="70875" y="22478"/>
                </a:lnTo>
                <a:lnTo>
                  <a:pt x="63178" y="24598"/>
                </a:lnTo>
                <a:lnTo>
                  <a:pt x="56777" y="27280"/>
                </a:lnTo>
                <a:lnTo>
                  <a:pt x="51239" y="29069"/>
                </a:lnTo>
                <a:lnTo>
                  <a:pt x="41699" y="31057"/>
                </a:lnTo>
                <a:lnTo>
                  <a:pt x="33226" y="31940"/>
                </a:lnTo>
                <a:lnTo>
                  <a:pt x="29189" y="32176"/>
                </a:lnTo>
                <a:lnTo>
                  <a:pt x="26497" y="33603"/>
                </a:lnTo>
                <a:lnTo>
                  <a:pt x="24703" y="35824"/>
                </a:lnTo>
                <a:lnTo>
                  <a:pt x="21438" y="44219"/>
                </a:lnTo>
                <a:lnTo>
                  <a:pt x="15755" y="60650"/>
                </a:lnTo>
                <a:lnTo>
                  <a:pt x="13731" y="70365"/>
                </a:lnTo>
                <a:lnTo>
                  <a:pt x="12382" y="80652"/>
                </a:lnTo>
                <a:lnTo>
                  <a:pt x="11482" y="91320"/>
                </a:lnTo>
                <a:lnTo>
                  <a:pt x="9613" y="100972"/>
                </a:lnTo>
                <a:lnTo>
                  <a:pt x="7097" y="109947"/>
                </a:lnTo>
                <a:lnTo>
                  <a:pt x="4148" y="118470"/>
                </a:lnTo>
                <a:lnTo>
                  <a:pt x="2184" y="126692"/>
                </a:lnTo>
                <a:lnTo>
                  <a:pt x="874" y="134714"/>
                </a:lnTo>
                <a:lnTo>
                  <a:pt x="0" y="142601"/>
                </a:lnTo>
                <a:lnTo>
                  <a:pt x="688" y="151670"/>
                </a:lnTo>
                <a:lnTo>
                  <a:pt x="2416" y="161525"/>
                </a:lnTo>
                <a:lnTo>
                  <a:pt x="4838" y="171905"/>
                </a:lnTo>
                <a:lnTo>
                  <a:pt x="6453" y="180096"/>
                </a:lnTo>
                <a:lnTo>
                  <a:pt x="8249" y="192583"/>
                </a:lnTo>
                <a:lnTo>
                  <a:pt x="9997" y="196421"/>
                </a:lnTo>
                <a:lnTo>
                  <a:pt x="12432" y="198979"/>
                </a:lnTo>
                <a:lnTo>
                  <a:pt x="19399" y="203086"/>
                </a:lnTo>
                <a:lnTo>
                  <a:pt x="26673" y="203797"/>
                </a:lnTo>
                <a:lnTo>
                  <a:pt x="33321" y="203963"/>
                </a:lnTo>
                <a:lnTo>
                  <a:pt x="54005" y="204070"/>
                </a:lnTo>
                <a:lnTo>
                  <a:pt x="65902" y="201539"/>
                </a:lnTo>
                <a:lnTo>
                  <a:pt x="81451" y="197312"/>
                </a:lnTo>
                <a:lnTo>
                  <a:pt x="99439" y="191953"/>
                </a:lnTo>
                <a:lnTo>
                  <a:pt x="112701" y="187111"/>
                </a:lnTo>
                <a:lnTo>
                  <a:pt x="122811" y="182613"/>
                </a:lnTo>
                <a:lnTo>
                  <a:pt x="130822" y="178344"/>
                </a:lnTo>
                <a:lnTo>
                  <a:pt x="139972" y="175498"/>
                </a:lnTo>
                <a:lnTo>
                  <a:pt x="149883" y="173601"/>
                </a:lnTo>
                <a:lnTo>
                  <a:pt x="160299" y="172336"/>
                </a:lnTo>
                <a:lnTo>
                  <a:pt x="169784" y="170223"/>
                </a:lnTo>
                <a:lnTo>
                  <a:pt x="178647" y="167544"/>
                </a:lnTo>
                <a:lnTo>
                  <a:pt x="187096" y="164488"/>
                </a:lnTo>
                <a:lnTo>
                  <a:pt x="195269" y="163721"/>
                </a:lnTo>
                <a:lnTo>
                  <a:pt x="203257" y="164479"/>
                </a:lnTo>
                <a:lnTo>
                  <a:pt x="211123" y="166255"/>
                </a:lnTo>
                <a:lnTo>
                  <a:pt x="218906" y="167439"/>
                </a:lnTo>
                <a:lnTo>
                  <a:pt x="226635" y="168228"/>
                </a:lnTo>
                <a:lnTo>
                  <a:pt x="234328" y="168754"/>
                </a:lnTo>
                <a:lnTo>
                  <a:pt x="240727" y="170375"/>
                </a:lnTo>
                <a:lnTo>
                  <a:pt x="246262" y="172725"/>
                </a:lnTo>
                <a:lnTo>
                  <a:pt x="255800" y="178724"/>
                </a:lnTo>
                <a:lnTo>
                  <a:pt x="264272" y="185623"/>
                </a:lnTo>
                <a:lnTo>
                  <a:pt x="272271" y="192923"/>
                </a:lnTo>
                <a:lnTo>
                  <a:pt x="283914" y="204172"/>
                </a:lnTo>
                <a:lnTo>
                  <a:pt x="287753" y="207957"/>
                </a:lnTo>
                <a:lnTo>
                  <a:pt x="290314" y="213020"/>
                </a:lnTo>
                <a:lnTo>
                  <a:pt x="293158" y="225419"/>
                </a:lnTo>
                <a:lnTo>
                  <a:pt x="294423" y="236010"/>
                </a:lnTo>
                <a:lnTo>
                  <a:pt x="294984" y="246220"/>
                </a:lnTo>
                <a:lnTo>
                  <a:pt x="295234" y="259225"/>
                </a:lnTo>
                <a:lnTo>
                  <a:pt x="291958" y="273471"/>
                </a:lnTo>
                <a:lnTo>
                  <a:pt x="289307" y="280827"/>
                </a:lnTo>
                <a:lnTo>
                  <a:pt x="284999" y="289540"/>
                </a:lnTo>
                <a:lnTo>
                  <a:pt x="279587" y="299159"/>
                </a:lnTo>
                <a:lnTo>
                  <a:pt x="273439" y="309381"/>
                </a:lnTo>
                <a:lnTo>
                  <a:pt x="268071" y="318736"/>
                </a:lnTo>
                <a:lnTo>
                  <a:pt x="258719" y="335904"/>
                </a:lnTo>
                <a:lnTo>
                  <a:pt x="251907" y="346578"/>
                </a:lnTo>
                <a:lnTo>
                  <a:pt x="243556" y="358774"/>
                </a:lnTo>
                <a:lnTo>
                  <a:pt x="234179" y="371985"/>
                </a:lnTo>
                <a:lnTo>
                  <a:pt x="222847" y="384602"/>
                </a:lnTo>
                <a:lnTo>
                  <a:pt x="210212" y="396824"/>
                </a:lnTo>
                <a:lnTo>
                  <a:pt x="196710" y="408782"/>
                </a:lnTo>
                <a:lnTo>
                  <a:pt x="185168" y="418023"/>
                </a:lnTo>
                <a:lnTo>
                  <a:pt x="174933" y="425454"/>
                </a:lnTo>
                <a:lnTo>
                  <a:pt x="165570" y="431678"/>
                </a:lnTo>
                <a:lnTo>
                  <a:pt x="158058" y="437098"/>
                </a:lnTo>
                <a:lnTo>
                  <a:pt x="151780" y="441980"/>
                </a:lnTo>
                <a:lnTo>
                  <a:pt x="146324" y="446506"/>
                </a:lnTo>
                <a:lnTo>
                  <a:pt x="140147" y="449523"/>
                </a:lnTo>
                <a:lnTo>
                  <a:pt x="133489" y="451534"/>
                </a:lnTo>
                <a:lnTo>
                  <a:pt x="126511" y="452875"/>
                </a:lnTo>
                <a:lnTo>
                  <a:pt x="119319" y="455039"/>
                </a:lnTo>
                <a:lnTo>
                  <a:pt x="111983" y="457751"/>
                </a:lnTo>
                <a:lnTo>
                  <a:pt x="104554" y="460830"/>
                </a:lnTo>
                <a:lnTo>
                  <a:pt x="97061" y="462882"/>
                </a:lnTo>
                <a:lnTo>
                  <a:pt x="89525" y="464250"/>
                </a:lnTo>
                <a:lnTo>
                  <a:pt x="81961" y="465162"/>
                </a:lnTo>
                <a:lnTo>
                  <a:pt x="75649" y="465770"/>
                </a:lnTo>
                <a:lnTo>
                  <a:pt x="70170" y="466176"/>
                </a:lnTo>
                <a:lnTo>
                  <a:pt x="65248" y="466446"/>
                </a:lnTo>
                <a:lnTo>
                  <a:pt x="59427" y="465356"/>
                </a:lnTo>
                <a:lnTo>
                  <a:pt x="53006" y="463360"/>
                </a:lnTo>
                <a:lnTo>
                  <a:pt x="21114" y="4555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51"/>
          <p:cNvSpPr/>
          <p:nvPr/>
        </p:nvSpPr>
        <p:spPr>
          <a:xfrm>
            <a:off x="6297929" y="4972050"/>
            <a:ext cx="274322" cy="262890"/>
          </a:xfrm>
          <a:custGeom>
            <a:avLst/>
            <a:gdLst/>
            <a:ahLst/>
            <a:cxnLst/>
            <a:rect l="0" t="0" r="0" b="0"/>
            <a:pathLst>
              <a:path w="274322" h="262890">
                <a:moveTo>
                  <a:pt x="0" y="0"/>
                </a:moveTo>
                <a:lnTo>
                  <a:pt x="21977" y="21976"/>
                </a:lnTo>
                <a:lnTo>
                  <a:pt x="28622" y="29890"/>
                </a:lnTo>
                <a:lnTo>
                  <a:pt x="35592" y="38977"/>
                </a:lnTo>
                <a:lnTo>
                  <a:pt x="42778" y="48845"/>
                </a:lnTo>
                <a:lnTo>
                  <a:pt x="48839" y="56693"/>
                </a:lnTo>
                <a:lnTo>
                  <a:pt x="54149" y="63195"/>
                </a:lnTo>
                <a:lnTo>
                  <a:pt x="58959" y="68800"/>
                </a:lnTo>
                <a:lnTo>
                  <a:pt x="63437" y="73806"/>
                </a:lnTo>
                <a:lnTo>
                  <a:pt x="71798" y="82756"/>
                </a:lnTo>
                <a:lnTo>
                  <a:pt x="89713" y="101002"/>
                </a:lnTo>
                <a:lnTo>
                  <a:pt x="101719" y="111785"/>
                </a:lnTo>
                <a:lnTo>
                  <a:pt x="135379" y="140698"/>
                </a:lnTo>
                <a:lnTo>
                  <a:pt x="148673" y="153489"/>
                </a:lnTo>
                <a:lnTo>
                  <a:pt x="158805" y="164556"/>
                </a:lnTo>
                <a:lnTo>
                  <a:pt x="166830" y="174474"/>
                </a:lnTo>
                <a:lnTo>
                  <a:pt x="174720" y="182355"/>
                </a:lnTo>
                <a:lnTo>
                  <a:pt x="182520" y="188880"/>
                </a:lnTo>
                <a:lnTo>
                  <a:pt x="190260" y="194500"/>
                </a:lnTo>
                <a:lnTo>
                  <a:pt x="196690" y="199516"/>
                </a:lnTo>
                <a:lnTo>
                  <a:pt x="202247" y="204131"/>
                </a:lnTo>
                <a:lnTo>
                  <a:pt x="207221" y="208477"/>
                </a:lnTo>
                <a:lnTo>
                  <a:pt x="213079" y="212645"/>
                </a:lnTo>
                <a:lnTo>
                  <a:pt x="219522" y="216693"/>
                </a:lnTo>
                <a:lnTo>
                  <a:pt x="226358" y="220662"/>
                </a:lnTo>
                <a:lnTo>
                  <a:pt x="232186" y="224578"/>
                </a:lnTo>
                <a:lnTo>
                  <a:pt x="237341" y="228458"/>
                </a:lnTo>
                <a:lnTo>
                  <a:pt x="242047" y="232315"/>
                </a:lnTo>
                <a:lnTo>
                  <a:pt x="245185" y="236157"/>
                </a:lnTo>
                <a:lnTo>
                  <a:pt x="247276" y="239988"/>
                </a:lnTo>
                <a:lnTo>
                  <a:pt x="248672" y="243812"/>
                </a:lnTo>
                <a:lnTo>
                  <a:pt x="250871" y="246361"/>
                </a:lnTo>
                <a:lnTo>
                  <a:pt x="253608" y="248060"/>
                </a:lnTo>
                <a:lnTo>
                  <a:pt x="256701" y="249194"/>
                </a:lnTo>
                <a:lnTo>
                  <a:pt x="263527" y="253839"/>
                </a:lnTo>
                <a:lnTo>
                  <a:pt x="274321" y="2628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52"/>
          <p:cNvSpPr/>
          <p:nvPr/>
        </p:nvSpPr>
        <p:spPr>
          <a:xfrm>
            <a:off x="6275070" y="4903469"/>
            <a:ext cx="251461" cy="434341"/>
          </a:xfrm>
          <a:custGeom>
            <a:avLst/>
            <a:gdLst/>
            <a:ahLst/>
            <a:cxnLst/>
            <a:rect l="0" t="0" r="0" b="0"/>
            <a:pathLst>
              <a:path w="251461" h="434341">
                <a:moveTo>
                  <a:pt x="251460" y="0"/>
                </a:moveTo>
                <a:lnTo>
                  <a:pt x="251460" y="12136"/>
                </a:lnTo>
                <a:lnTo>
                  <a:pt x="248920" y="19521"/>
                </a:lnTo>
                <a:lnTo>
                  <a:pt x="244686" y="28254"/>
                </a:lnTo>
                <a:lnTo>
                  <a:pt x="239324" y="37886"/>
                </a:lnTo>
                <a:lnTo>
                  <a:pt x="226592" y="62135"/>
                </a:lnTo>
                <a:lnTo>
                  <a:pt x="219642" y="75714"/>
                </a:lnTo>
                <a:lnTo>
                  <a:pt x="211198" y="91116"/>
                </a:lnTo>
                <a:lnTo>
                  <a:pt x="191656" y="125163"/>
                </a:lnTo>
                <a:lnTo>
                  <a:pt x="173657" y="154688"/>
                </a:lnTo>
                <a:lnTo>
                  <a:pt x="165300" y="167896"/>
                </a:lnTo>
                <a:lnTo>
                  <a:pt x="158460" y="179240"/>
                </a:lnTo>
                <a:lnTo>
                  <a:pt x="152630" y="189344"/>
                </a:lnTo>
                <a:lnTo>
                  <a:pt x="147473" y="198619"/>
                </a:lnTo>
                <a:lnTo>
                  <a:pt x="141495" y="208613"/>
                </a:lnTo>
                <a:lnTo>
                  <a:pt x="128080" y="229877"/>
                </a:lnTo>
                <a:lnTo>
                  <a:pt x="106247" y="263269"/>
                </a:lnTo>
                <a:lnTo>
                  <a:pt x="100041" y="273303"/>
                </a:lnTo>
                <a:lnTo>
                  <a:pt x="94634" y="282532"/>
                </a:lnTo>
                <a:lnTo>
                  <a:pt x="89759" y="291225"/>
                </a:lnTo>
                <a:lnTo>
                  <a:pt x="85239" y="300830"/>
                </a:lnTo>
                <a:lnTo>
                  <a:pt x="80956" y="311043"/>
                </a:lnTo>
                <a:lnTo>
                  <a:pt x="76830" y="321663"/>
                </a:lnTo>
                <a:lnTo>
                  <a:pt x="69000" y="335092"/>
                </a:lnTo>
                <a:lnTo>
                  <a:pt x="58699" y="350395"/>
                </a:lnTo>
                <a:lnTo>
                  <a:pt x="46753" y="366946"/>
                </a:lnTo>
                <a:lnTo>
                  <a:pt x="37519" y="379251"/>
                </a:lnTo>
                <a:lnTo>
                  <a:pt x="30092" y="388724"/>
                </a:lnTo>
                <a:lnTo>
                  <a:pt x="23871" y="396309"/>
                </a:lnTo>
                <a:lnTo>
                  <a:pt x="16959" y="408125"/>
                </a:lnTo>
                <a:lnTo>
                  <a:pt x="12617" y="417609"/>
                </a:lnTo>
                <a:lnTo>
                  <a:pt x="6454" y="426058"/>
                </a:lnTo>
                <a:lnTo>
                  <a:pt x="0" y="4343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53"/>
          <p:cNvSpPr/>
          <p:nvPr/>
        </p:nvSpPr>
        <p:spPr>
          <a:xfrm>
            <a:off x="6652259" y="5056913"/>
            <a:ext cx="228601" cy="29438"/>
          </a:xfrm>
          <a:custGeom>
            <a:avLst/>
            <a:gdLst/>
            <a:ahLst/>
            <a:cxnLst/>
            <a:rect l="0" t="0" r="0" b="0"/>
            <a:pathLst>
              <a:path w="228601" h="29438">
                <a:moveTo>
                  <a:pt x="0" y="29437"/>
                </a:moveTo>
                <a:lnTo>
                  <a:pt x="9842" y="19595"/>
                </a:lnTo>
                <a:lnTo>
                  <a:pt x="12911" y="17796"/>
                </a:lnTo>
                <a:lnTo>
                  <a:pt x="23096" y="12409"/>
                </a:lnTo>
                <a:lnTo>
                  <a:pt x="29368" y="10465"/>
                </a:lnTo>
                <a:lnTo>
                  <a:pt x="36088" y="9169"/>
                </a:lnTo>
                <a:lnTo>
                  <a:pt x="43109" y="8305"/>
                </a:lnTo>
                <a:lnTo>
                  <a:pt x="50330" y="7729"/>
                </a:lnTo>
                <a:lnTo>
                  <a:pt x="57684" y="7344"/>
                </a:lnTo>
                <a:lnTo>
                  <a:pt x="72628" y="6918"/>
                </a:lnTo>
                <a:lnTo>
                  <a:pt x="140861" y="6621"/>
                </a:lnTo>
                <a:lnTo>
                  <a:pt x="158677" y="5336"/>
                </a:lnTo>
                <a:lnTo>
                  <a:pt x="174365" y="3210"/>
                </a:lnTo>
                <a:lnTo>
                  <a:pt x="188634" y="522"/>
                </a:lnTo>
                <a:lnTo>
                  <a:pt x="198146" y="0"/>
                </a:lnTo>
                <a:lnTo>
                  <a:pt x="204488" y="922"/>
                </a:lnTo>
                <a:lnTo>
                  <a:pt x="228600" y="65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54"/>
          <p:cNvSpPr/>
          <p:nvPr/>
        </p:nvSpPr>
        <p:spPr>
          <a:xfrm>
            <a:off x="7040880" y="4766309"/>
            <a:ext cx="257560" cy="468631"/>
          </a:xfrm>
          <a:custGeom>
            <a:avLst/>
            <a:gdLst/>
            <a:ahLst/>
            <a:cxnLst/>
            <a:rect l="0" t="0" r="0" b="0"/>
            <a:pathLst>
              <a:path w="257560" h="468631">
                <a:moveTo>
                  <a:pt x="22860" y="0"/>
                </a:moveTo>
                <a:lnTo>
                  <a:pt x="34995" y="6068"/>
                </a:lnTo>
                <a:lnTo>
                  <a:pt x="38570" y="9126"/>
                </a:lnTo>
                <a:lnTo>
                  <a:pt x="40953" y="12434"/>
                </a:lnTo>
                <a:lnTo>
                  <a:pt x="42541" y="15909"/>
                </a:lnTo>
                <a:lnTo>
                  <a:pt x="47694" y="23158"/>
                </a:lnTo>
                <a:lnTo>
                  <a:pt x="50846" y="26868"/>
                </a:lnTo>
                <a:lnTo>
                  <a:pt x="52947" y="30612"/>
                </a:lnTo>
                <a:lnTo>
                  <a:pt x="55282" y="38159"/>
                </a:lnTo>
                <a:lnTo>
                  <a:pt x="54634" y="45760"/>
                </a:lnTo>
                <a:lnTo>
                  <a:pt x="52933" y="55907"/>
                </a:lnTo>
                <a:lnTo>
                  <a:pt x="50529" y="67751"/>
                </a:lnTo>
                <a:lnTo>
                  <a:pt x="48925" y="78187"/>
                </a:lnTo>
                <a:lnTo>
                  <a:pt x="47857" y="87685"/>
                </a:lnTo>
                <a:lnTo>
                  <a:pt x="47145" y="96557"/>
                </a:lnTo>
                <a:lnTo>
                  <a:pt x="45399" y="105011"/>
                </a:lnTo>
                <a:lnTo>
                  <a:pt x="42966" y="113188"/>
                </a:lnTo>
                <a:lnTo>
                  <a:pt x="40074" y="121179"/>
                </a:lnTo>
                <a:lnTo>
                  <a:pt x="30087" y="153764"/>
                </a:lnTo>
                <a:lnTo>
                  <a:pt x="23867" y="174899"/>
                </a:lnTo>
                <a:lnTo>
                  <a:pt x="19722" y="192800"/>
                </a:lnTo>
                <a:lnTo>
                  <a:pt x="16958" y="208543"/>
                </a:lnTo>
                <a:lnTo>
                  <a:pt x="15115" y="222849"/>
                </a:lnTo>
                <a:lnTo>
                  <a:pt x="12617" y="234926"/>
                </a:lnTo>
                <a:lnTo>
                  <a:pt x="9681" y="245518"/>
                </a:lnTo>
                <a:lnTo>
                  <a:pt x="6454" y="255118"/>
                </a:lnTo>
                <a:lnTo>
                  <a:pt x="4303" y="265329"/>
                </a:lnTo>
                <a:lnTo>
                  <a:pt x="2868" y="275946"/>
                </a:lnTo>
                <a:lnTo>
                  <a:pt x="1911" y="286834"/>
                </a:lnTo>
                <a:lnTo>
                  <a:pt x="1275" y="296633"/>
                </a:lnTo>
                <a:lnTo>
                  <a:pt x="566" y="314294"/>
                </a:lnTo>
                <a:lnTo>
                  <a:pt x="167" y="338517"/>
                </a:lnTo>
                <a:lnTo>
                  <a:pt x="14" y="378692"/>
                </a:lnTo>
                <a:lnTo>
                  <a:pt x="3393" y="390981"/>
                </a:lnTo>
                <a:lnTo>
                  <a:pt x="6072" y="397814"/>
                </a:lnTo>
                <a:lnTo>
                  <a:pt x="9128" y="402370"/>
                </a:lnTo>
                <a:lnTo>
                  <a:pt x="12435" y="405407"/>
                </a:lnTo>
                <a:lnTo>
                  <a:pt x="19496" y="410051"/>
                </a:lnTo>
                <a:lnTo>
                  <a:pt x="26868" y="416349"/>
                </a:lnTo>
                <a:lnTo>
                  <a:pt x="31882" y="418536"/>
                </a:lnTo>
                <a:lnTo>
                  <a:pt x="37764" y="419994"/>
                </a:lnTo>
                <a:lnTo>
                  <a:pt x="44227" y="420966"/>
                </a:lnTo>
                <a:lnTo>
                  <a:pt x="49804" y="421614"/>
                </a:lnTo>
                <a:lnTo>
                  <a:pt x="54793" y="422046"/>
                </a:lnTo>
                <a:lnTo>
                  <a:pt x="59388" y="422335"/>
                </a:lnTo>
                <a:lnTo>
                  <a:pt x="64992" y="421256"/>
                </a:lnTo>
                <a:lnTo>
                  <a:pt x="71268" y="419268"/>
                </a:lnTo>
                <a:lnTo>
                  <a:pt x="77992" y="416672"/>
                </a:lnTo>
                <a:lnTo>
                  <a:pt x="85014" y="413672"/>
                </a:lnTo>
                <a:lnTo>
                  <a:pt x="99591" y="406951"/>
                </a:lnTo>
                <a:lnTo>
                  <a:pt x="134212" y="389959"/>
                </a:lnTo>
                <a:lnTo>
                  <a:pt x="145355" y="383163"/>
                </a:lnTo>
                <a:lnTo>
                  <a:pt x="155323" y="376092"/>
                </a:lnTo>
                <a:lnTo>
                  <a:pt x="164508" y="368838"/>
                </a:lnTo>
                <a:lnTo>
                  <a:pt x="173172" y="361462"/>
                </a:lnTo>
                <a:lnTo>
                  <a:pt x="181488" y="354005"/>
                </a:lnTo>
                <a:lnTo>
                  <a:pt x="189572" y="346494"/>
                </a:lnTo>
                <a:lnTo>
                  <a:pt x="197501" y="340216"/>
                </a:lnTo>
                <a:lnTo>
                  <a:pt x="205327" y="334761"/>
                </a:lnTo>
                <a:lnTo>
                  <a:pt x="213084" y="329854"/>
                </a:lnTo>
                <a:lnTo>
                  <a:pt x="219526" y="324043"/>
                </a:lnTo>
                <a:lnTo>
                  <a:pt x="225091" y="317629"/>
                </a:lnTo>
                <a:lnTo>
                  <a:pt x="230071" y="310813"/>
                </a:lnTo>
                <a:lnTo>
                  <a:pt x="234660" y="303729"/>
                </a:lnTo>
                <a:lnTo>
                  <a:pt x="238990" y="296466"/>
                </a:lnTo>
                <a:lnTo>
                  <a:pt x="245917" y="282893"/>
                </a:lnTo>
                <a:lnTo>
                  <a:pt x="248996" y="272627"/>
                </a:lnTo>
                <a:lnTo>
                  <a:pt x="253751" y="263831"/>
                </a:lnTo>
                <a:lnTo>
                  <a:pt x="256798" y="259707"/>
                </a:lnTo>
                <a:lnTo>
                  <a:pt x="257559" y="255688"/>
                </a:lnTo>
                <a:lnTo>
                  <a:pt x="256796" y="251739"/>
                </a:lnTo>
                <a:lnTo>
                  <a:pt x="253832" y="243964"/>
                </a:lnTo>
                <a:lnTo>
                  <a:pt x="252514" y="236275"/>
                </a:lnTo>
                <a:lnTo>
                  <a:pt x="250892" y="233717"/>
                </a:lnTo>
                <a:lnTo>
                  <a:pt x="248541" y="232011"/>
                </a:lnTo>
                <a:lnTo>
                  <a:pt x="242542" y="230117"/>
                </a:lnTo>
                <a:lnTo>
                  <a:pt x="235644" y="229274"/>
                </a:lnTo>
                <a:lnTo>
                  <a:pt x="232025" y="230320"/>
                </a:lnTo>
                <a:lnTo>
                  <a:pt x="224619" y="234868"/>
                </a:lnTo>
                <a:lnTo>
                  <a:pt x="219596" y="237859"/>
                </a:lnTo>
                <a:lnTo>
                  <a:pt x="213707" y="241122"/>
                </a:lnTo>
                <a:lnTo>
                  <a:pt x="207241" y="244568"/>
                </a:lnTo>
                <a:lnTo>
                  <a:pt x="196580" y="249406"/>
                </a:lnTo>
                <a:lnTo>
                  <a:pt x="167802" y="261554"/>
                </a:lnTo>
                <a:lnTo>
                  <a:pt x="155048" y="268349"/>
                </a:lnTo>
                <a:lnTo>
                  <a:pt x="144005" y="275420"/>
                </a:lnTo>
                <a:lnTo>
                  <a:pt x="134103" y="282673"/>
                </a:lnTo>
                <a:lnTo>
                  <a:pt x="124962" y="290049"/>
                </a:lnTo>
                <a:lnTo>
                  <a:pt x="116328" y="297506"/>
                </a:lnTo>
                <a:lnTo>
                  <a:pt x="108032" y="305017"/>
                </a:lnTo>
                <a:lnTo>
                  <a:pt x="97421" y="313835"/>
                </a:lnTo>
                <a:lnTo>
                  <a:pt x="72085" y="333792"/>
                </a:lnTo>
                <a:lnTo>
                  <a:pt x="60757" y="345718"/>
                </a:lnTo>
                <a:lnTo>
                  <a:pt x="50664" y="358749"/>
                </a:lnTo>
                <a:lnTo>
                  <a:pt x="41397" y="372516"/>
                </a:lnTo>
                <a:lnTo>
                  <a:pt x="33947" y="382964"/>
                </a:lnTo>
                <a:lnTo>
                  <a:pt x="27711" y="391199"/>
                </a:lnTo>
                <a:lnTo>
                  <a:pt x="22284" y="397960"/>
                </a:lnTo>
                <a:lnTo>
                  <a:pt x="17396" y="405007"/>
                </a:lnTo>
                <a:lnTo>
                  <a:pt x="12867" y="412245"/>
                </a:lnTo>
                <a:lnTo>
                  <a:pt x="5719" y="425790"/>
                </a:lnTo>
                <a:lnTo>
                  <a:pt x="2541" y="436043"/>
                </a:lnTo>
                <a:lnTo>
                  <a:pt x="753" y="448956"/>
                </a:lnTo>
                <a:lnTo>
                  <a:pt x="335" y="456923"/>
                </a:lnTo>
                <a:lnTo>
                  <a:pt x="0" y="4686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55"/>
          <p:cNvSpPr/>
          <p:nvPr/>
        </p:nvSpPr>
        <p:spPr>
          <a:xfrm>
            <a:off x="4446740" y="5829300"/>
            <a:ext cx="205270" cy="45720"/>
          </a:xfrm>
          <a:custGeom>
            <a:avLst/>
            <a:gdLst/>
            <a:ahLst/>
            <a:cxnLst/>
            <a:rect l="0" t="0" r="0" b="0"/>
            <a:pathLst>
              <a:path w="205270" h="45720">
                <a:moveTo>
                  <a:pt x="10960" y="45719"/>
                </a:moveTo>
                <a:lnTo>
                  <a:pt x="0" y="45719"/>
                </a:lnTo>
                <a:lnTo>
                  <a:pt x="11805" y="45719"/>
                </a:lnTo>
                <a:lnTo>
                  <a:pt x="17873" y="44450"/>
                </a:lnTo>
                <a:lnTo>
                  <a:pt x="24458" y="42333"/>
                </a:lnTo>
                <a:lnTo>
                  <a:pt x="31389" y="39652"/>
                </a:lnTo>
                <a:lnTo>
                  <a:pt x="38549" y="37864"/>
                </a:lnTo>
                <a:lnTo>
                  <a:pt x="45863" y="36672"/>
                </a:lnTo>
                <a:lnTo>
                  <a:pt x="53278" y="35878"/>
                </a:lnTo>
                <a:lnTo>
                  <a:pt x="59492" y="34079"/>
                </a:lnTo>
                <a:lnTo>
                  <a:pt x="64905" y="31609"/>
                </a:lnTo>
                <a:lnTo>
                  <a:pt x="69783" y="28692"/>
                </a:lnTo>
                <a:lnTo>
                  <a:pt x="76845" y="26748"/>
                </a:lnTo>
                <a:lnTo>
                  <a:pt x="85363" y="25452"/>
                </a:lnTo>
                <a:lnTo>
                  <a:pt x="94852" y="24588"/>
                </a:lnTo>
                <a:lnTo>
                  <a:pt x="102448" y="22742"/>
                </a:lnTo>
                <a:lnTo>
                  <a:pt x="108782" y="20241"/>
                </a:lnTo>
                <a:lnTo>
                  <a:pt x="114274" y="17304"/>
                </a:lnTo>
                <a:lnTo>
                  <a:pt x="119206" y="15346"/>
                </a:lnTo>
                <a:lnTo>
                  <a:pt x="123764" y="14040"/>
                </a:lnTo>
                <a:lnTo>
                  <a:pt x="128073" y="13170"/>
                </a:lnTo>
                <a:lnTo>
                  <a:pt x="133485" y="11320"/>
                </a:lnTo>
                <a:lnTo>
                  <a:pt x="139633" y="8816"/>
                </a:lnTo>
                <a:lnTo>
                  <a:pt x="146272" y="5877"/>
                </a:lnTo>
                <a:lnTo>
                  <a:pt x="151968" y="3918"/>
                </a:lnTo>
                <a:lnTo>
                  <a:pt x="157035" y="2612"/>
                </a:lnTo>
                <a:lnTo>
                  <a:pt x="161683" y="1741"/>
                </a:lnTo>
                <a:lnTo>
                  <a:pt x="167322" y="1161"/>
                </a:lnTo>
                <a:lnTo>
                  <a:pt x="173621" y="773"/>
                </a:lnTo>
                <a:lnTo>
                  <a:pt x="186124" y="343"/>
                </a:lnTo>
                <a:lnTo>
                  <a:pt x="20526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56"/>
          <p:cNvSpPr/>
          <p:nvPr/>
        </p:nvSpPr>
        <p:spPr>
          <a:xfrm>
            <a:off x="4377690" y="5960224"/>
            <a:ext cx="251461" cy="51956"/>
          </a:xfrm>
          <a:custGeom>
            <a:avLst/>
            <a:gdLst/>
            <a:ahLst/>
            <a:cxnLst/>
            <a:rect l="0" t="0" r="0" b="0"/>
            <a:pathLst>
              <a:path w="251461" h="51956">
                <a:moveTo>
                  <a:pt x="0" y="51955"/>
                </a:moveTo>
                <a:lnTo>
                  <a:pt x="25750" y="51955"/>
                </a:lnTo>
                <a:lnTo>
                  <a:pt x="29866" y="50686"/>
                </a:lnTo>
                <a:lnTo>
                  <a:pt x="33881" y="48569"/>
                </a:lnTo>
                <a:lnTo>
                  <a:pt x="37827" y="45888"/>
                </a:lnTo>
                <a:lnTo>
                  <a:pt x="42998" y="44100"/>
                </a:lnTo>
                <a:lnTo>
                  <a:pt x="48985" y="42908"/>
                </a:lnTo>
                <a:lnTo>
                  <a:pt x="55517" y="42114"/>
                </a:lnTo>
                <a:lnTo>
                  <a:pt x="62411" y="40315"/>
                </a:lnTo>
                <a:lnTo>
                  <a:pt x="69547" y="37845"/>
                </a:lnTo>
                <a:lnTo>
                  <a:pt x="76845" y="34928"/>
                </a:lnTo>
                <a:lnTo>
                  <a:pt x="95113" y="28301"/>
                </a:lnTo>
                <a:lnTo>
                  <a:pt x="105318" y="24756"/>
                </a:lnTo>
                <a:lnTo>
                  <a:pt x="113392" y="22392"/>
                </a:lnTo>
                <a:lnTo>
                  <a:pt x="120045" y="20817"/>
                </a:lnTo>
                <a:lnTo>
                  <a:pt x="164118" y="12220"/>
                </a:lnTo>
                <a:lnTo>
                  <a:pt x="176721" y="10225"/>
                </a:lnTo>
                <a:lnTo>
                  <a:pt x="187664" y="8895"/>
                </a:lnTo>
                <a:lnTo>
                  <a:pt x="197499" y="8009"/>
                </a:lnTo>
                <a:lnTo>
                  <a:pt x="206596" y="6147"/>
                </a:lnTo>
                <a:lnTo>
                  <a:pt x="215201" y="3637"/>
                </a:lnTo>
                <a:lnTo>
                  <a:pt x="223477" y="693"/>
                </a:lnTo>
                <a:lnTo>
                  <a:pt x="230264" y="0"/>
                </a:lnTo>
                <a:lnTo>
                  <a:pt x="236060" y="809"/>
                </a:lnTo>
                <a:lnTo>
                  <a:pt x="251460" y="62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57"/>
          <p:cNvSpPr/>
          <p:nvPr/>
        </p:nvSpPr>
        <p:spPr>
          <a:xfrm>
            <a:off x="3886217" y="5726569"/>
            <a:ext cx="262874" cy="456444"/>
          </a:xfrm>
          <a:custGeom>
            <a:avLst/>
            <a:gdLst/>
            <a:ahLst/>
            <a:cxnLst/>
            <a:rect l="0" t="0" r="0" b="0"/>
            <a:pathLst>
              <a:path w="262874" h="456444">
                <a:moveTo>
                  <a:pt x="262873" y="11290"/>
                </a:moveTo>
                <a:lnTo>
                  <a:pt x="237122" y="11290"/>
                </a:lnTo>
                <a:lnTo>
                  <a:pt x="233006" y="10020"/>
                </a:lnTo>
                <a:lnTo>
                  <a:pt x="225045" y="5223"/>
                </a:lnTo>
                <a:lnTo>
                  <a:pt x="219875" y="3435"/>
                </a:lnTo>
                <a:lnTo>
                  <a:pt x="213887" y="2244"/>
                </a:lnTo>
                <a:lnTo>
                  <a:pt x="207356" y="1449"/>
                </a:lnTo>
                <a:lnTo>
                  <a:pt x="201731" y="920"/>
                </a:lnTo>
                <a:lnTo>
                  <a:pt x="196712" y="567"/>
                </a:lnTo>
                <a:lnTo>
                  <a:pt x="192095" y="331"/>
                </a:lnTo>
                <a:lnTo>
                  <a:pt x="180193" y="70"/>
                </a:lnTo>
                <a:lnTo>
                  <a:pt x="173463" y="0"/>
                </a:lnTo>
                <a:lnTo>
                  <a:pt x="167706" y="1224"/>
                </a:lnTo>
                <a:lnTo>
                  <a:pt x="162598" y="3309"/>
                </a:lnTo>
                <a:lnTo>
                  <a:pt x="157923" y="5970"/>
                </a:lnTo>
                <a:lnTo>
                  <a:pt x="153536" y="7743"/>
                </a:lnTo>
                <a:lnTo>
                  <a:pt x="149342" y="8926"/>
                </a:lnTo>
                <a:lnTo>
                  <a:pt x="145275" y="9714"/>
                </a:lnTo>
                <a:lnTo>
                  <a:pt x="140024" y="11509"/>
                </a:lnTo>
                <a:lnTo>
                  <a:pt x="133984" y="13977"/>
                </a:lnTo>
                <a:lnTo>
                  <a:pt x="127417" y="16891"/>
                </a:lnTo>
                <a:lnTo>
                  <a:pt x="120499" y="22644"/>
                </a:lnTo>
                <a:lnTo>
                  <a:pt x="113347" y="30290"/>
                </a:lnTo>
                <a:lnTo>
                  <a:pt x="106038" y="39196"/>
                </a:lnTo>
                <a:lnTo>
                  <a:pt x="98626" y="47674"/>
                </a:lnTo>
                <a:lnTo>
                  <a:pt x="91145" y="55867"/>
                </a:lnTo>
                <a:lnTo>
                  <a:pt x="83618" y="63868"/>
                </a:lnTo>
                <a:lnTo>
                  <a:pt x="77329" y="71742"/>
                </a:lnTo>
                <a:lnTo>
                  <a:pt x="71867" y="79531"/>
                </a:lnTo>
                <a:lnTo>
                  <a:pt x="66956" y="87264"/>
                </a:lnTo>
                <a:lnTo>
                  <a:pt x="61141" y="94960"/>
                </a:lnTo>
                <a:lnTo>
                  <a:pt x="54725" y="102630"/>
                </a:lnTo>
                <a:lnTo>
                  <a:pt x="47907" y="110283"/>
                </a:lnTo>
                <a:lnTo>
                  <a:pt x="42093" y="117926"/>
                </a:lnTo>
                <a:lnTo>
                  <a:pt x="36946" y="125561"/>
                </a:lnTo>
                <a:lnTo>
                  <a:pt x="32245" y="133190"/>
                </a:lnTo>
                <a:lnTo>
                  <a:pt x="27841" y="144627"/>
                </a:lnTo>
                <a:lnTo>
                  <a:pt x="23635" y="158602"/>
                </a:lnTo>
                <a:lnTo>
                  <a:pt x="19560" y="174268"/>
                </a:lnTo>
                <a:lnTo>
                  <a:pt x="15575" y="187252"/>
                </a:lnTo>
                <a:lnTo>
                  <a:pt x="11647" y="198448"/>
                </a:lnTo>
                <a:lnTo>
                  <a:pt x="7759" y="208452"/>
                </a:lnTo>
                <a:lnTo>
                  <a:pt x="5167" y="218932"/>
                </a:lnTo>
                <a:lnTo>
                  <a:pt x="3439" y="229728"/>
                </a:lnTo>
                <a:lnTo>
                  <a:pt x="2287" y="240735"/>
                </a:lnTo>
                <a:lnTo>
                  <a:pt x="1519" y="250614"/>
                </a:lnTo>
                <a:lnTo>
                  <a:pt x="1006" y="259740"/>
                </a:lnTo>
                <a:lnTo>
                  <a:pt x="665" y="268363"/>
                </a:lnTo>
                <a:lnTo>
                  <a:pt x="185" y="304772"/>
                </a:lnTo>
                <a:lnTo>
                  <a:pt x="0" y="360816"/>
                </a:lnTo>
                <a:lnTo>
                  <a:pt x="1265" y="368768"/>
                </a:lnTo>
                <a:lnTo>
                  <a:pt x="3377" y="376609"/>
                </a:lnTo>
                <a:lnTo>
                  <a:pt x="9111" y="390825"/>
                </a:lnTo>
                <a:lnTo>
                  <a:pt x="15893" y="401375"/>
                </a:lnTo>
                <a:lnTo>
                  <a:pt x="32919" y="426591"/>
                </a:lnTo>
                <a:lnTo>
                  <a:pt x="38450" y="432937"/>
                </a:lnTo>
                <a:lnTo>
                  <a:pt x="43408" y="437169"/>
                </a:lnTo>
                <a:lnTo>
                  <a:pt x="47983" y="439989"/>
                </a:lnTo>
                <a:lnTo>
                  <a:pt x="53573" y="443139"/>
                </a:lnTo>
                <a:lnTo>
                  <a:pt x="66557" y="450027"/>
                </a:lnTo>
                <a:lnTo>
                  <a:pt x="72306" y="452371"/>
                </a:lnTo>
                <a:lnTo>
                  <a:pt x="77408" y="453934"/>
                </a:lnTo>
                <a:lnTo>
                  <a:pt x="82079" y="454976"/>
                </a:lnTo>
                <a:lnTo>
                  <a:pt x="86464" y="455671"/>
                </a:lnTo>
                <a:lnTo>
                  <a:pt x="90657" y="456134"/>
                </a:lnTo>
                <a:lnTo>
                  <a:pt x="94722" y="456443"/>
                </a:lnTo>
                <a:lnTo>
                  <a:pt x="98702" y="455378"/>
                </a:lnTo>
                <a:lnTo>
                  <a:pt x="106511" y="450810"/>
                </a:lnTo>
                <a:lnTo>
                  <a:pt x="111642" y="449083"/>
                </a:lnTo>
                <a:lnTo>
                  <a:pt x="117602" y="447933"/>
                </a:lnTo>
                <a:lnTo>
                  <a:pt x="124116" y="447165"/>
                </a:lnTo>
                <a:lnTo>
                  <a:pt x="129728" y="445383"/>
                </a:lnTo>
                <a:lnTo>
                  <a:pt x="134739" y="442926"/>
                </a:lnTo>
                <a:lnTo>
                  <a:pt x="139350" y="440017"/>
                </a:lnTo>
                <a:lnTo>
                  <a:pt x="144965" y="435538"/>
                </a:lnTo>
                <a:lnTo>
                  <a:pt x="151247" y="430012"/>
                </a:lnTo>
                <a:lnTo>
                  <a:pt x="157976" y="423789"/>
                </a:lnTo>
                <a:lnTo>
                  <a:pt x="166271" y="414559"/>
                </a:lnTo>
                <a:lnTo>
                  <a:pt x="175612" y="403326"/>
                </a:lnTo>
                <a:lnTo>
                  <a:pt x="185649" y="390758"/>
                </a:lnTo>
                <a:lnTo>
                  <a:pt x="192340" y="379839"/>
                </a:lnTo>
                <a:lnTo>
                  <a:pt x="196801" y="370020"/>
                </a:lnTo>
                <a:lnTo>
                  <a:pt x="199775" y="360933"/>
                </a:lnTo>
                <a:lnTo>
                  <a:pt x="204297" y="352335"/>
                </a:lnTo>
                <a:lnTo>
                  <a:pt x="209853" y="344064"/>
                </a:lnTo>
                <a:lnTo>
                  <a:pt x="216096" y="336009"/>
                </a:lnTo>
                <a:lnTo>
                  <a:pt x="221528" y="326830"/>
                </a:lnTo>
                <a:lnTo>
                  <a:pt x="226419" y="316900"/>
                </a:lnTo>
                <a:lnTo>
                  <a:pt x="230951" y="306470"/>
                </a:lnTo>
                <a:lnTo>
                  <a:pt x="233971" y="295707"/>
                </a:lnTo>
                <a:lnTo>
                  <a:pt x="235985" y="284722"/>
                </a:lnTo>
                <a:lnTo>
                  <a:pt x="237327" y="273588"/>
                </a:lnTo>
                <a:lnTo>
                  <a:pt x="239492" y="262356"/>
                </a:lnTo>
                <a:lnTo>
                  <a:pt x="242206" y="251057"/>
                </a:lnTo>
                <a:lnTo>
                  <a:pt x="245285" y="239714"/>
                </a:lnTo>
                <a:lnTo>
                  <a:pt x="248607" y="224534"/>
                </a:lnTo>
                <a:lnTo>
                  <a:pt x="255686" y="187345"/>
                </a:lnTo>
                <a:lnTo>
                  <a:pt x="256811" y="170570"/>
                </a:lnTo>
                <a:lnTo>
                  <a:pt x="256292" y="155576"/>
                </a:lnTo>
                <a:lnTo>
                  <a:pt x="254675" y="141771"/>
                </a:lnTo>
                <a:lnTo>
                  <a:pt x="253598" y="130028"/>
                </a:lnTo>
                <a:lnTo>
                  <a:pt x="252879" y="119659"/>
                </a:lnTo>
                <a:lnTo>
                  <a:pt x="252400" y="110206"/>
                </a:lnTo>
                <a:lnTo>
                  <a:pt x="250811" y="101364"/>
                </a:lnTo>
                <a:lnTo>
                  <a:pt x="248482" y="92929"/>
                </a:lnTo>
                <a:lnTo>
                  <a:pt x="245659" y="84766"/>
                </a:lnTo>
                <a:lnTo>
                  <a:pt x="239135" y="72310"/>
                </a:lnTo>
                <a:lnTo>
                  <a:pt x="232003" y="62540"/>
                </a:lnTo>
                <a:lnTo>
                  <a:pt x="224599" y="53965"/>
                </a:lnTo>
                <a:lnTo>
                  <a:pt x="219577" y="51170"/>
                </a:lnTo>
                <a:lnTo>
                  <a:pt x="213689" y="49307"/>
                </a:lnTo>
                <a:lnTo>
                  <a:pt x="207223" y="48064"/>
                </a:lnTo>
                <a:lnTo>
                  <a:pt x="200373" y="45967"/>
                </a:lnTo>
                <a:lnTo>
                  <a:pt x="193266" y="43298"/>
                </a:lnTo>
                <a:lnTo>
                  <a:pt x="185988" y="40249"/>
                </a:lnTo>
                <a:lnTo>
                  <a:pt x="179866" y="39486"/>
                </a:lnTo>
                <a:lnTo>
                  <a:pt x="174515" y="40247"/>
                </a:lnTo>
                <a:lnTo>
                  <a:pt x="169678" y="42025"/>
                </a:lnTo>
                <a:lnTo>
                  <a:pt x="163913" y="43210"/>
                </a:lnTo>
                <a:lnTo>
                  <a:pt x="157529" y="44000"/>
                </a:lnTo>
                <a:lnTo>
                  <a:pt x="150734" y="44527"/>
                </a:lnTo>
                <a:lnTo>
                  <a:pt x="143663" y="46148"/>
                </a:lnTo>
                <a:lnTo>
                  <a:pt x="136410" y="48499"/>
                </a:lnTo>
                <a:lnTo>
                  <a:pt x="114283" y="570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58"/>
          <p:cNvSpPr/>
          <p:nvPr/>
        </p:nvSpPr>
        <p:spPr>
          <a:xfrm>
            <a:off x="4766850" y="5566409"/>
            <a:ext cx="308071" cy="639883"/>
          </a:xfrm>
          <a:custGeom>
            <a:avLst/>
            <a:gdLst/>
            <a:ahLst/>
            <a:cxnLst/>
            <a:rect l="0" t="0" r="0" b="0"/>
            <a:pathLst>
              <a:path w="308071" h="639883">
                <a:moveTo>
                  <a:pt x="308070" y="0"/>
                </a:moveTo>
                <a:lnTo>
                  <a:pt x="282319" y="0"/>
                </a:lnTo>
                <a:lnTo>
                  <a:pt x="278203" y="1270"/>
                </a:lnTo>
                <a:lnTo>
                  <a:pt x="270242" y="6068"/>
                </a:lnTo>
                <a:lnTo>
                  <a:pt x="265071" y="10395"/>
                </a:lnTo>
                <a:lnTo>
                  <a:pt x="259084" y="15821"/>
                </a:lnTo>
                <a:lnTo>
                  <a:pt x="252553" y="21977"/>
                </a:lnTo>
                <a:lnTo>
                  <a:pt x="246928" y="28621"/>
                </a:lnTo>
                <a:lnTo>
                  <a:pt x="241908" y="35591"/>
                </a:lnTo>
                <a:lnTo>
                  <a:pt x="218617" y="71083"/>
                </a:lnTo>
                <a:lnTo>
                  <a:pt x="206524" y="89299"/>
                </a:lnTo>
                <a:lnTo>
                  <a:pt x="195923" y="103982"/>
                </a:lnTo>
                <a:lnTo>
                  <a:pt x="186315" y="116312"/>
                </a:lnTo>
                <a:lnTo>
                  <a:pt x="177369" y="127072"/>
                </a:lnTo>
                <a:lnTo>
                  <a:pt x="168866" y="139324"/>
                </a:lnTo>
                <a:lnTo>
                  <a:pt x="160657" y="152573"/>
                </a:lnTo>
                <a:lnTo>
                  <a:pt x="152645" y="166486"/>
                </a:lnTo>
                <a:lnTo>
                  <a:pt x="144763" y="179571"/>
                </a:lnTo>
                <a:lnTo>
                  <a:pt x="129232" y="204269"/>
                </a:lnTo>
                <a:lnTo>
                  <a:pt x="106209" y="239595"/>
                </a:lnTo>
                <a:lnTo>
                  <a:pt x="99835" y="251170"/>
                </a:lnTo>
                <a:lnTo>
                  <a:pt x="94317" y="262697"/>
                </a:lnTo>
                <a:lnTo>
                  <a:pt x="89368" y="274191"/>
                </a:lnTo>
                <a:lnTo>
                  <a:pt x="80988" y="290745"/>
                </a:lnTo>
                <a:lnTo>
                  <a:pt x="58131" y="332843"/>
                </a:lnTo>
                <a:lnTo>
                  <a:pt x="48734" y="351436"/>
                </a:lnTo>
                <a:lnTo>
                  <a:pt x="41199" y="367640"/>
                </a:lnTo>
                <a:lnTo>
                  <a:pt x="34906" y="382254"/>
                </a:lnTo>
                <a:lnTo>
                  <a:pt x="29440" y="395806"/>
                </a:lnTo>
                <a:lnTo>
                  <a:pt x="19981" y="421024"/>
                </a:lnTo>
                <a:lnTo>
                  <a:pt x="16951" y="431813"/>
                </a:lnTo>
                <a:lnTo>
                  <a:pt x="11416" y="460402"/>
                </a:lnTo>
                <a:lnTo>
                  <a:pt x="8700" y="470765"/>
                </a:lnTo>
                <a:lnTo>
                  <a:pt x="5620" y="481483"/>
                </a:lnTo>
                <a:lnTo>
                  <a:pt x="3566" y="493709"/>
                </a:lnTo>
                <a:lnTo>
                  <a:pt x="2198" y="506940"/>
                </a:lnTo>
                <a:lnTo>
                  <a:pt x="676" y="532647"/>
                </a:lnTo>
                <a:lnTo>
                  <a:pt x="0" y="552539"/>
                </a:lnTo>
                <a:lnTo>
                  <a:pt x="1090" y="560130"/>
                </a:lnTo>
                <a:lnTo>
                  <a:pt x="5688" y="571950"/>
                </a:lnTo>
                <a:lnTo>
                  <a:pt x="11964" y="581437"/>
                </a:lnTo>
                <a:lnTo>
                  <a:pt x="18987" y="589886"/>
                </a:lnTo>
                <a:lnTo>
                  <a:pt x="26342" y="597875"/>
                </a:lnTo>
                <a:lnTo>
                  <a:pt x="37623" y="609513"/>
                </a:lnTo>
                <a:lnTo>
                  <a:pt x="42681" y="613352"/>
                </a:lnTo>
                <a:lnTo>
                  <a:pt x="48594" y="617182"/>
                </a:lnTo>
                <a:lnTo>
                  <a:pt x="55076" y="621005"/>
                </a:lnTo>
                <a:lnTo>
                  <a:pt x="60667" y="624823"/>
                </a:lnTo>
                <a:lnTo>
                  <a:pt x="70266" y="632453"/>
                </a:lnTo>
                <a:lnTo>
                  <a:pt x="75874" y="634995"/>
                </a:lnTo>
                <a:lnTo>
                  <a:pt x="82153" y="636691"/>
                </a:lnTo>
                <a:lnTo>
                  <a:pt x="88878" y="637820"/>
                </a:lnTo>
                <a:lnTo>
                  <a:pt x="94632" y="638573"/>
                </a:lnTo>
                <a:lnTo>
                  <a:pt x="99738" y="639076"/>
                </a:lnTo>
                <a:lnTo>
                  <a:pt x="104411" y="639411"/>
                </a:lnTo>
                <a:lnTo>
                  <a:pt x="110068" y="639634"/>
                </a:lnTo>
                <a:lnTo>
                  <a:pt x="123125" y="639882"/>
                </a:lnTo>
                <a:lnTo>
                  <a:pt x="130163" y="638678"/>
                </a:lnTo>
                <a:lnTo>
                  <a:pt x="137395" y="636605"/>
                </a:lnTo>
                <a:lnTo>
                  <a:pt x="159479" y="6286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59"/>
          <p:cNvSpPr/>
          <p:nvPr/>
        </p:nvSpPr>
        <p:spPr>
          <a:xfrm>
            <a:off x="5052059" y="5737859"/>
            <a:ext cx="251462" cy="297181"/>
          </a:xfrm>
          <a:custGeom>
            <a:avLst/>
            <a:gdLst/>
            <a:ahLst/>
            <a:cxnLst/>
            <a:rect l="0" t="0" r="0" b="0"/>
            <a:pathLst>
              <a:path w="251462" h="297181">
                <a:moveTo>
                  <a:pt x="0" y="0"/>
                </a:moveTo>
                <a:lnTo>
                  <a:pt x="6069" y="12136"/>
                </a:lnTo>
                <a:lnTo>
                  <a:pt x="9126" y="16981"/>
                </a:lnTo>
                <a:lnTo>
                  <a:pt x="15909" y="25751"/>
                </a:lnTo>
                <a:lnTo>
                  <a:pt x="23158" y="33882"/>
                </a:lnTo>
                <a:lnTo>
                  <a:pt x="26869" y="37828"/>
                </a:lnTo>
                <a:lnTo>
                  <a:pt x="44227" y="55517"/>
                </a:lnTo>
                <a:lnTo>
                  <a:pt x="51075" y="61142"/>
                </a:lnTo>
                <a:lnTo>
                  <a:pt x="58180" y="66161"/>
                </a:lnTo>
                <a:lnTo>
                  <a:pt x="65457" y="70777"/>
                </a:lnTo>
                <a:lnTo>
                  <a:pt x="71578" y="75125"/>
                </a:lnTo>
                <a:lnTo>
                  <a:pt x="76929" y="79294"/>
                </a:lnTo>
                <a:lnTo>
                  <a:pt x="81766" y="83343"/>
                </a:lnTo>
                <a:lnTo>
                  <a:pt x="86261" y="87312"/>
                </a:lnTo>
                <a:lnTo>
                  <a:pt x="94642" y="95109"/>
                </a:lnTo>
                <a:lnTo>
                  <a:pt x="98655" y="100236"/>
                </a:lnTo>
                <a:lnTo>
                  <a:pt x="102600" y="106194"/>
                </a:lnTo>
                <a:lnTo>
                  <a:pt x="106500" y="112706"/>
                </a:lnTo>
                <a:lnTo>
                  <a:pt x="115451" y="123397"/>
                </a:lnTo>
                <a:lnTo>
                  <a:pt x="127767" y="136875"/>
                </a:lnTo>
                <a:lnTo>
                  <a:pt x="142328" y="152210"/>
                </a:lnTo>
                <a:lnTo>
                  <a:pt x="153306" y="164974"/>
                </a:lnTo>
                <a:lnTo>
                  <a:pt x="161894" y="176023"/>
                </a:lnTo>
                <a:lnTo>
                  <a:pt x="168890" y="185928"/>
                </a:lnTo>
                <a:lnTo>
                  <a:pt x="174823" y="193802"/>
                </a:lnTo>
                <a:lnTo>
                  <a:pt x="180049" y="200322"/>
                </a:lnTo>
                <a:lnTo>
                  <a:pt x="184803" y="205938"/>
                </a:lnTo>
                <a:lnTo>
                  <a:pt x="189242" y="212222"/>
                </a:lnTo>
                <a:lnTo>
                  <a:pt x="193471" y="218951"/>
                </a:lnTo>
                <a:lnTo>
                  <a:pt x="197561" y="225978"/>
                </a:lnTo>
                <a:lnTo>
                  <a:pt x="201557" y="231932"/>
                </a:lnTo>
                <a:lnTo>
                  <a:pt x="205492" y="237172"/>
                </a:lnTo>
                <a:lnTo>
                  <a:pt x="213250" y="246379"/>
                </a:lnTo>
                <a:lnTo>
                  <a:pt x="220931" y="254706"/>
                </a:lnTo>
                <a:lnTo>
                  <a:pt x="223488" y="258704"/>
                </a:lnTo>
                <a:lnTo>
                  <a:pt x="226328" y="266533"/>
                </a:lnTo>
                <a:lnTo>
                  <a:pt x="230977" y="274246"/>
                </a:lnTo>
                <a:lnTo>
                  <a:pt x="233995" y="278081"/>
                </a:lnTo>
                <a:lnTo>
                  <a:pt x="237348" y="285729"/>
                </a:lnTo>
                <a:lnTo>
                  <a:pt x="238242" y="289546"/>
                </a:lnTo>
                <a:lnTo>
                  <a:pt x="240108" y="292090"/>
                </a:lnTo>
                <a:lnTo>
                  <a:pt x="242622" y="293787"/>
                </a:lnTo>
                <a:lnTo>
                  <a:pt x="251461" y="297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60"/>
          <p:cNvSpPr/>
          <p:nvPr/>
        </p:nvSpPr>
        <p:spPr>
          <a:xfrm>
            <a:off x="5086350" y="5692139"/>
            <a:ext cx="182880" cy="365762"/>
          </a:xfrm>
          <a:custGeom>
            <a:avLst/>
            <a:gdLst/>
            <a:ahLst/>
            <a:cxnLst/>
            <a:rect l="0" t="0" r="0" b="0"/>
            <a:pathLst>
              <a:path w="182880" h="365762">
                <a:moveTo>
                  <a:pt x="182879" y="0"/>
                </a:moveTo>
                <a:lnTo>
                  <a:pt x="166971" y="31818"/>
                </a:lnTo>
                <a:lnTo>
                  <a:pt x="163383" y="41533"/>
                </a:lnTo>
                <a:lnTo>
                  <a:pt x="159722" y="53088"/>
                </a:lnTo>
                <a:lnTo>
                  <a:pt x="156012" y="65873"/>
                </a:lnTo>
                <a:lnTo>
                  <a:pt x="150997" y="78205"/>
                </a:lnTo>
                <a:lnTo>
                  <a:pt x="145115" y="90237"/>
                </a:lnTo>
                <a:lnTo>
                  <a:pt x="138653" y="102068"/>
                </a:lnTo>
                <a:lnTo>
                  <a:pt x="133075" y="113765"/>
                </a:lnTo>
                <a:lnTo>
                  <a:pt x="128087" y="125374"/>
                </a:lnTo>
                <a:lnTo>
                  <a:pt x="123491" y="136923"/>
                </a:lnTo>
                <a:lnTo>
                  <a:pt x="117887" y="148432"/>
                </a:lnTo>
                <a:lnTo>
                  <a:pt x="111611" y="159915"/>
                </a:lnTo>
                <a:lnTo>
                  <a:pt x="104887" y="171380"/>
                </a:lnTo>
                <a:lnTo>
                  <a:pt x="94030" y="190892"/>
                </a:lnTo>
                <a:lnTo>
                  <a:pt x="89356" y="199651"/>
                </a:lnTo>
                <a:lnTo>
                  <a:pt x="84971" y="209301"/>
                </a:lnTo>
                <a:lnTo>
                  <a:pt x="80777" y="219544"/>
                </a:lnTo>
                <a:lnTo>
                  <a:pt x="76711" y="230183"/>
                </a:lnTo>
                <a:lnTo>
                  <a:pt x="72731" y="239815"/>
                </a:lnTo>
                <a:lnTo>
                  <a:pt x="68807" y="248777"/>
                </a:lnTo>
                <a:lnTo>
                  <a:pt x="64921" y="257292"/>
                </a:lnTo>
                <a:lnTo>
                  <a:pt x="62331" y="264238"/>
                </a:lnTo>
                <a:lnTo>
                  <a:pt x="59452" y="275343"/>
                </a:lnTo>
                <a:lnTo>
                  <a:pt x="57415" y="281352"/>
                </a:lnTo>
                <a:lnTo>
                  <a:pt x="54786" y="287898"/>
                </a:lnTo>
                <a:lnTo>
                  <a:pt x="51764" y="294802"/>
                </a:lnTo>
                <a:lnTo>
                  <a:pt x="48479" y="300675"/>
                </a:lnTo>
                <a:lnTo>
                  <a:pt x="45019" y="305860"/>
                </a:lnTo>
                <a:lnTo>
                  <a:pt x="41443" y="310587"/>
                </a:lnTo>
                <a:lnTo>
                  <a:pt x="37788" y="315008"/>
                </a:lnTo>
                <a:lnTo>
                  <a:pt x="34082" y="319225"/>
                </a:lnTo>
                <a:lnTo>
                  <a:pt x="30341" y="323307"/>
                </a:lnTo>
                <a:lnTo>
                  <a:pt x="27847" y="327299"/>
                </a:lnTo>
                <a:lnTo>
                  <a:pt x="25077" y="335120"/>
                </a:lnTo>
                <a:lnTo>
                  <a:pt x="20458" y="342829"/>
                </a:lnTo>
                <a:lnTo>
                  <a:pt x="17449" y="346663"/>
                </a:lnTo>
                <a:lnTo>
                  <a:pt x="14104" y="354309"/>
                </a:lnTo>
                <a:lnTo>
                  <a:pt x="13213" y="358126"/>
                </a:lnTo>
                <a:lnTo>
                  <a:pt x="11348" y="360671"/>
                </a:lnTo>
                <a:lnTo>
                  <a:pt x="8836" y="362368"/>
                </a:lnTo>
                <a:lnTo>
                  <a:pt x="0" y="3657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61"/>
          <p:cNvSpPr/>
          <p:nvPr/>
        </p:nvSpPr>
        <p:spPr>
          <a:xfrm>
            <a:off x="5314950" y="5760719"/>
            <a:ext cx="373538" cy="80011"/>
          </a:xfrm>
          <a:custGeom>
            <a:avLst/>
            <a:gdLst/>
            <a:ahLst/>
            <a:cxnLst/>
            <a:rect l="0" t="0" r="0" b="0"/>
            <a:pathLst>
              <a:path w="373538" h="80011">
                <a:moveTo>
                  <a:pt x="0" y="80010"/>
                </a:moveTo>
                <a:lnTo>
                  <a:pt x="23094" y="80010"/>
                </a:lnTo>
                <a:lnTo>
                  <a:pt x="29366" y="78740"/>
                </a:lnTo>
                <a:lnTo>
                  <a:pt x="36087" y="76624"/>
                </a:lnTo>
                <a:lnTo>
                  <a:pt x="43108" y="73943"/>
                </a:lnTo>
                <a:lnTo>
                  <a:pt x="49059" y="72155"/>
                </a:lnTo>
                <a:lnTo>
                  <a:pt x="59057" y="70169"/>
                </a:lnTo>
                <a:lnTo>
                  <a:pt x="67734" y="69287"/>
                </a:lnTo>
                <a:lnTo>
                  <a:pt x="71826" y="69051"/>
                </a:lnTo>
                <a:lnTo>
                  <a:pt x="75824" y="67624"/>
                </a:lnTo>
                <a:lnTo>
                  <a:pt x="79759" y="65403"/>
                </a:lnTo>
                <a:lnTo>
                  <a:pt x="83653" y="62652"/>
                </a:lnTo>
                <a:lnTo>
                  <a:pt x="88788" y="60818"/>
                </a:lnTo>
                <a:lnTo>
                  <a:pt x="94752" y="59595"/>
                </a:lnTo>
                <a:lnTo>
                  <a:pt x="101268" y="58780"/>
                </a:lnTo>
                <a:lnTo>
                  <a:pt x="108152" y="58237"/>
                </a:lnTo>
                <a:lnTo>
                  <a:pt x="115281" y="57875"/>
                </a:lnTo>
                <a:lnTo>
                  <a:pt x="122574" y="57633"/>
                </a:lnTo>
                <a:lnTo>
                  <a:pt x="128706" y="56202"/>
                </a:lnTo>
                <a:lnTo>
                  <a:pt x="134064" y="53978"/>
                </a:lnTo>
                <a:lnTo>
                  <a:pt x="138906" y="51226"/>
                </a:lnTo>
                <a:lnTo>
                  <a:pt x="144674" y="49391"/>
                </a:lnTo>
                <a:lnTo>
                  <a:pt x="151059" y="48167"/>
                </a:lnTo>
                <a:lnTo>
                  <a:pt x="157856" y="47352"/>
                </a:lnTo>
                <a:lnTo>
                  <a:pt x="168795" y="46445"/>
                </a:lnTo>
                <a:lnTo>
                  <a:pt x="177890" y="46043"/>
                </a:lnTo>
                <a:lnTo>
                  <a:pt x="186165" y="45863"/>
                </a:lnTo>
                <a:lnTo>
                  <a:pt x="190150" y="44546"/>
                </a:lnTo>
                <a:lnTo>
                  <a:pt x="194076" y="42397"/>
                </a:lnTo>
                <a:lnTo>
                  <a:pt x="197964" y="39695"/>
                </a:lnTo>
                <a:lnTo>
                  <a:pt x="203096" y="37893"/>
                </a:lnTo>
                <a:lnTo>
                  <a:pt x="209057" y="36692"/>
                </a:lnTo>
                <a:lnTo>
                  <a:pt x="215571" y="35892"/>
                </a:lnTo>
                <a:lnTo>
                  <a:pt x="222454" y="34088"/>
                </a:lnTo>
                <a:lnTo>
                  <a:pt x="229582" y="31616"/>
                </a:lnTo>
                <a:lnTo>
                  <a:pt x="236875" y="28697"/>
                </a:lnTo>
                <a:lnTo>
                  <a:pt x="243006" y="26752"/>
                </a:lnTo>
                <a:lnTo>
                  <a:pt x="253206" y="24590"/>
                </a:lnTo>
                <a:lnTo>
                  <a:pt x="258974" y="24013"/>
                </a:lnTo>
                <a:lnTo>
                  <a:pt x="265359" y="23629"/>
                </a:lnTo>
                <a:lnTo>
                  <a:pt x="272156" y="23373"/>
                </a:lnTo>
                <a:lnTo>
                  <a:pt x="281767" y="21932"/>
                </a:lnTo>
                <a:lnTo>
                  <a:pt x="293254" y="19701"/>
                </a:lnTo>
                <a:lnTo>
                  <a:pt x="305993" y="16945"/>
                </a:lnTo>
                <a:lnTo>
                  <a:pt x="317025" y="15107"/>
                </a:lnTo>
                <a:lnTo>
                  <a:pt x="326920" y="13881"/>
                </a:lnTo>
                <a:lnTo>
                  <a:pt x="348915" y="11915"/>
                </a:lnTo>
                <a:lnTo>
                  <a:pt x="358696" y="11646"/>
                </a:lnTo>
                <a:lnTo>
                  <a:pt x="364861" y="11574"/>
                </a:lnTo>
                <a:lnTo>
                  <a:pt x="368970" y="10256"/>
                </a:lnTo>
                <a:lnTo>
                  <a:pt x="371710" y="8107"/>
                </a:lnTo>
                <a:lnTo>
                  <a:pt x="373537" y="5405"/>
                </a:lnTo>
                <a:lnTo>
                  <a:pt x="373484" y="3603"/>
                </a:lnTo>
                <a:lnTo>
                  <a:pt x="372179" y="2403"/>
                </a:lnTo>
                <a:lnTo>
                  <a:pt x="36575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62"/>
          <p:cNvSpPr/>
          <p:nvPr/>
        </p:nvSpPr>
        <p:spPr>
          <a:xfrm>
            <a:off x="5806440" y="5566409"/>
            <a:ext cx="57151" cy="354331"/>
          </a:xfrm>
          <a:custGeom>
            <a:avLst/>
            <a:gdLst/>
            <a:ahLst/>
            <a:cxnLst/>
            <a:rect l="0" t="0" r="0" b="0"/>
            <a:pathLst>
              <a:path w="57151" h="354331">
                <a:moveTo>
                  <a:pt x="0" y="0"/>
                </a:moveTo>
                <a:lnTo>
                  <a:pt x="0" y="32937"/>
                </a:lnTo>
                <a:lnTo>
                  <a:pt x="2539" y="42278"/>
                </a:lnTo>
                <a:lnTo>
                  <a:pt x="6773" y="53585"/>
                </a:lnTo>
                <a:lnTo>
                  <a:pt x="12135" y="66204"/>
                </a:lnTo>
                <a:lnTo>
                  <a:pt x="15710" y="77156"/>
                </a:lnTo>
                <a:lnTo>
                  <a:pt x="18093" y="86997"/>
                </a:lnTo>
                <a:lnTo>
                  <a:pt x="19682" y="96098"/>
                </a:lnTo>
                <a:lnTo>
                  <a:pt x="20741" y="104706"/>
                </a:lnTo>
                <a:lnTo>
                  <a:pt x="21448" y="112984"/>
                </a:lnTo>
                <a:lnTo>
                  <a:pt x="21918" y="121043"/>
                </a:lnTo>
                <a:lnTo>
                  <a:pt x="23502" y="131495"/>
                </a:lnTo>
                <a:lnTo>
                  <a:pt x="25828" y="143544"/>
                </a:lnTo>
                <a:lnTo>
                  <a:pt x="28648" y="156656"/>
                </a:lnTo>
                <a:lnTo>
                  <a:pt x="30529" y="167937"/>
                </a:lnTo>
                <a:lnTo>
                  <a:pt x="31783" y="177999"/>
                </a:lnTo>
                <a:lnTo>
                  <a:pt x="32618" y="187246"/>
                </a:lnTo>
                <a:lnTo>
                  <a:pt x="34445" y="201031"/>
                </a:lnTo>
                <a:lnTo>
                  <a:pt x="39862" y="236667"/>
                </a:lnTo>
                <a:lnTo>
                  <a:pt x="41815" y="253028"/>
                </a:lnTo>
                <a:lnTo>
                  <a:pt x="43116" y="267746"/>
                </a:lnTo>
                <a:lnTo>
                  <a:pt x="44562" y="292988"/>
                </a:lnTo>
                <a:lnTo>
                  <a:pt x="45567" y="325901"/>
                </a:lnTo>
                <a:lnTo>
                  <a:pt x="45674" y="335888"/>
                </a:lnTo>
                <a:lnTo>
                  <a:pt x="46959" y="338225"/>
                </a:lnTo>
                <a:lnTo>
                  <a:pt x="49086" y="339784"/>
                </a:lnTo>
                <a:lnTo>
                  <a:pt x="51774" y="340823"/>
                </a:lnTo>
                <a:lnTo>
                  <a:pt x="53566" y="342785"/>
                </a:lnTo>
                <a:lnTo>
                  <a:pt x="54760" y="345364"/>
                </a:lnTo>
                <a:lnTo>
                  <a:pt x="57150" y="3543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63"/>
          <p:cNvSpPr/>
          <p:nvPr/>
        </p:nvSpPr>
        <p:spPr>
          <a:xfrm>
            <a:off x="5852159" y="5440679"/>
            <a:ext cx="249519" cy="617222"/>
          </a:xfrm>
          <a:custGeom>
            <a:avLst/>
            <a:gdLst/>
            <a:ahLst/>
            <a:cxnLst/>
            <a:rect l="0" t="0" r="0" b="0"/>
            <a:pathLst>
              <a:path w="249519" h="617222">
                <a:moveTo>
                  <a:pt x="0" y="0"/>
                </a:moveTo>
                <a:lnTo>
                  <a:pt x="12136" y="6068"/>
                </a:lnTo>
                <a:lnTo>
                  <a:pt x="19521" y="7855"/>
                </a:lnTo>
                <a:lnTo>
                  <a:pt x="28254" y="9047"/>
                </a:lnTo>
                <a:lnTo>
                  <a:pt x="45577" y="10371"/>
                </a:lnTo>
                <a:lnTo>
                  <a:pt x="57510" y="10959"/>
                </a:lnTo>
                <a:lnTo>
                  <a:pt x="62471" y="12386"/>
                </a:lnTo>
                <a:lnTo>
                  <a:pt x="67047" y="14608"/>
                </a:lnTo>
                <a:lnTo>
                  <a:pt x="71368" y="17359"/>
                </a:lnTo>
                <a:lnTo>
                  <a:pt x="76789" y="19193"/>
                </a:lnTo>
                <a:lnTo>
                  <a:pt x="82943" y="20415"/>
                </a:lnTo>
                <a:lnTo>
                  <a:pt x="89586" y="21231"/>
                </a:lnTo>
                <a:lnTo>
                  <a:pt x="97824" y="24314"/>
                </a:lnTo>
                <a:lnTo>
                  <a:pt x="107126" y="28909"/>
                </a:lnTo>
                <a:lnTo>
                  <a:pt x="117138" y="34513"/>
                </a:lnTo>
                <a:lnTo>
                  <a:pt x="125082" y="39519"/>
                </a:lnTo>
                <a:lnTo>
                  <a:pt x="131649" y="44126"/>
                </a:lnTo>
                <a:lnTo>
                  <a:pt x="137296" y="48468"/>
                </a:lnTo>
                <a:lnTo>
                  <a:pt x="142331" y="52632"/>
                </a:lnTo>
                <a:lnTo>
                  <a:pt x="146957" y="56678"/>
                </a:lnTo>
                <a:lnTo>
                  <a:pt x="151312" y="60646"/>
                </a:lnTo>
                <a:lnTo>
                  <a:pt x="162923" y="71827"/>
                </a:lnTo>
                <a:lnTo>
                  <a:pt x="169576" y="78365"/>
                </a:lnTo>
                <a:lnTo>
                  <a:pt x="176551" y="87804"/>
                </a:lnTo>
                <a:lnTo>
                  <a:pt x="183741" y="99176"/>
                </a:lnTo>
                <a:lnTo>
                  <a:pt x="197233" y="122819"/>
                </a:lnTo>
                <a:lnTo>
                  <a:pt x="207463" y="141793"/>
                </a:lnTo>
                <a:lnTo>
                  <a:pt x="213238" y="154219"/>
                </a:lnTo>
                <a:lnTo>
                  <a:pt x="226430" y="184959"/>
                </a:lnTo>
                <a:lnTo>
                  <a:pt x="230963" y="198236"/>
                </a:lnTo>
                <a:lnTo>
                  <a:pt x="233985" y="209628"/>
                </a:lnTo>
                <a:lnTo>
                  <a:pt x="236000" y="219762"/>
                </a:lnTo>
                <a:lnTo>
                  <a:pt x="238614" y="230328"/>
                </a:lnTo>
                <a:lnTo>
                  <a:pt x="241626" y="241182"/>
                </a:lnTo>
                <a:lnTo>
                  <a:pt x="244904" y="252228"/>
                </a:lnTo>
                <a:lnTo>
                  <a:pt x="248546" y="271275"/>
                </a:lnTo>
                <a:lnTo>
                  <a:pt x="249518" y="279910"/>
                </a:lnTo>
                <a:lnTo>
                  <a:pt x="248895" y="293287"/>
                </a:lnTo>
                <a:lnTo>
                  <a:pt x="247210" y="309825"/>
                </a:lnTo>
                <a:lnTo>
                  <a:pt x="244817" y="328470"/>
                </a:lnTo>
                <a:lnTo>
                  <a:pt x="243222" y="344710"/>
                </a:lnTo>
                <a:lnTo>
                  <a:pt x="242158" y="359347"/>
                </a:lnTo>
                <a:lnTo>
                  <a:pt x="240976" y="384500"/>
                </a:lnTo>
                <a:lnTo>
                  <a:pt x="240451" y="404146"/>
                </a:lnTo>
                <a:lnTo>
                  <a:pt x="239040" y="414211"/>
                </a:lnTo>
                <a:lnTo>
                  <a:pt x="236830" y="424730"/>
                </a:lnTo>
                <a:lnTo>
                  <a:pt x="234087" y="435554"/>
                </a:lnTo>
                <a:lnTo>
                  <a:pt x="227652" y="454353"/>
                </a:lnTo>
                <a:lnTo>
                  <a:pt x="224159" y="462922"/>
                </a:lnTo>
                <a:lnTo>
                  <a:pt x="220559" y="473715"/>
                </a:lnTo>
                <a:lnTo>
                  <a:pt x="216889" y="485990"/>
                </a:lnTo>
                <a:lnTo>
                  <a:pt x="213173" y="499254"/>
                </a:lnTo>
                <a:lnTo>
                  <a:pt x="209425" y="510636"/>
                </a:lnTo>
                <a:lnTo>
                  <a:pt x="205658" y="520764"/>
                </a:lnTo>
                <a:lnTo>
                  <a:pt x="199354" y="537521"/>
                </a:lnTo>
                <a:lnTo>
                  <a:pt x="194535" y="555365"/>
                </a:lnTo>
                <a:lnTo>
                  <a:pt x="188907" y="568985"/>
                </a:lnTo>
                <a:lnTo>
                  <a:pt x="184666" y="584866"/>
                </a:lnTo>
                <a:lnTo>
                  <a:pt x="182801" y="588031"/>
                </a:lnTo>
                <a:lnTo>
                  <a:pt x="180287" y="590141"/>
                </a:lnTo>
                <a:lnTo>
                  <a:pt x="177342" y="591548"/>
                </a:lnTo>
                <a:lnTo>
                  <a:pt x="175378" y="593756"/>
                </a:lnTo>
                <a:lnTo>
                  <a:pt x="174069" y="596497"/>
                </a:lnTo>
                <a:lnTo>
                  <a:pt x="171967" y="603954"/>
                </a:lnTo>
                <a:lnTo>
                  <a:pt x="165536" y="611314"/>
                </a:lnTo>
                <a:lnTo>
                  <a:pt x="160020" y="6172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64"/>
          <p:cNvSpPr/>
          <p:nvPr/>
        </p:nvSpPr>
        <p:spPr>
          <a:xfrm>
            <a:off x="6183828" y="5406389"/>
            <a:ext cx="228402" cy="651498"/>
          </a:xfrm>
          <a:custGeom>
            <a:avLst/>
            <a:gdLst/>
            <a:ahLst/>
            <a:cxnLst/>
            <a:rect l="0" t="0" r="0" b="0"/>
            <a:pathLst>
              <a:path w="228402" h="651498">
                <a:moveTo>
                  <a:pt x="125531" y="0"/>
                </a:moveTo>
                <a:lnTo>
                  <a:pt x="125531" y="15909"/>
                </a:lnTo>
                <a:lnTo>
                  <a:pt x="124262" y="19496"/>
                </a:lnTo>
                <a:lnTo>
                  <a:pt x="119464" y="26868"/>
                </a:lnTo>
                <a:lnTo>
                  <a:pt x="113098" y="37765"/>
                </a:lnTo>
                <a:lnTo>
                  <a:pt x="106035" y="53615"/>
                </a:lnTo>
                <a:lnTo>
                  <a:pt x="102374" y="64953"/>
                </a:lnTo>
                <a:lnTo>
                  <a:pt x="94919" y="89829"/>
                </a:lnTo>
                <a:lnTo>
                  <a:pt x="87373" y="113584"/>
                </a:lnTo>
                <a:lnTo>
                  <a:pt x="82312" y="123983"/>
                </a:lnTo>
                <a:lnTo>
                  <a:pt x="76399" y="133455"/>
                </a:lnTo>
                <a:lnTo>
                  <a:pt x="69916" y="142310"/>
                </a:lnTo>
                <a:lnTo>
                  <a:pt x="64325" y="152024"/>
                </a:lnTo>
                <a:lnTo>
                  <a:pt x="59327" y="162309"/>
                </a:lnTo>
                <a:lnTo>
                  <a:pt x="54725" y="172977"/>
                </a:lnTo>
                <a:lnTo>
                  <a:pt x="50387" y="186438"/>
                </a:lnTo>
                <a:lnTo>
                  <a:pt x="46225" y="201762"/>
                </a:lnTo>
                <a:lnTo>
                  <a:pt x="42181" y="218328"/>
                </a:lnTo>
                <a:lnTo>
                  <a:pt x="38215" y="231912"/>
                </a:lnTo>
                <a:lnTo>
                  <a:pt x="34300" y="243508"/>
                </a:lnTo>
                <a:lnTo>
                  <a:pt x="30420" y="253779"/>
                </a:lnTo>
                <a:lnTo>
                  <a:pt x="26564" y="266976"/>
                </a:lnTo>
                <a:lnTo>
                  <a:pt x="22724" y="282124"/>
                </a:lnTo>
                <a:lnTo>
                  <a:pt x="18893" y="298573"/>
                </a:lnTo>
                <a:lnTo>
                  <a:pt x="15069" y="313349"/>
                </a:lnTo>
                <a:lnTo>
                  <a:pt x="11250" y="327009"/>
                </a:lnTo>
                <a:lnTo>
                  <a:pt x="7434" y="339926"/>
                </a:lnTo>
                <a:lnTo>
                  <a:pt x="4890" y="351078"/>
                </a:lnTo>
                <a:lnTo>
                  <a:pt x="2063" y="370241"/>
                </a:lnTo>
                <a:lnTo>
                  <a:pt x="1309" y="382718"/>
                </a:lnTo>
                <a:lnTo>
                  <a:pt x="472" y="413514"/>
                </a:lnTo>
                <a:lnTo>
                  <a:pt x="0" y="448348"/>
                </a:lnTo>
                <a:lnTo>
                  <a:pt x="1204" y="460189"/>
                </a:lnTo>
                <a:lnTo>
                  <a:pt x="3276" y="473163"/>
                </a:lnTo>
                <a:lnTo>
                  <a:pt x="5928" y="486892"/>
                </a:lnTo>
                <a:lnTo>
                  <a:pt x="7696" y="498585"/>
                </a:lnTo>
                <a:lnTo>
                  <a:pt x="9661" y="518350"/>
                </a:lnTo>
                <a:lnTo>
                  <a:pt x="13920" y="532215"/>
                </a:lnTo>
                <a:lnTo>
                  <a:pt x="20046" y="543880"/>
                </a:lnTo>
                <a:lnTo>
                  <a:pt x="27003" y="557531"/>
                </a:lnTo>
                <a:lnTo>
                  <a:pt x="30635" y="563457"/>
                </a:lnTo>
                <a:lnTo>
                  <a:pt x="34328" y="568678"/>
                </a:lnTo>
                <a:lnTo>
                  <a:pt x="38059" y="573429"/>
                </a:lnTo>
                <a:lnTo>
                  <a:pt x="43087" y="579137"/>
                </a:lnTo>
                <a:lnTo>
                  <a:pt x="48978" y="585481"/>
                </a:lnTo>
                <a:lnTo>
                  <a:pt x="55446" y="592251"/>
                </a:lnTo>
                <a:lnTo>
                  <a:pt x="61028" y="596764"/>
                </a:lnTo>
                <a:lnTo>
                  <a:pt x="66019" y="599773"/>
                </a:lnTo>
                <a:lnTo>
                  <a:pt x="70616" y="601779"/>
                </a:lnTo>
                <a:lnTo>
                  <a:pt x="77491" y="605656"/>
                </a:lnTo>
                <a:lnTo>
                  <a:pt x="85885" y="610780"/>
                </a:lnTo>
                <a:lnTo>
                  <a:pt x="95291" y="616737"/>
                </a:lnTo>
                <a:lnTo>
                  <a:pt x="104101" y="621978"/>
                </a:lnTo>
                <a:lnTo>
                  <a:pt x="112514" y="626742"/>
                </a:lnTo>
                <a:lnTo>
                  <a:pt x="120663" y="631188"/>
                </a:lnTo>
                <a:lnTo>
                  <a:pt x="127366" y="634153"/>
                </a:lnTo>
                <a:lnTo>
                  <a:pt x="133105" y="636128"/>
                </a:lnTo>
                <a:lnTo>
                  <a:pt x="138200" y="637445"/>
                </a:lnTo>
                <a:lnTo>
                  <a:pt x="144137" y="639594"/>
                </a:lnTo>
                <a:lnTo>
                  <a:pt x="150636" y="642296"/>
                </a:lnTo>
                <a:lnTo>
                  <a:pt x="157507" y="645368"/>
                </a:lnTo>
                <a:lnTo>
                  <a:pt x="163359" y="647415"/>
                </a:lnTo>
                <a:lnTo>
                  <a:pt x="168530" y="648780"/>
                </a:lnTo>
                <a:lnTo>
                  <a:pt x="173247" y="649690"/>
                </a:lnTo>
                <a:lnTo>
                  <a:pt x="177662" y="650297"/>
                </a:lnTo>
                <a:lnTo>
                  <a:pt x="181875" y="650701"/>
                </a:lnTo>
                <a:lnTo>
                  <a:pt x="185954" y="650971"/>
                </a:lnTo>
                <a:lnTo>
                  <a:pt x="191213" y="651151"/>
                </a:lnTo>
                <a:lnTo>
                  <a:pt x="215645" y="651479"/>
                </a:lnTo>
                <a:lnTo>
                  <a:pt x="221886" y="651497"/>
                </a:lnTo>
                <a:lnTo>
                  <a:pt x="224058" y="650231"/>
                </a:lnTo>
                <a:lnTo>
                  <a:pt x="225505" y="648118"/>
                </a:lnTo>
                <a:lnTo>
                  <a:pt x="228401" y="6400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65"/>
          <p:cNvSpPr/>
          <p:nvPr/>
        </p:nvSpPr>
        <p:spPr>
          <a:xfrm>
            <a:off x="6320789" y="5612129"/>
            <a:ext cx="308612" cy="285751"/>
          </a:xfrm>
          <a:custGeom>
            <a:avLst/>
            <a:gdLst/>
            <a:ahLst/>
            <a:cxnLst/>
            <a:rect l="0" t="0" r="0" b="0"/>
            <a:pathLst>
              <a:path w="308612" h="285751">
                <a:moveTo>
                  <a:pt x="0" y="0"/>
                </a:moveTo>
                <a:lnTo>
                  <a:pt x="0" y="6068"/>
                </a:lnTo>
                <a:lnTo>
                  <a:pt x="1271" y="7855"/>
                </a:lnTo>
                <a:lnTo>
                  <a:pt x="3387" y="9047"/>
                </a:lnTo>
                <a:lnTo>
                  <a:pt x="6069" y="9842"/>
                </a:lnTo>
                <a:lnTo>
                  <a:pt x="9125" y="12911"/>
                </a:lnTo>
                <a:lnTo>
                  <a:pt x="12434" y="17498"/>
                </a:lnTo>
                <a:lnTo>
                  <a:pt x="15909" y="23095"/>
                </a:lnTo>
                <a:lnTo>
                  <a:pt x="19496" y="28097"/>
                </a:lnTo>
                <a:lnTo>
                  <a:pt x="23158" y="32702"/>
                </a:lnTo>
                <a:lnTo>
                  <a:pt x="26868" y="37041"/>
                </a:lnTo>
                <a:lnTo>
                  <a:pt x="30612" y="39934"/>
                </a:lnTo>
                <a:lnTo>
                  <a:pt x="38160" y="43149"/>
                </a:lnTo>
                <a:lnTo>
                  <a:pt x="45747" y="47964"/>
                </a:lnTo>
                <a:lnTo>
                  <a:pt x="53352" y="54337"/>
                </a:lnTo>
                <a:lnTo>
                  <a:pt x="60966" y="61404"/>
                </a:lnTo>
                <a:lnTo>
                  <a:pt x="76201" y="76288"/>
                </a:lnTo>
                <a:lnTo>
                  <a:pt x="83821" y="83859"/>
                </a:lnTo>
                <a:lnTo>
                  <a:pt x="88901" y="87656"/>
                </a:lnTo>
                <a:lnTo>
                  <a:pt x="94827" y="91458"/>
                </a:lnTo>
                <a:lnTo>
                  <a:pt x="101318" y="95262"/>
                </a:lnTo>
                <a:lnTo>
                  <a:pt x="118691" y="106262"/>
                </a:lnTo>
                <a:lnTo>
                  <a:pt x="128658" y="112752"/>
                </a:lnTo>
                <a:lnTo>
                  <a:pt x="140382" y="120888"/>
                </a:lnTo>
                <a:lnTo>
                  <a:pt x="166956" y="140088"/>
                </a:lnTo>
                <a:lnTo>
                  <a:pt x="177344" y="148002"/>
                </a:lnTo>
                <a:lnTo>
                  <a:pt x="185539" y="154548"/>
                </a:lnTo>
                <a:lnTo>
                  <a:pt x="192273" y="160183"/>
                </a:lnTo>
                <a:lnTo>
                  <a:pt x="199302" y="165208"/>
                </a:lnTo>
                <a:lnTo>
                  <a:pt x="206528" y="169829"/>
                </a:lnTo>
                <a:lnTo>
                  <a:pt x="213886" y="174180"/>
                </a:lnTo>
                <a:lnTo>
                  <a:pt x="220061" y="179620"/>
                </a:lnTo>
                <a:lnTo>
                  <a:pt x="225447" y="185787"/>
                </a:lnTo>
                <a:lnTo>
                  <a:pt x="230308" y="192438"/>
                </a:lnTo>
                <a:lnTo>
                  <a:pt x="234819" y="198142"/>
                </a:lnTo>
                <a:lnTo>
                  <a:pt x="239096" y="203215"/>
                </a:lnTo>
                <a:lnTo>
                  <a:pt x="243218" y="207867"/>
                </a:lnTo>
                <a:lnTo>
                  <a:pt x="254570" y="219809"/>
                </a:lnTo>
                <a:lnTo>
                  <a:pt x="289073" y="254756"/>
                </a:lnTo>
                <a:lnTo>
                  <a:pt x="291776" y="258737"/>
                </a:lnTo>
                <a:lnTo>
                  <a:pt x="294779" y="266548"/>
                </a:lnTo>
                <a:lnTo>
                  <a:pt x="296849" y="269139"/>
                </a:lnTo>
                <a:lnTo>
                  <a:pt x="299499" y="270866"/>
                </a:lnTo>
                <a:lnTo>
                  <a:pt x="302537" y="272018"/>
                </a:lnTo>
                <a:lnTo>
                  <a:pt x="304561" y="274055"/>
                </a:lnTo>
                <a:lnTo>
                  <a:pt x="305911" y="276683"/>
                </a:lnTo>
                <a:lnTo>
                  <a:pt x="308611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66"/>
          <p:cNvSpPr/>
          <p:nvPr/>
        </p:nvSpPr>
        <p:spPr>
          <a:xfrm>
            <a:off x="6328484" y="5577839"/>
            <a:ext cx="175186" cy="320041"/>
          </a:xfrm>
          <a:custGeom>
            <a:avLst/>
            <a:gdLst/>
            <a:ahLst/>
            <a:cxnLst/>
            <a:rect l="0" t="0" r="0" b="0"/>
            <a:pathLst>
              <a:path w="175186" h="320041">
                <a:moveTo>
                  <a:pt x="175185" y="0"/>
                </a:moveTo>
                <a:lnTo>
                  <a:pt x="169118" y="0"/>
                </a:lnTo>
                <a:lnTo>
                  <a:pt x="166061" y="1270"/>
                </a:lnTo>
                <a:lnTo>
                  <a:pt x="162752" y="3387"/>
                </a:lnTo>
                <a:lnTo>
                  <a:pt x="159276" y="6068"/>
                </a:lnTo>
                <a:lnTo>
                  <a:pt x="155689" y="11665"/>
                </a:lnTo>
                <a:lnTo>
                  <a:pt x="152028" y="19207"/>
                </a:lnTo>
                <a:lnTo>
                  <a:pt x="148317" y="28045"/>
                </a:lnTo>
                <a:lnTo>
                  <a:pt x="144573" y="36477"/>
                </a:lnTo>
                <a:lnTo>
                  <a:pt x="137027" y="52619"/>
                </a:lnTo>
                <a:lnTo>
                  <a:pt x="104379" y="118680"/>
                </a:lnTo>
                <a:lnTo>
                  <a:pt x="98771" y="128650"/>
                </a:lnTo>
                <a:lnTo>
                  <a:pt x="92493" y="139107"/>
                </a:lnTo>
                <a:lnTo>
                  <a:pt x="85767" y="149888"/>
                </a:lnTo>
                <a:lnTo>
                  <a:pt x="80013" y="159615"/>
                </a:lnTo>
                <a:lnTo>
                  <a:pt x="74907" y="168641"/>
                </a:lnTo>
                <a:lnTo>
                  <a:pt x="65848" y="185442"/>
                </a:lnTo>
                <a:lnTo>
                  <a:pt x="46297" y="223697"/>
                </a:lnTo>
                <a:lnTo>
                  <a:pt x="39730" y="236762"/>
                </a:lnTo>
                <a:lnTo>
                  <a:pt x="32811" y="251821"/>
                </a:lnTo>
                <a:lnTo>
                  <a:pt x="18351" y="285487"/>
                </a:lnTo>
                <a:lnTo>
                  <a:pt x="12209" y="297005"/>
                </a:lnTo>
                <a:lnTo>
                  <a:pt x="6845" y="304683"/>
                </a:lnTo>
                <a:lnTo>
                  <a:pt x="1998" y="309803"/>
                </a:lnTo>
                <a:lnTo>
                  <a:pt x="37" y="313215"/>
                </a:lnTo>
                <a:lnTo>
                  <a:pt x="0" y="315490"/>
                </a:lnTo>
                <a:lnTo>
                  <a:pt x="3736" y="3200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67"/>
          <p:cNvSpPr/>
          <p:nvPr/>
        </p:nvSpPr>
        <p:spPr>
          <a:xfrm>
            <a:off x="6663690" y="5623559"/>
            <a:ext cx="251461" cy="22861"/>
          </a:xfrm>
          <a:custGeom>
            <a:avLst/>
            <a:gdLst/>
            <a:ahLst/>
            <a:cxnLst/>
            <a:rect l="0" t="0" r="0" b="0"/>
            <a:pathLst>
              <a:path w="251461" h="22861">
                <a:moveTo>
                  <a:pt x="0" y="22860"/>
                </a:moveTo>
                <a:lnTo>
                  <a:pt x="15908" y="22860"/>
                </a:lnTo>
                <a:lnTo>
                  <a:pt x="19495" y="21591"/>
                </a:lnTo>
                <a:lnTo>
                  <a:pt x="23156" y="19474"/>
                </a:lnTo>
                <a:lnTo>
                  <a:pt x="26867" y="16793"/>
                </a:lnTo>
                <a:lnTo>
                  <a:pt x="30612" y="15005"/>
                </a:lnTo>
                <a:lnTo>
                  <a:pt x="34377" y="13814"/>
                </a:lnTo>
                <a:lnTo>
                  <a:pt x="38159" y="13019"/>
                </a:lnTo>
                <a:lnTo>
                  <a:pt x="43219" y="12490"/>
                </a:lnTo>
                <a:lnTo>
                  <a:pt x="49132" y="12137"/>
                </a:lnTo>
                <a:lnTo>
                  <a:pt x="55615" y="11901"/>
                </a:lnTo>
                <a:lnTo>
                  <a:pt x="61206" y="10474"/>
                </a:lnTo>
                <a:lnTo>
                  <a:pt x="66204" y="8253"/>
                </a:lnTo>
                <a:lnTo>
                  <a:pt x="70805" y="5502"/>
                </a:lnTo>
                <a:lnTo>
                  <a:pt x="76414" y="3668"/>
                </a:lnTo>
                <a:lnTo>
                  <a:pt x="82692" y="2446"/>
                </a:lnTo>
                <a:lnTo>
                  <a:pt x="89417" y="1630"/>
                </a:lnTo>
                <a:lnTo>
                  <a:pt x="95172" y="1087"/>
                </a:lnTo>
                <a:lnTo>
                  <a:pt x="100278" y="725"/>
                </a:lnTo>
                <a:lnTo>
                  <a:pt x="104952" y="483"/>
                </a:lnTo>
                <a:lnTo>
                  <a:pt x="123691" y="215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68"/>
          <p:cNvSpPr/>
          <p:nvPr/>
        </p:nvSpPr>
        <p:spPr>
          <a:xfrm>
            <a:off x="6743839" y="5463539"/>
            <a:ext cx="22721" cy="400051"/>
          </a:xfrm>
          <a:custGeom>
            <a:avLst/>
            <a:gdLst/>
            <a:ahLst/>
            <a:cxnLst/>
            <a:rect l="0" t="0" r="0" b="0"/>
            <a:pathLst>
              <a:path w="22721" h="400051">
                <a:moveTo>
                  <a:pt x="11291" y="0"/>
                </a:moveTo>
                <a:lnTo>
                  <a:pt x="5223" y="6068"/>
                </a:lnTo>
                <a:lnTo>
                  <a:pt x="3435" y="9125"/>
                </a:lnTo>
                <a:lnTo>
                  <a:pt x="2243" y="12434"/>
                </a:lnTo>
                <a:lnTo>
                  <a:pt x="1449" y="15909"/>
                </a:lnTo>
                <a:lnTo>
                  <a:pt x="919" y="36006"/>
                </a:lnTo>
                <a:lnTo>
                  <a:pt x="0" y="172162"/>
                </a:lnTo>
                <a:lnTo>
                  <a:pt x="1224" y="188435"/>
                </a:lnTo>
                <a:lnTo>
                  <a:pt x="3310" y="204364"/>
                </a:lnTo>
                <a:lnTo>
                  <a:pt x="5969" y="220063"/>
                </a:lnTo>
                <a:lnTo>
                  <a:pt x="7744" y="234338"/>
                </a:lnTo>
                <a:lnTo>
                  <a:pt x="8926" y="247666"/>
                </a:lnTo>
                <a:lnTo>
                  <a:pt x="9714" y="260361"/>
                </a:lnTo>
                <a:lnTo>
                  <a:pt x="10590" y="281239"/>
                </a:lnTo>
                <a:lnTo>
                  <a:pt x="11152" y="309271"/>
                </a:lnTo>
                <a:lnTo>
                  <a:pt x="11278" y="350913"/>
                </a:lnTo>
                <a:lnTo>
                  <a:pt x="12553" y="357132"/>
                </a:lnTo>
                <a:lnTo>
                  <a:pt x="14672" y="362548"/>
                </a:lnTo>
                <a:lnTo>
                  <a:pt x="17355" y="367429"/>
                </a:lnTo>
                <a:lnTo>
                  <a:pt x="19144" y="371953"/>
                </a:lnTo>
                <a:lnTo>
                  <a:pt x="20336" y="376239"/>
                </a:lnTo>
                <a:lnTo>
                  <a:pt x="22720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69"/>
          <p:cNvSpPr/>
          <p:nvPr/>
        </p:nvSpPr>
        <p:spPr>
          <a:xfrm>
            <a:off x="6972303" y="5372100"/>
            <a:ext cx="146944" cy="422910"/>
          </a:xfrm>
          <a:custGeom>
            <a:avLst/>
            <a:gdLst/>
            <a:ahLst/>
            <a:cxnLst/>
            <a:rect l="0" t="0" r="0" b="0"/>
            <a:pathLst>
              <a:path w="146944" h="422910">
                <a:moveTo>
                  <a:pt x="22856" y="0"/>
                </a:moveTo>
                <a:lnTo>
                  <a:pt x="22856" y="12135"/>
                </a:lnTo>
                <a:lnTo>
                  <a:pt x="19471" y="24867"/>
                </a:lnTo>
                <a:lnTo>
                  <a:pt x="16789" y="31818"/>
                </a:lnTo>
                <a:lnTo>
                  <a:pt x="15001" y="38991"/>
                </a:lnTo>
                <a:lnTo>
                  <a:pt x="13810" y="46314"/>
                </a:lnTo>
                <a:lnTo>
                  <a:pt x="13015" y="53736"/>
                </a:lnTo>
                <a:lnTo>
                  <a:pt x="12486" y="62494"/>
                </a:lnTo>
                <a:lnTo>
                  <a:pt x="11897" y="82385"/>
                </a:lnTo>
                <a:lnTo>
                  <a:pt x="10471" y="91753"/>
                </a:lnTo>
                <a:lnTo>
                  <a:pt x="8249" y="100539"/>
                </a:lnTo>
                <a:lnTo>
                  <a:pt x="5498" y="108935"/>
                </a:lnTo>
                <a:lnTo>
                  <a:pt x="3664" y="118343"/>
                </a:lnTo>
                <a:lnTo>
                  <a:pt x="2441" y="128425"/>
                </a:lnTo>
                <a:lnTo>
                  <a:pt x="1627" y="138957"/>
                </a:lnTo>
                <a:lnTo>
                  <a:pt x="1083" y="149788"/>
                </a:lnTo>
                <a:lnTo>
                  <a:pt x="479" y="171982"/>
                </a:lnTo>
                <a:lnTo>
                  <a:pt x="0" y="291586"/>
                </a:lnTo>
                <a:lnTo>
                  <a:pt x="1269" y="301071"/>
                </a:lnTo>
                <a:lnTo>
                  <a:pt x="3385" y="311203"/>
                </a:lnTo>
                <a:lnTo>
                  <a:pt x="6065" y="321769"/>
                </a:lnTo>
                <a:lnTo>
                  <a:pt x="9122" y="332622"/>
                </a:lnTo>
                <a:lnTo>
                  <a:pt x="15906" y="354842"/>
                </a:lnTo>
                <a:lnTo>
                  <a:pt x="19492" y="364831"/>
                </a:lnTo>
                <a:lnTo>
                  <a:pt x="23154" y="374031"/>
                </a:lnTo>
                <a:lnTo>
                  <a:pt x="26865" y="382703"/>
                </a:lnTo>
                <a:lnTo>
                  <a:pt x="30609" y="389756"/>
                </a:lnTo>
                <a:lnTo>
                  <a:pt x="34375" y="395727"/>
                </a:lnTo>
                <a:lnTo>
                  <a:pt x="38155" y="400978"/>
                </a:lnTo>
                <a:lnTo>
                  <a:pt x="41946" y="404478"/>
                </a:lnTo>
                <a:lnTo>
                  <a:pt x="45743" y="406812"/>
                </a:lnTo>
                <a:lnTo>
                  <a:pt x="49544" y="408368"/>
                </a:lnTo>
                <a:lnTo>
                  <a:pt x="53348" y="410675"/>
                </a:lnTo>
                <a:lnTo>
                  <a:pt x="57154" y="413483"/>
                </a:lnTo>
                <a:lnTo>
                  <a:pt x="60962" y="416625"/>
                </a:lnTo>
                <a:lnTo>
                  <a:pt x="64770" y="418720"/>
                </a:lnTo>
                <a:lnTo>
                  <a:pt x="68579" y="420116"/>
                </a:lnTo>
                <a:lnTo>
                  <a:pt x="72388" y="421047"/>
                </a:lnTo>
                <a:lnTo>
                  <a:pt x="76197" y="421668"/>
                </a:lnTo>
                <a:lnTo>
                  <a:pt x="80007" y="422082"/>
                </a:lnTo>
                <a:lnTo>
                  <a:pt x="83817" y="422358"/>
                </a:lnTo>
                <a:lnTo>
                  <a:pt x="87627" y="421272"/>
                </a:lnTo>
                <a:lnTo>
                  <a:pt x="91437" y="419278"/>
                </a:lnTo>
                <a:lnTo>
                  <a:pt x="95247" y="416678"/>
                </a:lnTo>
                <a:lnTo>
                  <a:pt x="99056" y="414945"/>
                </a:lnTo>
                <a:lnTo>
                  <a:pt x="102866" y="413790"/>
                </a:lnTo>
                <a:lnTo>
                  <a:pt x="106676" y="413020"/>
                </a:lnTo>
                <a:lnTo>
                  <a:pt x="109216" y="411236"/>
                </a:lnTo>
                <a:lnTo>
                  <a:pt x="110910" y="408777"/>
                </a:lnTo>
                <a:lnTo>
                  <a:pt x="112039" y="405868"/>
                </a:lnTo>
                <a:lnTo>
                  <a:pt x="114062" y="402659"/>
                </a:lnTo>
                <a:lnTo>
                  <a:pt x="116679" y="399249"/>
                </a:lnTo>
                <a:lnTo>
                  <a:pt x="119695" y="395706"/>
                </a:lnTo>
                <a:lnTo>
                  <a:pt x="122976" y="390804"/>
                </a:lnTo>
                <a:lnTo>
                  <a:pt x="126432" y="384995"/>
                </a:lnTo>
                <a:lnTo>
                  <a:pt x="130007" y="378584"/>
                </a:lnTo>
                <a:lnTo>
                  <a:pt x="133980" y="368072"/>
                </a:lnTo>
                <a:lnTo>
                  <a:pt x="135745" y="357897"/>
                </a:lnTo>
                <a:lnTo>
                  <a:pt x="136529" y="344909"/>
                </a:lnTo>
                <a:lnTo>
                  <a:pt x="138008" y="336619"/>
                </a:lnTo>
                <a:lnTo>
                  <a:pt x="140265" y="327283"/>
                </a:lnTo>
                <a:lnTo>
                  <a:pt x="143038" y="317248"/>
                </a:lnTo>
                <a:lnTo>
                  <a:pt x="144888" y="309288"/>
                </a:lnTo>
                <a:lnTo>
                  <a:pt x="146943" y="297058"/>
                </a:lnTo>
                <a:lnTo>
                  <a:pt x="144469" y="284002"/>
                </a:lnTo>
                <a:lnTo>
                  <a:pt x="140407" y="271003"/>
                </a:lnTo>
                <a:lnTo>
                  <a:pt x="138601" y="260992"/>
                </a:lnTo>
                <a:lnTo>
                  <a:pt x="134412" y="252309"/>
                </a:lnTo>
                <a:lnTo>
                  <a:pt x="127442" y="242455"/>
                </a:lnTo>
                <a:lnTo>
                  <a:pt x="125600" y="241647"/>
                </a:lnTo>
                <a:lnTo>
                  <a:pt x="123103" y="241108"/>
                </a:lnTo>
                <a:lnTo>
                  <a:pt x="116036" y="240242"/>
                </a:lnTo>
                <a:lnTo>
                  <a:pt x="111683" y="240124"/>
                </a:lnTo>
                <a:lnTo>
                  <a:pt x="108744" y="240093"/>
                </a:lnTo>
                <a:lnTo>
                  <a:pt x="105515" y="241342"/>
                </a:lnTo>
                <a:lnTo>
                  <a:pt x="102092" y="243444"/>
                </a:lnTo>
                <a:lnTo>
                  <a:pt x="98540" y="246116"/>
                </a:lnTo>
                <a:lnTo>
                  <a:pt x="94902" y="249167"/>
                </a:lnTo>
                <a:lnTo>
                  <a:pt x="91207" y="252471"/>
                </a:lnTo>
                <a:lnTo>
                  <a:pt x="87473" y="255944"/>
                </a:lnTo>
                <a:lnTo>
                  <a:pt x="84985" y="259529"/>
                </a:lnTo>
                <a:lnTo>
                  <a:pt x="82219" y="266899"/>
                </a:lnTo>
                <a:lnTo>
                  <a:pt x="80212" y="270643"/>
                </a:lnTo>
                <a:lnTo>
                  <a:pt x="77603" y="274408"/>
                </a:lnTo>
                <a:lnTo>
                  <a:pt x="74594" y="278188"/>
                </a:lnTo>
                <a:lnTo>
                  <a:pt x="71319" y="283249"/>
                </a:lnTo>
                <a:lnTo>
                  <a:pt x="67865" y="289162"/>
                </a:lnTo>
                <a:lnTo>
                  <a:pt x="64292" y="295645"/>
                </a:lnTo>
                <a:lnTo>
                  <a:pt x="56936" y="309621"/>
                </a:lnTo>
                <a:lnTo>
                  <a:pt x="53196" y="316903"/>
                </a:lnTo>
                <a:lnTo>
                  <a:pt x="49433" y="323029"/>
                </a:lnTo>
                <a:lnTo>
                  <a:pt x="45654" y="328382"/>
                </a:lnTo>
                <a:lnTo>
                  <a:pt x="41864" y="333221"/>
                </a:lnTo>
                <a:lnTo>
                  <a:pt x="38069" y="338987"/>
                </a:lnTo>
                <a:lnTo>
                  <a:pt x="34268" y="345371"/>
                </a:lnTo>
                <a:lnTo>
                  <a:pt x="30464" y="352168"/>
                </a:lnTo>
                <a:lnTo>
                  <a:pt x="26238" y="363105"/>
                </a:lnTo>
                <a:lnTo>
                  <a:pt x="24359" y="372200"/>
                </a:lnTo>
                <a:lnTo>
                  <a:pt x="23301" y="384460"/>
                </a:lnTo>
                <a:lnTo>
                  <a:pt x="22988" y="396136"/>
                </a:lnTo>
                <a:lnTo>
                  <a:pt x="22856" y="4229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70"/>
          <p:cNvSpPr/>
          <p:nvPr/>
        </p:nvSpPr>
        <p:spPr>
          <a:xfrm>
            <a:off x="7063740" y="5295267"/>
            <a:ext cx="274085" cy="716913"/>
          </a:xfrm>
          <a:custGeom>
            <a:avLst/>
            <a:gdLst/>
            <a:ahLst/>
            <a:cxnLst/>
            <a:rect l="0" t="0" r="0" b="0"/>
            <a:pathLst>
              <a:path w="274085" h="716913">
                <a:moveTo>
                  <a:pt x="0" y="19683"/>
                </a:moveTo>
                <a:lnTo>
                  <a:pt x="6068" y="7547"/>
                </a:lnTo>
                <a:lnTo>
                  <a:pt x="9125" y="3972"/>
                </a:lnTo>
                <a:lnTo>
                  <a:pt x="12433" y="1589"/>
                </a:lnTo>
                <a:lnTo>
                  <a:pt x="15908" y="0"/>
                </a:lnTo>
                <a:lnTo>
                  <a:pt x="20765" y="211"/>
                </a:lnTo>
                <a:lnTo>
                  <a:pt x="26544" y="1621"/>
                </a:lnTo>
                <a:lnTo>
                  <a:pt x="32936" y="3832"/>
                </a:lnTo>
                <a:lnTo>
                  <a:pt x="39737" y="5305"/>
                </a:lnTo>
                <a:lnTo>
                  <a:pt x="46812" y="6288"/>
                </a:lnTo>
                <a:lnTo>
                  <a:pt x="54068" y="6943"/>
                </a:lnTo>
                <a:lnTo>
                  <a:pt x="60174" y="8649"/>
                </a:lnTo>
                <a:lnTo>
                  <a:pt x="65516" y="11057"/>
                </a:lnTo>
                <a:lnTo>
                  <a:pt x="70347" y="13932"/>
                </a:lnTo>
                <a:lnTo>
                  <a:pt x="76108" y="15849"/>
                </a:lnTo>
                <a:lnTo>
                  <a:pt x="82489" y="17127"/>
                </a:lnTo>
                <a:lnTo>
                  <a:pt x="89283" y="17979"/>
                </a:lnTo>
                <a:lnTo>
                  <a:pt x="97621" y="21087"/>
                </a:lnTo>
                <a:lnTo>
                  <a:pt x="106991" y="25699"/>
                </a:lnTo>
                <a:lnTo>
                  <a:pt x="117047" y="31313"/>
                </a:lnTo>
                <a:lnTo>
                  <a:pt x="126291" y="37597"/>
                </a:lnTo>
                <a:lnTo>
                  <a:pt x="134994" y="44325"/>
                </a:lnTo>
                <a:lnTo>
                  <a:pt x="143336" y="51351"/>
                </a:lnTo>
                <a:lnTo>
                  <a:pt x="150166" y="57305"/>
                </a:lnTo>
                <a:lnTo>
                  <a:pt x="161144" y="67307"/>
                </a:lnTo>
                <a:lnTo>
                  <a:pt x="180532" y="86146"/>
                </a:lnTo>
                <a:lnTo>
                  <a:pt x="186394" y="93201"/>
                </a:lnTo>
                <a:lnTo>
                  <a:pt x="191572" y="100445"/>
                </a:lnTo>
                <a:lnTo>
                  <a:pt x="204524" y="120347"/>
                </a:lnTo>
                <a:lnTo>
                  <a:pt x="227213" y="154592"/>
                </a:lnTo>
                <a:lnTo>
                  <a:pt x="236565" y="170582"/>
                </a:lnTo>
                <a:lnTo>
                  <a:pt x="244069" y="185053"/>
                </a:lnTo>
                <a:lnTo>
                  <a:pt x="250343" y="198509"/>
                </a:lnTo>
                <a:lnTo>
                  <a:pt x="255795" y="213830"/>
                </a:lnTo>
                <a:lnTo>
                  <a:pt x="260700" y="230394"/>
                </a:lnTo>
                <a:lnTo>
                  <a:pt x="265240" y="247787"/>
                </a:lnTo>
                <a:lnTo>
                  <a:pt x="268266" y="267002"/>
                </a:lnTo>
                <a:lnTo>
                  <a:pt x="270285" y="287432"/>
                </a:lnTo>
                <a:lnTo>
                  <a:pt x="272526" y="326642"/>
                </a:lnTo>
                <a:lnTo>
                  <a:pt x="273522" y="356769"/>
                </a:lnTo>
                <a:lnTo>
                  <a:pt x="274084" y="395150"/>
                </a:lnTo>
                <a:lnTo>
                  <a:pt x="272892" y="407154"/>
                </a:lnTo>
                <a:lnTo>
                  <a:pt x="270828" y="418967"/>
                </a:lnTo>
                <a:lnTo>
                  <a:pt x="266418" y="440982"/>
                </a:lnTo>
                <a:lnTo>
                  <a:pt x="264458" y="459233"/>
                </a:lnTo>
                <a:lnTo>
                  <a:pt x="260200" y="479199"/>
                </a:lnTo>
                <a:lnTo>
                  <a:pt x="254074" y="500772"/>
                </a:lnTo>
                <a:lnTo>
                  <a:pt x="247118" y="523060"/>
                </a:lnTo>
                <a:lnTo>
                  <a:pt x="239794" y="542279"/>
                </a:lnTo>
                <a:lnTo>
                  <a:pt x="236062" y="550961"/>
                </a:lnTo>
                <a:lnTo>
                  <a:pt x="225143" y="574153"/>
                </a:lnTo>
                <a:lnTo>
                  <a:pt x="218675" y="587449"/>
                </a:lnTo>
                <a:lnTo>
                  <a:pt x="213093" y="597584"/>
                </a:lnTo>
                <a:lnTo>
                  <a:pt x="208102" y="605610"/>
                </a:lnTo>
                <a:lnTo>
                  <a:pt x="203505" y="612230"/>
                </a:lnTo>
                <a:lnTo>
                  <a:pt x="195010" y="626361"/>
                </a:lnTo>
                <a:lnTo>
                  <a:pt x="187001" y="639837"/>
                </a:lnTo>
                <a:lnTo>
                  <a:pt x="179208" y="650060"/>
                </a:lnTo>
                <a:lnTo>
                  <a:pt x="174898" y="658837"/>
                </a:lnTo>
                <a:lnTo>
                  <a:pt x="173748" y="662955"/>
                </a:lnTo>
                <a:lnTo>
                  <a:pt x="169085" y="670918"/>
                </a:lnTo>
                <a:lnTo>
                  <a:pt x="166063" y="674819"/>
                </a:lnTo>
                <a:lnTo>
                  <a:pt x="162779" y="677421"/>
                </a:lnTo>
                <a:lnTo>
                  <a:pt x="159319" y="679154"/>
                </a:lnTo>
                <a:lnTo>
                  <a:pt x="155742" y="680310"/>
                </a:lnTo>
                <a:lnTo>
                  <a:pt x="148382" y="684982"/>
                </a:lnTo>
                <a:lnTo>
                  <a:pt x="144641" y="688005"/>
                </a:lnTo>
                <a:lnTo>
                  <a:pt x="139607" y="691291"/>
                </a:lnTo>
                <a:lnTo>
                  <a:pt x="133711" y="694751"/>
                </a:lnTo>
                <a:lnTo>
                  <a:pt x="127241" y="698328"/>
                </a:lnTo>
                <a:lnTo>
                  <a:pt x="113278" y="705689"/>
                </a:lnTo>
                <a:lnTo>
                  <a:pt x="105999" y="709430"/>
                </a:lnTo>
                <a:lnTo>
                  <a:pt x="99875" y="711924"/>
                </a:lnTo>
                <a:lnTo>
                  <a:pt x="94523" y="713587"/>
                </a:lnTo>
                <a:lnTo>
                  <a:pt x="80010" y="7169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71"/>
          <p:cNvSpPr/>
          <p:nvPr/>
        </p:nvSpPr>
        <p:spPr>
          <a:xfrm>
            <a:off x="4834890" y="6400800"/>
            <a:ext cx="171451" cy="274320"/>
          </a:xfrm>
          <a:custGeom>
            <a:avLst/>
            <a:gdLst/>
            <a:ahLst/>
            <a:cxnLst/>
            <a:rect l="0" t="0" r="0" b="0"/>
            <a:pathLst>
              <a:path w="171451" h="274320">
                <a:moveTo>
                  <a:pt x="0" y="0"/>
                </a:moveTo>
                <a:lnTo>
                  <a:pt x="0" y="9841"/>
                </a:lnTo>
                <a:lnTo>
                  <a:pt x="3386" y="14110"/>
                </a:lnTo>
                <a:lnTo>
                  <a:pt x="9841" y="21131"/>
                </a:lnTo>
                <a:lnTo>
                  <a:pt x="27199" y="38617"/>
                </a:lnTo>
                <a:lnTo>
                  <a:pt x="29563" y="42254"/>
                </a:lnTo>
                <a:lnTo>
                  <a:pt x="32189" y="49683"/>
                </a:lnTo>
                <a:lnTo>
                  <a:pt x="36743" y="57218"/>
                </a:lnTo>
                <a:lnTo>
                  <a:pt x="39735" y="61005"/>
                </a:lnTo>
                <a:lnTo>
                  <a:pt x="44270" y="67340"/>
                </a:lnTo>
                <a:lnTo>
                  <a:pt x="56082" y="84539"/>
                </a:lnTo>
                <a:lnTo>
                  <a:pt x="61518" y="93189"/>
                </a:lnTo>
                <a:lnTo>
                  <a:pt x="66411" y="101496"/>
                </a:lnTo>
                <a:lnTo>
                  <a:pt x="70944" y="109573"/>
                </a:lnTo>
                <a:lnTo>
                  <a:pt x="79367" y="125323"/>
                </a:lnTo>
                <a:lnTo>
                  <a:pt x="83391" y="133078"/>
                </a:lnTo>
                <a:lnTo>
                  <a:pt x="86074" y="139519"/>
                </a:lnTo>
                <a:lnTo>
                  <a:pt x="87863" y="145082"/>
                </a:lnTo>
                <a:lnTo>
                  <a:pt x="89055" y="150062"/>
                </a:lnTo>
                <a:lnTo>
                  <a:pt x="92390" y="154651"/>
                </a:lnTo>
                <a:lnTo>
                  <a:pt x="97153" y="158980"/>
                </a:lnTo>
                <a:lnTo>
                  <a:pt x="102869" y="163136"/>
                </a:lnTo>
                <a:lnTo>
                  <a:pt x="106679" y="168447"/>
                </a:lnTo>
                <a:lnTo>
                  <a:pt x="109219" y="174528"/>
                </a:lnTo>
                <a:lnTo>
                  <a:pt x="110913" y="181122"/>
                </a:lnTo>
                <a:lnTo>
                  <a:pt x="113312" y="186787"/>
                </a:lnTo>
                <a:lnTo>
                  <a:pt x="116181" y="191835"/>
                </a:lnTo>
                <a:lnTo>
                  <a:pt x="119364" y="196470"/>
                </a:lnTo>
                <a:lnTo>
                  <a:pt x="122756" y="200829"/>
                </a:lnTo>
                <a:lnTo>
                  <a:pt x="126287" y="205006"/>
                </a:lnTo>
                <a:lnTo>
                  <a:pt x="129911" y="209060"/>
                </a:lnTo>
                <a:lnTo>
                  <a:pt x="137325" y="216952"/>
                </a:lnTo>
                <a:lnTo>
                  <a:pt x="141080" y="220835"/>
                </a:lnTo>
                <a:lnTo>
                  <a:pt x="144853" y="225963"/>
                </a:lnTo>
                <a:lnTo>
                  <a:pt x="148639" y="231922"/>
                </a:lnTo>
                <a:lnTo>
                  <a:pt x="152432" y="238435"/>
                </a:lnTo>
                <a:lnTo>
                  <a:pt x="154961" y="244047"/>
                </a:lnTo>
                <a:lnTo>
                  <a:pt x="156647" y="249057"/>
                </a:lnTo>
                <a:lnTo>
                  <a:pt x="157771" y="253668"/>
                </a:lnTo>
                <a:lnTo>
                  <a:pt x="159791" y="256742"/>
                </a:lnTo>
                <a:lnTo>
                  <a:pt x="162407" y="258791"/>
                </a:lnTo>
                <a:lnTo>
                  <a:pt x="165421" y="260157"/>
                </a:lnTo>
                <a:lnTo>
                  <a:pt x="167431" y="262339"/>
                </a:lnTo>
                <a:lnTo>
                  <a:pt x="168770" y="265062"/>
                </a:lnTo>
                <a:lnTo>
                  <a:pt x="171450" y="2743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72"/>
          <p:cNvSpPr/>
          <p:nvPr/>
        </p:nvSpPr>
        <p:spPr>
          <a:xfrm>
            <a:off x="4743450" y="6355079"/>
            <a:ext cx="205741" cy="354331"/>
          </a:xfrm>
          <a:custGeom>
            <a:avLst/>
            <a:gdLst/>
            <a:ahLst/>
            <a:cxnLst/>
            <a:rect l="0" t="0" r="0" b="0"/>
            <a:pathLst>
              <a:path w="205741" h="354331">
                <a:moveTo>
                  <a:pt x="205740" y="0"/>
                </a:moveTo>
                <a:lnTo>
                  <a:pt x="199672" y="6068"/>
                </a:lnTo>
                <a:lnTo>
                  <a:pt x="195345" y="12936"/>
                </a:lnTo>
                <a:lnTo>
                  <a:pt x="189919" y="22594"/>
                </a:lnTo>
                <a:lnTo>
                  <a:pt x="173535" y="53684"/>
                </a:lnTo>
                <a:lnTo>
                  <a:pt x="123545" y="152973"/>
                </a:lnTo>
                <a:lnTo>
                  <a:pt x="120463" y="161672"/>
                </a:lnTo>
                <a:lnTo>
                  <a:pt x="118409" y="170011"/>
                </a:lnTo>
                <a:lnTo>
                  <a:pt x="117039" y="178111"/>
                </a:lnTo>
                <a:lnTo>
                  <a:pt x="109776" y="193670"/>
                </a:lnTo>
                <a:lnTo>
                  <a:pt x="98583" y="214204"/>
                </a:lnTo>
                <a:lnTo>
                  <a:pt x="84772" y="238052"/>
                </a:lnTo>
                <a:lnTo>
                  <a:pt x="75565" y="256491"/>
                </a:lnTo>
                <a:lnTo>
                  <a:pt x="69426" y="271325"/>
                </a:lnTo>
                <a:lnTo>
                  <a:pt x="65334" y="283753"/>
                </a:lnTo>
                <a:lnTo>
                  <a:pt x="61336" y="293309"/>
                </a:lnTo>
                <a:lnTo>
                  <a:pt x="57400" y="300950"/>
                </a:lnTo>
                <a:lnTo>
                  <a:pt x="53507" y="307313"/>
                </a:lnTo>
                <a:lnTo>
                  <a:pt x="49641" y="312825"/>
                </a:lnTo>
                <a:lnTo>
                  <a:pt x="45794" y="317771"/>
                </a:lnTo>
                <a:lnTo>
                  <a:pt x="41959" y="322338"/>
                </a:lnTo>
                <a:lnTo>
                  <a:pt x="38133" y="326651"/>
                </a:lnTo>
                <a:lnTo>
                  <a:pt x="30495" y="334832"/>
                </a:lnTo>
                <a:lnTo>
                  <a:pt x="26679" y="337521"/>
                </a:lnTo>
                <a:lnTo>
                  <a:pt x="22866" y="339314"/>
                </a:lnTo>
                <a:lnTo>
                  <a:pt x="19054" y="340510"/>
                </a:lnTo>
                <a:lnTo>
                  <a:pt x="16512" y="342577"/>
                </a:lnTo>
                <a:lnTo>
                  <a:pt x="14818" y="345225"/>
                </a:lnTo>
                <a:lnTo>
                  <a:pt x="13689" y="348259"/>
                </a:lnTo>
                <a:lnTo>
                  <a:pt x="11665" y="350283"/>
                </a:lnTo>
                <a:lnTo>
                  <a:pt x="9047" y="351633"/>
                </a:lnTo>
                <a:lnTo>
                  <a:pt x="0" y="3543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73"/>
          <p:cNvSpPr/>
          <p:nvPr/>
        </p:nvSpPr>
        <p:spPr>
          <a:xfrm>
            <a:off x="5017770" y="6297929"/>
            <a:ext cx="217171" cy="125731"/>
          </a:xfrm>
          <a:custGeom>
            <a:avLst/>
            <a:gdLst/>
            <a:ahLst/>
            <a:cxnLst/>
            <a:rect l="0" t="0" r="0" b="0"/>
            <a:pathLst>
              <a:path w="217171" h="125731">
                <a:moveTo>
                  <a:pt x="0" y="125730"/>
                </a:moveTo>
                <a:lnTo>
                  <a:pt x="0" y="119663"/>
                </a:lnTo>
                <a:lnTo>
                  <a:pt x="1270" y="117875"/>
                </a:lnTo>
                <a:lnTo>
                  <a:pt x="3386" y="116684"/>
                </a:lnTo>
                <a:lnTo>
                  <a:pt x="6067" y="115889"/>
                </a:lnTo>
                <a:lnTo>
                  <a:pt x="9125" y="114090"/>
                </a:lnTo>
                <a:lnTo>
                  <a:pt x="12433" y="111620"/>
                </a:lnTo>
                <a:lnTo>
                  <a:pt x="15909" y="108703"/>
                </a:lnTo>
                <a:lnTo>
                  <a:pt x="19496" y="105489"/>
                </a:lnTo>
                <a:lnTo>
                  <a:pt x="26868" y="98531"/>
                </a:lnTo>
                <a:lnTo>
                  <a:pt x="30612" y="96167"/>
                </a:lnTo>
                <a:lnTo>
                  <a:pt x="34378" y="94592"/>
                </a:lnTo>
                <a:lnTo>
                  <a:pt x="38158" y="93542"/>
                </a:lnTo>
                <a:lnTo>
                  <a:pt x="41949" y="91571"/>
                </a:lnTo>
                <a:lnTo>
                  <a:pt x="45746" y="88988"/>
                </a:lnTo>
                <a:lnTo>
                  <a:pt x="49547" y="85995"/>
                </a:lnTo>
                <a:lnTo>
                  <a:pt x="54621" y="82730"/>
                </a:lnTo>
                <a:lnTo>
                  <a:pt x="60544" y="79284"/>
                </a:lnTo>
                <a:lnTo>
                  <a:pt x="67032" y="75716"/>
                </a:lnTo>
                <a:lnTo>
                  <a:pt x="72628" y="72067"/>
                </a:lnTo>
                <a:lnTo>
                  <a:pt x="77629" y="68365"/>
                </a:lnTo>
                <a:lnTo>
                  <a:pt x="82232" y="64627"/>
                </a:lnTo>
                <a:lnTo>
                  <a:pt x="86571" y="62135"/>
                </a:lnTo>
                <a:lnTo>
                  <a:pt x="90734" y="60473"/>
                </a:lnTo>
                <a:lnTo>
                  <a:pt x="94779" y="59366"/>
                </a:lnTo>
                <a:lnTo>
                  <a:pt x="98746" y="57357"/>
                </a:lnTo>
                <a:lnTo>
                  <a:pt x="102660" y="54748"/>
                </a:lnTo>
                <a:lnTo>
                  <a:pt x="106540" y="51740"/>
                </a:lnTo>
                <a:lnTo>
                  <a:pt x="110397" y="48463"/>
                </a:lnTo>
                <a:lnTo>
                  <a:pt x="114238" y="45009"/>
                </a:lnTo>
                <a:lnTo>
                  <a:pt x="118068" y="41436"/>
                </a:lnTo>
                <a:lnTo>
                  <a:pt x="124432" y="37784"/>
                </a:lnTo>
                <a:lnTo>
                  <a:pt x="132485" y="34080"/>
                </a:lnTo>
                <a:lnTo>
                  <a:pt x="141663" y="30340"/>
                </a:lnTo>
                <a:lnTo>
                  <a:pt x="149052" y="27847"/>
                </a:lnTo>
                <a:lnTo>
                  <a:pt x="155248" y="26184"/>
                </a:lnTo>
                <a:lnTo>
                  <a:pt x="160648" y="25077"/>
                </a:lnTo>
                <a:lnTo>
                  <a:pt x="165519" y="23068"/>
                </a:lnTo>
                <a:lnTo>
                  <a:pt x="170036" y="20459"/>
                </a:lnTo>
                <a:lnTo>
                  <a:pt x="174317" y="17449"/>
                </a:lnTo>
                <a:lnTo>
                  <a:pt x="178441" y="15443"/>
                </a:lnTo>
                <a:lnTo>
                  <a:pt x="182461" y="14106"/>
                </a:lnTo>
                <a:lnTo>
                  <a:pt x="191969" y="11959"/>
                </a:lnTo>
                <a:lnTo>
                  <a:pt x="196656" y="11666"/>
                </a:lnTo>
                <a:lnTo>
                  <a:pt x="199684" y="11587"/>
                </a:lnTo>
                <a:lnTo>
                  <a:pt x="202972" y="10265"/>
                </a:lnTo>
                <a:lnTo>
                  <a:pt x="206435" y="8113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74"/>
          <p:cNvSpPr/>
          <p:nvPr/>
        </p:nvSpPr>
        <p:spPr>
          <a:xfrm>
            <a:off x="5014493" y="6320789"/>
            <a:ext cx="186158" cy="114301"/>
          </a:xfrm>
          <a:custGeom>
            <a:avLst/>
            <a:gdLst/>
            <a:ahLst/>
            <a:cxnLst/>
            <a:rect l="0" t="0" r="0" b="0"/>
            <a:pathLst>
              <a:path w="186158" h="114301">
                <a:moveTo>
                  <a:pt x="14707" y="114300"/>
                </a:moveTo>
                <a:lnTo>
                  <a:pt x="0" y="114300"/>
                </a:lnTo>
                <a:lnTo>
                  <a:pt x="1092" y="114300"/>
                </a:lnTo>
                <a:lnTo>
                  <a:pt x="5692" y="110914"/>
                </a:lnTo>
                <a:lnTo>
                  <a:pt x="8697" y="108233"/>
                </a:lnTo>
                <a:lnTo>
                  <a:pt x="11970" y="106445"/>
                </a:lnTo>
                <a:lnTo>
                  <a:pt x="15422" y="105254"/>
                </a:lnTo>
                <a:lnTo>
                  <a:pt x="18994" y="104459"/>
                </a:lnTo>
                <a:lnTo>
                  <a:pt x="21375" y="102660"/>
                </a:lnTo>
                <a:lnTo>
                  <a:pt x="22962" y="100190"/>
                </a:lnTo>
                <a:lnTo>
                  <a:pt x="24020" y="97273"/>
                </a:lnTo>
                <a:lnTo>
                  <a:pt x="27265" y="94059"/>
                </a:lnTo>
                <a:lnTo>
                  <a:pt x="31969" y="90646"/>
                </a:lnTo>
                <a:lnTo>
                  <a:pt x="37645" y="87101"/>
                </a:lnTo>
                <a:lnTo>
                  <a:pt x="42699" y="83467"/>
                </a:lnTo>
                <a:lnTo>
                  <a:pt x="47338" y="79775"/>
                </a:lnTo>
                <a:lnTo>
                  <a:pt x="51701" y="76044"/>
                </a:lnTo>
                <a:lnTo>
                  <a:pt x="58419" y="71016"/>
                </a:lnTo>
                <a:lnTo>
                  <a:pt x="76045" y="58656"/>
                </a:lnTo>
                <a:lnTo>
                  <a:pt x="107387" y="37418"/>
                </a:lnTo>
                <a:lnTo>
                  <a:pt x="117134" y="32565"/>
                </a:lnTo>
                <a:lnTo>
                  <a:pt x="126171" y="29330"/>
                </a:lnTo>
                <a:lnTo>
                  <a:pt x="134736" y="27174"/>
                </a:lnTo>
                <a:lnTo>
                  <a:pt x="142986" y="24466"/>
                </a:lnTo>
                <a:lnTo>
                  <a:pt x="151026" y="21391"/>
                </a:lnTo>
                <a:lnTo>
                  <a:pt x="158926" y="18070"/>
                </a:lnTo>
                <a:lnTo>
                  <a:pt x="165463" y="14587"/>
                </a:lnTo>
                <a:lnTo>
                  <a:pt x="171091" y="10995"/>
                </a:lnTo>
                <a:lnTo>
                  <a:pt x="18615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75"/>
          <p:cNvSpPr/>
          <p:nvPr/>
        </p:nvSpPr>
        <p:spPr>
          <a:xfrm>
            <a:off x="5326379" y="6172200"/>
            <a:ext cx="68581" cy="342901"/>
          </a:xfrm>
          <a:custGeom>
            <a:avLst/>
            <a:gdLst/>
            <a:ahLst/>
            <a:cxnLst/>
            <a:rect l="0" t="0" r="0" b="0"/>
            <a:pathLst>
              <a:path w="68581" h="342901">
                <a:moveTo>
                  <a:pt x="0" y="0"/>
                </a:moveTo>
                <a:lnTo>
                  <a:pt x="6068" y="6067"/>
                </a:lnTo>
                <a:lnTo>
                  <a:pt x="7855" y="9125"/>
                </a:lnTo>
                <a:lnTo>
                  <a:pt x="9842" y="15908"/>
                </a:lnTo>
                <a:lnTo>
                  <a:pt x="11642" y="22035"/>
                </a:lnTo>
                <a:lnTo>
                  <a:pt x="17028" y="39003"/>
                </a:lnTo>
                <a:lnTo>
                  <a:pt x="18972" y="47592"/>
                </a:lnTo>
                <a:lnTo>
                  <a:pt x="20268" y="55858"/>
                </a:lnTo>
                <a:lnTo>
                  <a:pt x="22978" y="79435"/>
                </a:lnTo>
                <a:lnTo>
                  <a:pt x="28417" y="123781"/>
                </a:lnTo>
                <a:lnTo>
                  <a:pt x="30374" y="148561"/>
                </a:lnTo>
                <a:lnTo>
                  <a:pt x="31680" y="173970"/>
                </a:lnTo>
                <a:lnTo>
                  <a:pt x="33775" y="248289"/>
                </a:lnTo>
                <a:lnTo>
                  <a:pt x="35217" y="258235"/>
                </a:lnTo>
                <a:lnTo>
                  <a:pt x="37448" y="266137"/>
                </a:lnTo>
                <a:lnTo>
                  <a:pt x="40206" y="272674"/>
                </a:lnTo>
                <a:lnTo>
                  <a:pt x="42044" y="279572"/>
                </a:lnTo>
                <a:lnTo>
                  <a:pt x="43269" y="286711"/>
                </a:lnTo>
                <a:lnTo>
                  <a:pt x="44086" y="294011"/>
                </a:lnTo>
                <a:lnTo>
                  <a:pt x="44631" y="300147"/>
                </a:lnTo>
                <a:lnTo>
                  <a:pt x="45236" y="310352"/>
                </a:lnTo>
                <a:lnTo>
                  <a:pt x="46668" y="314851"/>
                </a:lnTo>
                <a:lnTo>
                  <a:pt x="48892" y="319121"/>
                </a:lnTo>
                <a:lnTo>
                  <a:pt x="51645" y="323237"/>
                </a:lnTo>
                <a:lnTo>
                  <a:pt x="54750" y="327251"/>
                </a:lnTo>
                <a:lnTo>
                  <a:pt x="58090" y="331197"/>
                </a:lnTo>
                <a:lnTo>
                  <a:pt x="6858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76"/>
          <p:cNvSpPr/>
          <p:nvPr/>
        </p:nvSpPr>
        <p:spPr>
          <a:xfrm>
            <a:off x="4914900" y="6435089"/>
            <a:ext cx="182880" cy="80012"/>
          </a:xfrm>
          <a:custGeom>
            <a:avLst/>
            <a:gdLst/>
            <a:ahLst/>
            <a:cxnLst/>
            <a:rect l="0" t="0" r="0" b="0"/>
            <a:pathLst>
              <a:path w="182880" h="80012">
                <a:moveTo>
                  <a:pt x="0" y="80011"/>
                </a:moveTo>
                <a:lnTo>
                  <a:pt x="6067" y="80011"/>
                </a:lnTo>
                <a:lnTo>
                  <a:pt x="7855" y="78741"/>
                </a:lnTo>
                <a:lnTo>
                  <a:pt x="9046" y="76624"/>
                </a:lnTo>
                <a:lnTo>
                  <a:pt x="9841" y="73943"/>
                </a:lnTo>
                <a:lnTo>
                  <a:pt x="11641" y="72155"/>
                </a:lnTo>
                <a:lnTo>
                  <a:pt x="14110" y="70964"/>
                </a:lnTo>
                <a:lnTo>
                  <a:pt x="21131" y="69051"/>
                </a:lnTo>
                <a:lnTo>
                  <a:pt x="25478" y="68789"/>
                </a:lnTo>
                <a:lnTo>
                  <a:pt x="28415" y="68720"/>
                </a:lnTo>
                <a:lnTo>
                  <a:pt x="31643" y="67404"/>
                </a:lnTo>
                <a:lnTo>
                  <a:pt x="35065" y="65256"/>
                </a:lnTo>
                <a:lnTo>
                  <a:pt x="38617" y="62554"/>
                </a:lnTo>
                <a:lnTo>
                  <a:pt x="42254" y="59483"/>
                </a:lnTo>
                <a:lnTo>
                  <a:pt x="45949" y="56165"/>
                </a:lnTo>
                <a:lnTo>
                  <a:pt x="49683" y="52684"/>
                </a:lnTo>
                <a:lnTo>
                  <a:pt x="53442" y="50362"/>
                </a:lnTo>
                <a:lnTo>
                  <a:pt x="57217" y="48815"/>
                </a:lnTo>
                <a:lnTo>
                  <a:pt x="61005" y="47784"/>
                </a:lnTo>
                <a:lnTo>
                  <a:pt x="66070" y="45826"/>
                </a:lnTo>
                <a:lnTo>
                  <a:pt x="71986" y="43251"/>
                </a:lnTo>
                <a:lnTo>
                  <a:pt x="78471" y="40264"/>
                </a:lnTo>
                <a:lnTo>
                  <a:pt x="84064" y="37003"/>
                </a:lnTo>
                <a:lnTo>
                  <a:pt x="89062" y="33559"/>
                </a:lnTo>
                <a:lnTo>
                  <a:pt x="93665" y="29992"/>
                </a:lnTo>
                <a:lnTo>
                  <a:pt x="100543" y="26345"/>
                </a:lnTo>
                <a:lnTo>
                  <a:pt x="108939" y="22643"/>
                </a:lnTo>
                <a:lnTo>
                  <a:pt x="118346" y="18905"/>
                </a:lnTo>
                <a:lnTo>
                  <a:pt x="125887" y="15144"/>
                </a:lnTo>
                <a:lnTo>
                  <a:pt x="132184" y="11366"/>
                </a:lnTo>
                <a:lnTo>
                  <a:pt x="137653" y="7577"/>
                </a:lnTo>
                <a:lnTo>
                  <a:pt x="142568" y="5052"/>
                </a:lnTo>
                <a:lnTo>
                  <a:pt x="147115" y="3368"/>
                </a:lnTo>
                <a:lnTo>
                  <a:pt x="157471" y="666"/>
                </a:lnTo>
                <a:lnTo>
                  <a:pt x="162274" y="296"/>
                </a:lnTo>
                <a:lnTo>
                  <a:pt x="18287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77"/>
          <p:cNvSpPr/>
          <p:nvPr/>
        </p:nvSpPr>
        <p:spPr>
          <a:xfrm>
            <a:off x="6142754" y="6286500"/>
            <a:ext cx="178036" cy="331470"/>
          </a:xfrm>
          <a:custGeom>
            <a:avLst/>
            <a:gdLst/>
            <a:ahLst/>
            <a:cxnLst/>
            <a:rect l="0" t="0" r="0" b="0"/>
            <a:pathLst>
              <a:path w="178036" h="331470">
                <a:moveTo>
                  <a:pt x="6585" y="0"/>
                </a:moveTo>
                <a:lnTo>
                  <a:pt x="518" y="6067"/>
                </a:lnTo>
                <a:lnTo>
                  <a:pt x="0" y="7855"/>
                </a:lnTo>
                <a:lnTo>
                  <a:pt x="926" y="9046"/>
                </a:lnTo>
                <a:lnTo>
                  <a:pt x="2812" y="9841"/>
                </a:lnTo>
                <a:lnTo>
                  <a:pt x="4070" y="11640"/>
                </a:lnTo>
                <a:lnTo>
                  <a:pt x="5468" y="17026"/>
                </a:lnTo>
                <a:lnTo>
                  <a:pt x="8381" y="21511"/>
                </a:lnTo>
                <a:lnTo>
                  <a:pt x="12862" y="27040"/>
                </a:lnTo>
                <a:lnTo>
                  <a:pt x="18390" y="33266"/>
                </a:lnTo>
                <a:lnTo>
                  <a:pt x="27918" y="43571"/>
                </a:lnTo>
                <a:lnTo>
                  <a:pt x="32237" y="48098"/>
                </a:lnTo>
                <a:lnTo>
                  <a:pt x="53970" y="73446"/>
                </a:lnTo>
                <a:lnTo>
                  <a:pt x="68655" y="90873"/>
                </a:lnTo>
                <a:lnTo>
                  <a:pt x="79715" y="105033"/>
                </a:lnTo>
                <a:lnTo>
                  <a:pt x="88358" y="117012"/>
                </a:lnTo>
                <a:lnTo>
                  <a:pt x="95390" y="127537"/>
                </a:lnTo>
                <a:lnTo>
                  <a:pt x="101349" y="137095"/>
                </a:lnTo>
                <a:lnTo>
                  <a:pt x="106591" y="146006"/>
                </a:lnTo>
                <a:lnTo>
                  <a:pt x="111356" y="154487"/>
                </a:lnTo>
                <a:lnTo>
                  <a:pt x="115803" y="165221"/>
                </a:lnTo>
                <a:lnTo>
                  <a:pt x="120037" y="177457"/>
                </a:lnTo>
                <a:lnTo>
                  <a:pt x="124129" y="190694"/>
                </a:lnTo>
                <a:lnTo>
                  <a:pt x="128128" y="202059"/>
                </a:lnTo>
                <a:lnTo>
                  <a:pt x="132064" y="212176"/>
                </a:lnTo>
                <a:lnTo>
                  <a:pt x="135958" y="221460"/>
                </a:lnTo>
                <a:lnTo>
                  <a:pt x="139823" y="232730"/>
                </a:lnTo>
                <a:lnTo>
                  <a:pt x="143671" y="245323"/>
                </a:lnTo>
                <a:lnTo>
                  <a:pt x="147506" y="258798"/>
                </a:lnTo>
                <a:lnTo>
                  <a:pt x="151332" y="269052"/>
                </a:lnTo>
                <a:lnTo>
                  <a:pt x="155154" y="277158"/>
                </a:lnTo>
                <a:lnTo>
                  <a:pt x="158971" y="283833"/>
                </a:lnTo>
                <a:lnTo>
                  <a:pt x="161515" y="289552"/>
                </a:lnTo>
                <a:lnTo>
                  <a:pt x="164343" y="299292"/>
                </a:lnTo>
                <a:lnTo>
                  <a:pt x="165600" y="307855"/>
                </a:lnTo>
                <a:lnTo>
                  <a:pt x="165935" y="311917"/>
                </a:lnTo>
                <a:lnTo>
                  <a:pt x="167429" y="315894"/>
                </a:lnTo>
                <a:lnTo>
                  <a:pt x="172475" y="323701"/>
                </a:lnTo>
                <a:lnTo>
                  <a:pt x="178035" y="3314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78"/>
          <p:cNvSpPr/>
          <p:nvPr/>
        </p:nvSpPr>
        <p:spPr>
          <a:xfrm>
            <a:off x="6092189" y="6286500"/>
            <a:ext cx="148591" cy="354330"/>
          </a:xfrm>
          <a:custGeom>
            <a:avLst/>
            <a:gdLst/>
            <a:ahLst/>
            <a:cxnLst/>
            <a:rect l="0" t="0" r="0" b="0"/>
            <a:pathLst>
              <a:path w="148591" h="354330">
                <a:moveTo>
                  <a:pt x="148590" y="0"/>
                </a:moveTo>
                <a:lnTo>
                  <a:pt x="138749" y="9841"/>
                </a:lnTo>
                <a:lnTo>
                  <a:pt x="134480" y="17496"/>
                </a:lnTo>
                <a:lnTo>
                  <a:pt x="131563" y="23095"/>
                </a:lnTo>
                <a:lnTo>
                  <a:pt x="129619" y="29366"/>
                </a:lnTo>
                <a:lnTo>
                  <a:pt x="128323" y="36087"/>
                </a:lnTo>
                <a:lnTo>
                  <a:pt x="127459" y="43108"/>
                </a:lnTo>
                <a:lnTo>
                  <a:pt x="125612" y="50329"/>
                </a:lnTo>
                <a:lnTo>
                  <a:pt x="123112" y="57682"/>
                </a:lnTo>
                <a:lnTo>
                  <a:pt x="120175" y="65125"/>
                </a:lnTo>
                <a:lnTo>
                  <a:pt x="115677" y="75166"/>
                </a:lnTo>
                <a:lnTo>
                  <a:pt x="103906" y="99870"/>
                </a:lnTo>
                <a:lnTo>
                  <a:pt x="98481" y="112300"/>
                </a:lnTo>
                <a:lnTo>
                  <a:pt x="93594" y="124396"/>
                </a:lnTo>
                <a:lnTo>
                  <a:pt x="84777" y="147997"/>
                </a:lnTo>
                <a:lnTo>
                  <a:pt x="68769" y="194192"/>
                </a:lnTo>
                <a:lnTo>
                  <a:pt x="64896" y="205661"/>
                </a:lnTo>
                <a:lnTo>
                  <a:pt x="61045" y="215847"/>
                </a:lnTo>
                <a:lnTo>
                  <a:pt x="57206" y="225178"/>
                </a:lnTo>
                <a:lnTo>
                  <a:pt x="53378" y="233938"/>
                </a:lnTo>
                <a:lnTo>
                  <a:pt x="45737" y="250445"/>
                </a:lnTo>
                <a:lnTo>
                  <a:pt x="30483" y="281740"/>
                </a:lnTo>
                <a:lnTo>
                  <a:pt x="26673" y="290696"/>
                </a:lnTo>
                <a:lnTo>
                  <a:pt x="22862" y="300477"/>
                </a:lnTo>
                <a:lnTo>
                  <a:pt x="13689" y="325348"/>
                </a:lnTo>
                <a:lnTo>
                  <a:pt x="9047" y="332136"/>
                </a:lnTo>
                <a:lnTo>
                  <a:pt x="6031" y="335723"/>
                </a:lnTo>
                <a:lnTo>
                  <a:pt x="4022" y="339385"/>
                </a:lnTo>
                <a:lnTo>
                  <a:pt x="2681" y="343096"/>
                </a:lnTo>
                <a:lnTo>
                  <a:pt x="0" y="3543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79"/>
          <p:cNvSpPr/>
          <p:nvPr/>
        </p:nvSpPr>
        <p:spPr>
          <a:xfrm>
            <a:off x="6332220" y="6309359"/>
            <a:ext cx="171450" cy="57151"/>
          </a:xfrm>
          <a:custGeom>
            <a:avLst/>
            <a:gdLst/>
            <a:ahLst/>
            <a:cxnLst/>
            <a:rect l="0" t="0" r="0" b="0"/>
            <a:pathLst>
              <a:path w="171450" h="57151">
                <a:moveTo>
                  <a:pt x="0" y="57150"/>
                </a:moveTo>
                <a:lnTo>
                  <a:pt x="15908" y="41242"/>
                </a:lnTo>
                <a:lnTo>
                  <a:pt x="19495" y="38925"/>
                </a:lnTo>
                <a:lnTo>
                  <a:pt x="23157" y="37380"/>
                </a:lnTo>
                <a:lnTo>
                  <a:pt x="26867" y="36350"/>
                </a:lnTo>
                <a:lnTo>
                  <a:pt x="30612" y="35663"/>
                </a:lnTo>
                <a:lnTo>
                  <a:pt x="34377" y="35206"/>
                </a:lnTo>
                <a:lnTo>
                  <a:pt x="38158" y="34901"/>
                </a:lnTo>
                <a:lnTo>
                  <a:pt x="43218" y="33427"/>
                </a:lnTo>
                <a:lnTo>
                  <a:pt x="49132" y="31175"/>
                </a:lnTo>
                <a:lnTo>
                  <a:pt x="55615" y="28404"/>
                </a:lnTo>
                <a:lnTo>
                  <a:pt x="61206" y="25286"/>
                </a:lnTo>
                <a:lnTo>
                  <a:pt x="66204" y="21937"/>
                </a:lnTo>
                <a:lnTo>
                  <a:pt x="70806" y="18434"/>
                </a:lnTo>
                <a:lnTo>
                  <a:pt x="76414" y="16100"/>
                </a:lnTo>
                <a:lnTo>
                  <a:pt x="82693" y="14543"/>
                </a:lnTo>
                <a:lnTo>
                  <a:pt x="89418" y="13506"/>
                </a:lnTo>
                <a:lnTo>
                  <a:pt x="95172" y="12814"/>
                </a:lnTo>
                <a:lnTo>
                  <a:pt x="100278" y="12353"/>
                </a:lnTo>
                <a:lnTo>
                  <a:pt x="104952" y="12045"/>
                </a:lnTo>
                <a:lnTo>
                  <a:pt x="110608" y="11841"/>
                </a:lnTo>
                <a:lnTo>
                  <a:pt x="130704" y="11552"/>
                </a:lnTo>
                <a:lnTo>
                  <a:pt x="155657" y="11447"/>
                </a:lnTo>
                <a:lnTo>
                  <a:pt x="158381" y="10171"/>
                </a:lnTo>
                <a:lnTo>
                  <a:pt x="161468" y="8051"/>
                </a:lnTo>
                <a:lnTo>
                  <a:pt x="17144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80"/>
          <p:cNvSpPr/>
          <p:nvPr/>
        </p:nvSpPr>
        <p:spPr>
          <a:xfrm>
            <a:off x="6325634" y="6412381"/>
            <a:ext cx="143746" cy="34139"/>
          </a:xfrm>
          <a:custGeom>
            <a:avLst/>
            <a:gdLst/>
            <a:ahLst/>
            <a:cxnLst/>
            <a:rect l="0" t="0" r="0" b="0"/>
            <a:pathLst>
              <a:path w="143746" h="34139">
                <a:moveTo>
                  <a:pt x="6586" y="34138"/>
                </a:moveTo>
                <a:lnTo>
                  <a:pt x="0" y="34138"/>
                </a:lnTo>
                <a:lnTo>
                  <a:pt x="2812" y="34138"/>
                </a:lnTo>
                <a:lnTo>
                  <a:pt x="4070" y="32869"/>
                </a:lnTo>
                <a:lnTo>
                  <a:pt x="4908" y="30752"/>
                </a:lnTo>
                <a:lnTo>
                  <a:pt x="5468" y="28071"/>
                </a:lnTo>
                <a:lnTo>
                  <a:pt x="7110" y="26283"/>
                </a:lnTo>
                <a:lnTo>
                  <a:pt x="9475" y="25091"/>
                </a:lnTo>
                <a:lnTo>
                  <a:pt x="12322" y="24297"/>
                </a:lnTo>
                <a:lnTo>
                  <a:pt x="15490" y="23768"/>
                </a:lnTo>
                <a:lnTo>
                  <a:pt x="18871" y="23414"/>
                </a:lnTo>
                <a:lnTo>
                  <a:pt x="22397" y="23179"/>
                </a:lnTo>
                <a:lnTo>
                  <a:pt x="26016" y="21753"/>
                </a:lnTo>
                <a:lnTo>
                  <a:pt x="29699" y="19531"/>
                </a:lnTo>
                <a:lnTo>
                  <a:pt x="33425" y="16780"/>
                </a:lnTo>
                <a:lnTo>
                  <a:pt x="37178" y="14946"/>
                </a:lnTo>
                <a:lnTo>
                  <a:pt x="40951" y="13724"/>
                </a:lnTo>
                <a:lnTo>
                  <a:pt x="44736" y="12909"/>
                </a:lnTo>
                <a:lnTo>
                  <a:pt x="49799" y="11095"/>
                </a:lnTo>
                <a:lnTo>
                  <a:pt x="55715" y="8616"/>
                </a:lnTo>
                <a:lnTo>
                  <a:pt x="62198" y="5694"/>
                </a:lnTo>
                <a:lnTo>
                  <a:pt x="67791" y="3745"/>
                </a:lnTo>
                <a:lnTo>
                  <a:pt x="72789" y="2446"/>
                </a:lnTo>
                <a:lnTo>
                  <a:pt x="77391" y="1580"/>
                </a:lnTo>
                <a:lnTo>
                  <a:pt x="81729" y="1003"/>
                </a:lnTo>
                <a:lnTo>
                  <a:pt x="85892" y="618"/>
                </a:lnTo>
                <a:lnTo>
                  <a:pt x="89936" y="361"/>
                </a:lnTo>
                <a:lnTo>
                  <a:pt x="101203" y="76"/>
                </a:lnTo>
                <a:lnTo>
                  <a:pt x="107764" y="0"/>
                </a:lnTo>
                <a:lnTo>
                  <a:pt x="114678" y="1220"/>
                </a:lnTo>
                <a:lnTo>
                  <a:pt x="121827" y="3303"/>
                </a:lnTo>
                <a:lnTo>
                  <a:pt x="143745" y="112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81"/>
          <p:cNvSpPr/>
          <p:nvPr/>
        </p:nvSpPr>
        <p:spPr>
          <a:xfrm>
            <a:off x="6537959" y="6343692"/>
            <a:ext cx="160022" cy="22679"/>
          </a:xfrm>
          <a:custGeom>
            <a:avLst/>
            <a:gdLst/>
            <a:ahLst/>
            <a:cxnLst/>
            <a:rect l="0" t="0" r="0" b="0"/>
            <a:pathLst>
              <a:path w="160022" h="22679">
                <a:moveTo>
                  <a:pt x="0" y="11387"/>
                </a:moveTo>
                <a:lnTo>
                  <a:pt x="0" y="21229"/>
                </a:lnTo>
                <a:lnTo>
                  <a:pt x="1271" y="21758"/>
                </a:lnTo>
                <a:lnTo>
                  <a:pt x="6068" y="22346"/>
                </a:lnTo>
                <a:lnTo>
                  <a:pt x="9125" y="22503"/>
                </a:lnTo>
                <a:lnTo>
                  <a:pt x="15909" y="22678"/>
                </a:lnTo>
                <a:lnTo>
                  <a:pt x="20767" y="21454"/>
                </a:lnTo>
                <a:lnTo>
                  <a:pt x="26544" y="19369"/>
                </a:lnTo>
                <a:lnTo>
                  <a:pt x="32936" y="16708"/>
                </a:lnTo>
                <a:lnTo>
                  <a:pt x="38468" y="14935"/>
                </a:lnTo>
                <a:lnTo>
                  <a:pt x="43426" y="13752"/>
                </a:lnTo>
                <a:lnTo>
                  <a:pt x="48001" y="12964"/>
                </a:lnTo>
                <a:lnTo>
                  <a:pt x="52320" y="12439"/>
                </a:lnTo>
                <a:lnTo>
                  <a:pt x="56471" y="12089"/>
                </a:lnTo>
                <a:lnTo>
                  <a:pt x="60507" y="11855"/>
                </a:lnTo>
                <a:lnTo>
                  <a:pt x="67008" y="10429"/>
                </a:lnTo>
                <a:lnTo>
                  <a:pt x="75152" y="8208"/>
                </a:lnTo>
                <a:lnTo>
                  <a:pt x="84391" y="5458"/>
                </a:lnTo>
                <a:lnTo>
                  <a:pt x="91821" y="3625"/>
                </a:lnTo>
                <a:lnTo>
                  <a:pt x="98044" y="2403"/>
                </a:lnTo>
                <a:lnTo>
                  <a:pt x="103464" y="1588"/>
                </a:lnTo>
                <a:lnTo>
                  <a:pt x="108346" y="1044"/>
                </a:lnTo>
                <a:lnTo>
                  <a:pt x="112871" y="682"/>
                </a:lnTo>
                <a:lnTo>
                  <a:pt x="123191" y="101"/>
                </a:lnTo>
                <a:lnTo>
                  <a:pt x="127988" y="21"/>
                </a:lnTo>
                <a:lnTo>
                  <a:pt x="131046" y="0"/>
                </a:lnTo>
                <a:lnTo>
                  <a:pt x="134354" y="1255"/>
                </a:lnTo>
                <a:lnTo>
                  <a:pt x="137829" y="3363"/>
                </a:lnTo>
                <a:lnTo>
                  <a:pt x="145402" y="9010"/>
                </a:lnTo>
                <a:lnTo>
                  <a:pt x="160021" y="113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82"/>
          <p:cNvSpPr/>
          <p:nvPr/>
        </p:nvSpPr>
        <p:spPr>
          <a:xfrm>
            <a:off x="6743839" y="6092189"/>
            <a:ext cx="227932" cy="434341"/>
          </a:xfrm>
          <a:custGeom>
            <a:avLst/>
            <a:gdLst/>
            <a:ahLst/>
            <a:cxnLst/>
            <a:rect l="0" t="0" r="0" b="0"/>
            <a:pathLst>
              <a:path w="227932" h="434341">
                <a:moveTo>
                  <a:pt x="11291" y="0"/>
                </a:moveTo>
                <a:lnTo>
                  <a:pt x="11291" y="96514"/>
                </a:lnTo>
                <a:lnTo>
                  <a:pt x="10021" y="108793"/>
                </a:lnTo>
                <a:lnTo>
                  <a:pt x="7904" y="119519"/>
                </a:lnTo>
                <a:lnTo>
                  <a:pt x="5223" y="129209"/>
                </a:lnTo>
                <a:lnTo>
                  <a:pt x="3435" y="136940"/>
                </a:lnTo>
                <a:lnTo>
                  <a:pt x="1449" y="148916"/>
                </a:lnTo>
                <a:lnTo>
                  <a:pt x="919" y="160237"/>
                </a:lnTo>
                <a:lnTo>
                  <a:pt x="174" y="207498"/>
                </a:lnTo>
                <a:lnTo>
                  <a:pt x="0" y="230228"/>
                </a:lnTo>
                <a:lnTo>
                  <a:pt x="1224" y="242385"/>
                </a:lnTo>
                <a:lnTo>
                  <a:pt x="3310" y="255571"/>
                </a:lnTo>
                <a:lnTo>
                  <a:pt x="5969" y="269440"/>
                </a:lnTo>
                <a:lnTo>
                  <a:pt x="7744" y="279957"/>
                </a:lnTo>
                <a:lnTo>
                  <a:pt x="8926" y="288238"/>
                </a:lnTo>
                <a:lnTo>
                  <a:pt x="9714" y="295029"/>
                </a:lnTo>
                <a:lnTo>
                  <a:pt x="11509" y="303366"/>
                </a:lnTo>
                <a:lnTo>
                  <a:pt x="13977" y="312734"/>
                </a:lnTo>
                <a:lnTo>
                  <a:pt x="16892" y="322790"/>
                </a:lnTo>
                <a:lnTo>
                  <a:pt x="18835" y="330763"/>
                </a:lnTo>
                <a:lnTo>
                  <a:pt x="20993" y="343010"/>
                </a:lnTo>
                <a:lnTo>
                  <a:pt x="21953" y="356072"/>
                </a:lnTo>
                <a:lnTo>
                  <a:pt x="22209" y="363111"/>
                </a:lnTo>
                <a:lnTo>
                  <a:pt x="23649" y="367805"/>
                </a:lnTo>
                <a:lnTo>
                  <a:pt x="25880" y="370933"/>
                </a:lnTo>
                <a:lnTo>
                  <a:pt x="31745" y="375679"/>
                </a:lnTo>
                <a:lnTo>
                  <a:pt x="38584" y="382022"/>
                </a:lnTo>
                <a:lnTo>
                  <a:pt x="42187" y="384222"/>
                </a:lnTo>
                <a:lnTo>
                  <a:pt x="45858" y="385688"/>
                </a:lnTo>
                <a:lnTo>
                  <a:pt x="49575" y="386665"/>
                </a:lnTo>
                <a:lnTo>
                  <a:pt x="53323" y="388587"/>
                </a:lnTo>
                <a:lnTo>
                  <a:pt x="57093" y="391138"/>
                </a:lnTo>
                <a:lnTo>
                  <a:pt x="60875" y="394109"/>
                </a:lnTo>
                <a:lnTo>
                  <a:pt x="64667" y="396089"/>
                </a:lnTo>
                <a:lnTo>
                  <a:pt x="68465" y="397410"/>
                </a:lnTo>
                <a:lnTo>
                  <a:pt x="72267" y="398290"/>
                </a:lnTo>
                <a:lnTo>
                  <a:pt x="76071" y="398877"/>
                </a:lnTo>
                <a:lnTo>
                  <a:pt x="79877" y="399268"/>
                </a:lnTo>
                <a:lnTo>
                  <a:pt x="83686" y="399529"/>
                </a:lnTo>
                <a:lnTo>
                  <a:pt x="87493" y="399703"/>
                </a:lnTo>
                <a:lnTo>
                  <a:pt x="95112" y="399896"/>
                </a:lnTo>
                <a:lnTo>
                  <a:pt x="106541" y="400004"/>
                </a:lnTo>
                <a:lnTo>
                  <a:pt x="110351" y="398750"/>
                </a:lnTo>
                <a:lnTo>
                  <a:pt x="114161" y="396643"/>
                </a:lnTo>
                <a:lnTo>
                  <a:pt x="117970" y="393969"/>
                </a:lnTo>
                <a:lnTo>
                  <a:pt x="121781" y="390916"/>
                </a:lnTo>
                <a:lnTo>
                  <a:pt x="125591" y="387611"/>
                </a:lnTo>
                <a:lnTo>
                  <a:pt x="129400" y="384137"/>
                </a:lnTo>
                <a:lnTo>
                  <a:pt x="137020" y="376891"/>
                </a:lnTo>
                <a:lnTo>
                  <a:pt x="175120" y="339086"/>
                </a:lnTo>
                <a:lnTo>
                  <a:pt x="178931" y="334007"/>
                </a:lnTo>
                <a:lnTo>
                  <a:pt x="182741" y="328081"/>
                </a:lnTo>
                <a:lnTo>
                  <a:pt x="186550" y="321591"/>
                </a:lnTo>
                <a:lnTo>
                  <a:pt x="190361" y="315994"/>
                </a:lnTo>
                <a:lnTo>
                  <a:pt x="194170" y="310993"/>
                </a:lnTo>
                <a:lnTo>
                  <a:pt x="197980" y="306389"/>
                </a:lnTo>
                <a:lnTo>
                  <a:pt x="201791" y="300780"/>
                </a:lnTo>
                <a:lnTo>
                  <a:pt x="205601" y="294500"/>
                </a:lnTo>
                <a:lnTo>
                  <a:pt x="211951" y="282019"/>
                </a:lnTo>
                <a:lnTo>
                  <a:pt x="214773" y="272239"/>
                </a:lnTo>
                <a:lnTo>
                  <a:pt x="216795" y="265312"/>
                </a:lnTo>
                <a:lnTo>
                  <a:pt x="222429" y="247456"/>
                </a:lnTo>
                <a:lnTo>
                  <a:pt x="224440" y="239901"/>
                </a:lnTo>
                <a:lnTo>
                  <a:pt x="226673" y="228120"/>
                </a:lnTo>
                <a:lnTo>
                  <a:pt x="227931" y="220414"/>
                </a:lnTo>
                <a:lnTo>
                  <a:pt x="226838" y="218063"/>
                </a:lnTo>
                <a:lnTo>
                  <a:pt x="220501" y="209956"/>
                </a:lnTo>
                <a:lnTo>
                  <a:pt x="218573" y="207614"/>
                </a:lnTo>
                <a:lnTo>
                  <a:pt x="216789" y="206989"/>
                </a:lnTo>
                <a:lnTo>
                  <a:pt x="211420" y="206296"/>
                </a:lnTo>
                <a:lnTo>
                  <a:pt x="205480" y="205850"/>
                </a:lnTo>
                <a:lnTo>
                  <a:pt x="200044" y="205789"/>
                </a:lnTo>
                <a:lnTo>
                  <a:pt x="196816" y="207043"/>
                </a:lnTo>
                <a:lnTo>
                  <a:pt x="189843" y="211822"/>
                </a:lnTo>
                <a:lnTo>
                  <a:pt x="186206" y="214875"/>
                </a:lnTo>
                <a:lnTo>
                  <a:pt x="182511" y="218180"/>
                </a:lnTo>
                <a:lnTo>
                  <a:pt x="175018" y="225239"/>
                </a:lnTo>
                <a:lnTo>
                  <a:pt x="167456" y="232610"/>
                </a:lnTo>
                <a:lnTo>
                  <a:pt x="163661" y="237623"/>
                </a:lnTo>
                <a:lnTo>
                  <a:pt x="159860" y="243506"/>
                </a:lnTo>
                <a:lnTo>
                  <a:pt x="156056" y="249968"/>
                </a:lnTo>
                <a:lnTo>
                  <a:pt x="152251" y="256815"/>
                </a:lnTo>
                <a:lnTo>
                  <a:pt x="144636" y="271197"/>
                </a:lnTo>
                <a:lnTo>
                  <a:pt x="139557" y="279858"/>
                </a:lnTo>
                <a:lnTo>
                  <a:pt x="121545" y="308981"/>
                </a:lnTo>
                <a:lnTo>
                  <a:pt x="116543" y="317748"/>
                </a:lnTo>
                <a:lnTo>
                  <a:pt x="111938" y="326132"/>
                </a:lnTo>
                <a:lnTo>
                  <a:pt x="106824" y="338835"/>
                </a:lnTo>
                <a:lnTo>
                  <a:pt x="103280" y="349984"/>
                </a:lnTo>
                <a:lnTo>
                  <a:pt x="97471" y="363405"/>
                </a:lnTo>
                <a:lnTo>
                  <a:pt x="94043" y="374450"/>
                </a:lnTo>
                <a:lnTo>
                  <a:pt x="92113" y="387808"/>
                </a:lnTo>
                <a:lnTo>
                  <a:pt x="91842" y="391890"/>
                </a:lnTo>
                <a:lnTo>
                  <a:pt x="90392" y="395880"/>
                </a:lnTo>
                <a:lnTo>
                  <a:pt x="83552" y="407563"/>
                </a:lnTo>
                <a:lnTo>
                  <a:pt x="81507" y="415243"/>
                </a:lnTo>
                <a:lnTo>
                  <a:pt x="80356" y="426706"/>
                </a:lnTo>
                <a:lnTo>
                  <a:pt x="81464" y="429251"/>
                </a:lnTo>
                <a:lnTo>
                  <a:pt x="83473" y="430948"/>
                </a:lnTo>
                <a:lnTo>
                  <a:pt x="91301" y="4343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83"/>
          <p:cNvSpPr/>
          <p:nvPr/>
        </p:nvSpPr>
        <p:spPr>
          <a:xfrm>
            <a:off x="5760720" y="1350386"/>
            <a:ext cx="1040131" cy="672042"/>
          </a:xfrm>
          <a:custGeom>
            <a:avLst/>
            <a:gdLst/>
            <a:ahLst/>
            <a:cxnLst/>
            <a:rect l="0" t="0" r="0" b="0"/>
            <a:pathLst>
              <a:path w="1040131" h="672042">
                <a:moveTo>
                  <a:pt x="0" y="409833"/>
                </a:moveTo>
                <a:lnTo>
                  <a:pt x="6067" y="415901"/>
                </a:lnTo>
                <a:lnTo>
                  <a:pt x="7855" y="420229"/>
                </a:lnTo>
                <a:lnTo>
                  <a:pt x="11640" y="438455"/>
                </a:lnTo>
                <a:lnTo>
                  <a:pt x="17026" y="452611"/>
                </a:lnTo>
                <a:lnTo>
                  <a:pt x="33267" y="493064"/>
                </a:lnTo>
                <a:lnTo>
                  <a:pt x="38688" y="505960"/>
                </a:lnTo>
                <a:lnTo>
                  <a:pt x="48097" y="527063"/>
                </a:lnTo>
                <a:lnTo>
                  <a:pt x="60535" y="553224"/>
                </a:lnTo>
                <a:lnTo>
                  <a:pt x="72264" y="570994"/>
                </a:lnTo>
                <a:lnTo>
                  <a:pt x="74846" y="576964"/>
                </a:lnTo>
                <a:lnTo>
                  <a:pt x="79750" y="596231"/>
                </a:lnTo>
                <a:lnTo>
                  <a:pt x="88681" y="611818"/>
                </a:lnTo>
                <a:lnTo>
                  <a:pt x="98101" y="630689"/>
                </a:lnTo>
                <a:lnTo>
                  <a:pt x="102727" y="644888"/>
                </a:lnTo>
                <a:lnTo>
                  <a:pt x="110306" y="657138"/>
                </a:lnTo>
                <a:lnTo>
                  <a:pt x="112525" y="664950"/>
                </a:lnTo>
                <a:lnTo>
                  <a:pt x="114387" y="667541"/>
                </a:lnTo>
                <a:lnTo>
                  <a:pt x="116897" y="669269"/>
                </a:lnTo>
                <a:lnTo>
                  <a:pt x="123985" y="672041"/>
                </a:lnTo>
                <a:lnTo>
                  <a:pt x="117530" y="646483"/>
                </a:lnTo>
                <a:lnTo>
                  <a:pt x="115735" y="631005"/>
                </a:lnTo>
                <a:lnTo>
                  <a:pt x="114938" y="571632"/>
                </a:lnTo>
                <a:lnTo>
                  <a:pt x="114303" y="293896"/>
                </a:lnTo>
                <a:lnTo>
                  <a:pt x="115572" y="274122"/>
                </a:lnTo>
                <a:lnTo>
                  <a:pt x="117688" y="259669"/>
                </a:lnTo>
                <a:lnTo>
                  <a:pt x="122156" y="240224"/>
                </a:lnTo>
                <a:lnTo>
                  <a:pt x="124671" y="222137"/>
                </a:lnTo>
                <a:lnTo>
                  <a:pt x="125520" y="204647"/>
                </a:lnTo>
                <a:lnTo>
                  <a:pt x="125590" y="200653"/>
                </a:lnTo>
                <a:lnTo>
                  <a:pt x="126907" y="196720"/>
                </a:lnTo>
                <a:lnTo>
                  <a:pt x="135558" y="183524"/>
                </a:lnTo>
                <a:lnTo>
                  <a:pt x="148820" y="169776"/>
                </a:lnTo>
                <a:lnTo>
                  <a:pt x="158429" y="163441"/>
                </a:lnTo>
                <a:lnTo>
                  <a:pt x="181138" y="153102"/>
                </a:lnTo>
                <a:lnTo>
                  <a:pt x="203695" y="143331"/>
                </a:lnTo>
                <a:lnTo>
                  <a:pt x="230675" y="136560"/>
                </a:lnTo>
                <a:lnTo>
                  <a:pt x="262547" y="123538"/>
                </a:lnTo>
                <a:lnTo>
                  <a:pt x="277977" y="117491"/>
                </a:lnTo>
                <a:lnTo>
                  <a:pt x="308580" y="110222"/>
                </a:lnTo>
                <a:lnTo>
                  <a:pt x="316209" y="107223"/>
                </a:lnTo>
                <a:lnTo>
                  <a:pt x="332726" y="103953"/>
                </a:lnTo>
                <a:lnTo>
                  <a:pt x="355167" y="100503"/>
                </a:lnTo>
                <a:lnTo>
                  <a:pt x="381558" y="96933"/>
                </a:lnTo>
                <a:lnTo>
                  <a:pt x="402962" y="93283"/>
                </a:lnTo>
                <a:lnTo>
                  <a:pt x="421041" y="89580"/>
                </a:lnTo>
                <a:lnTo>
                  <a:pt x="451289" y="83349"/>
                </a:lnTo>
                <a:lnTo>
                  <a:pt x="537842" y="72952"/>
                </a:lnTo>
                <a:lnTo>
                  <a:pt x="560491" y="68406"/>
                </a:lnTo>
                <a:lnTo>
                  <a:pt x="583210" y="62835"/>
                </a:lnTo>
                <a:lnTo>
                  <a:pt x="605977" y="56581"/>
                </a:lnTo>
                <a:lnTo>
                  <a:pt x="626235" y="52412"/>
                </a:lnTo>
                <a:lnTo>
                  <a:pt x="644820" y="49633"/>
                </a:lnTo>
                <a:lnTo>
                  <a:pt x="662290" y="47779"/>
                </a:lnTo>
                <a:lnTo>
                  <a:pt x="679016" y="45274"/>
                </a:lnTo>
                <a:lnTo>
                  <a:pt x="711148" y="39104"/>
                </a:lnTo>
                <a:lnTo>
                  <a:pt x="738976" y="32128"/>
                </a:lnTo>
                <a:lnTo>
                  <a:pt x="769124" y="24794"/>
                </a:lnTo>
                <a:lnTo>
                  <a:pt x="789609" y="21061"/>
                </a:lnTo>
                <a:lnTo>
                  <a:pt x="812156" y="17302"/>
                </a:lnTo>
                <a:lnTo>
                  <a:pt x="830997" y="14796"/>
                </a:lnTo>
                <a:lnTo>
                  <a:pt x="862092" y="12011"/>
                </a:lnTo>
                <a:lnTo>
                  <a:pt x="885225" y="10774"/>
                </a:lnTo>
                <a:lnTo>
                  <a:pt x="907783" y="8953"/>
                </a:lnTo>
                <a:lnTo>
                  <a:pt x="952374" y="2059"/>
                </a:lnTo>
                <a:lnTo>
                  <a:pt x="974034" y="0"/>
                </a:lnTo>
                <a:lnTo>
                  <a:pt x="982096" y="721"/>
                </a:lnTo>
                <a:lnTo>
                  <a:pt x="1008530" y="8339"/>
                </a:lnTo>
                <a:lnTo>
                  <a:pt x="1026816" y="9356"/>
                </a:lnTo>
                <a:lnTo>
                  <a:pt x="1031253" y="10768"/>
                </a:lnTo>
                <a:lnTo>
                  <a:pt x="1034212" y="12980"/>
                </a:lnTo>
                <a:lnTo>
                  <a:pt x="1040130" y="212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84"/>
          <p:cNvSpPr/>
          <p:nvPr/>
        </p:nvSpPr>
        <p:spPr>
          <a:xfrm>
            <a:off x="5977945" y="1577339"/>
            <a:ext cx="203415" cy="480062"/>
          </a:xfrm>
          <a:custGeom>
            <a:avLst/>
            <a:gdLst/>
            <a:ahLst/>
            <a:cxnLst/>
            <a:rect l="0" t="0" r="0" b="0"/>
            <a:pathLst>
              <a:path w="203415" h="480062">
                <a:moveTo>
                  <a:pt x="68525" y="0"/>
                </a:moveTo>
                <a:lnTo>
                  <a:pt x="62457" y="12136"/>
                </a:lnTo>
                <a:lnTo>
                  <a:pt x="59477" y="21481"/>
                </a:lnTo>
                <a:lnTo>
                  <a:pt x="58683" y="25751"/>
                </a:lnTo>
                <a:lnTo>
                  <a:pt x="54414" y="33882"/>
                </a:lnTo>
                <a:lnTo>
                  <a:pt x="51497" y="37828"/>
                </a:lnTo>
                <a:lnTo>
                  <a:pt x="48257" y="48986"/>
                </a:lnTo>
                <a:lnTo>
                  <a:pt x="45547" y="62412"/>
                </a:lnTo>
                <a:lnTo>
                  <a:pt x="40109" y="76845"/>
                </a:lnTo>
                <a:lnTo>
                  <a:pt x="33459" y="95114"/>
                </a:lnTo>
                <a:lnTo>
                  <a:pt x="29907" y="105319"/>
                </a:lnTo>
                <a:lnTo>
                  <a:pt x="27540" y="115933"/>
                </a:lnTo>
                <a:lnTo>
                  <a:pt x="25961" y="126819"/>
                </a:lnTo>
                <a:lnTo>
                  <a:pt x="24909" y="137886"/>
                </a:lnTo>
                <a:lnTo>
                  <a:pt x="22938" y="147804"/>
                </a:lnTo>
                <a:lnTo>
                  <a:pt x="20353" y="156956"/>
                </a:lnTo>
                <a:lnTo>
                  <a:pt x="17360" y="165598"/>
                </a:lnTo>
                <a:lnTo>
                  <a:pt x="14095" y="173899"/>
                </a:lnTo>
                <a:lnTo>
                  <a:pt x="10648" y="181973"/>
                </a:lnTo>
                <a:lnTo>
                  <a:pt x="7081" y="189895"/>
                </a:lnTo>
                <a:lnTo>
                  <a:pt x="4702" y="197717"/>
                </a:lnTo>
                <a:lnTo>
                  <a:pt x="3116" y="205471"/>
                </a:lnTo>
                <a:lnTo>
                  <a:pt x="2059" y="213181"/>
                </a:lnTo>
                <a:lnTo>
                  <a:pt x="1354" y="223401"/>
                </a:lnTo>
                <a:lnTo>
                  <a:pt x="884" y="235294"/>
                </a:lnTo>
                <a:lnTo>
                  <a:pt x="130" y="278747"/>
                </a:lnTo>
                <a:lnTo>
                  <a:pt x="0" y="303854"/>
                </a:lnTo>
                <a:lnTo>
                  <a:pt x="1251" y="313060"/>
                </a:lnTo>
                <a:lnTo>
                  <a:pt x="3356" y="323007"/>
                </a:lnTo>
                <a:lnTo>
                  <a:pt x="6028" y="333448"/>
                </a:lnTo>
                <a:lnTo>
                  <a:pt x="9081" y="344219"/>
                </a:lnTo>
                <a:lnTo>
                  <a:pt x="15858" y="366346"/>
                </a:lnTo>
                <a:lnTo>
                  <a:pt x="19444" y="375041"/>
                </a:lnTo>
                <a:lnTo>
                  <a:pt x="23104" y="382108"/>
                </a:lnTo>
                <a:lnTo>
                  <a:pt x="26814" y="388089"/>
                </a:lnTo>
                <a:lnTo>
                  <a:pt x="30558" y="393346"/>
                </a:lnTo>
                <a:lnTo>
                  <a:pt x="34323" y="398121"/>
                </a:lnTo>
                <a:lnTo>
                  <a:pt x="38104" y="402574"/>
                </a:lnTo>
                <a:lnTo>
                  <a:pt x="43164" y="406813"/>
                </a:lnTo>
                <a:lnTo>
                  <a:pt x="49077" y="410909"/>
                </a:lnTo>
                <a:lnTo>
                  <a:pt x="55560" y="414909"/>
                </a:lnTo>
                <a:lnTo>
                  <a:pt x="61151" y="417576"/>
                </a:lnTo>
                <a:lnTo>
                  <a:pt x="66149" y="419355"/>
                </a:lnTo>
                <a:lnTo>
                  <a:pt x="70751" y="420540"/>
                </a:lnTo>
                <a:lnTo>
                  <a:pt x="75089" y="421330"/>
                </a:lnTo>
                <a:lnTo>
                  <a:pt x="79251" y="421857"/>
                </a:lnTo>
                <a:lnTo>
                  <a:pt x="83295" y="422208"/>
                </a:lnTo>
                <a:lnTo>
                  <a:pt x="87261" y="422442"/>
                </a:lnTo>
                <a:lnTo>
                  <a:pt x="100516" y="422849"/>
                </a:lnTo>
                <a:lnTo>
                  <a:pt x="105179" y="419496"/>
                </a:lnTo>
                <a:lnTo>
                  <a:pt x="111485" y="413773"/>
                </a:lnTo>
                <a:lnTo>
                  <a:pt x="118522" y="406996"/>
                </a:lnTo>
                <a:lnTo>
                  <a:pt x="122176" y="402141"/>
                </a:lnTo>
                <a:lnTo>
                  <a:pt x="125882" y="396364"/>
                </a:lnTo>
                <a:lnTo>
                  <a:pt x="129623" y="389973"/>
                </a:lnTo>
                <a:lnTo>
                  <a:pt x="140553" y="372711"/>
                </a:lnTo>
                <a:lnTo>
                  <a:pt x="147023" y="362774"/>
                </a:lnTo>
                <a:lnTo>
                  <a:pt x="152607" y="353610"/>
                </a:lnTo>
                <a:lnTo>
                  <a:pt x="157599" y="344960"/>
                </a:lnTo>
                <a:lnTo>
                  <a:pt x="162198" y="336654"/>
                </a:lnTo>
                <a:lnTo>
                  <a:pt x="166533" y="329846"/>
                </a:lnTo>
                <a:lnTo>
                  <a:pt x="170694" y="324037"/>
                </a:lnTo>
                <a:lnTo>
                  <a:pt x="174737" y="318895"/>
                </a:lnTo>
                <a:lnTo>
                  <a:pt x="178703" y="312927"/>
                </a:lnTo>
                <a:lnTo>
                  <a:pt x="182617" y="306408"/>
                </a:lnTo>
                <a:lnTo>
                  <a:pt x="186496" y="299522"/>
                </a:lnTo>
                <a:lnTo>
                  <a:pt x="190352" y="291122"/>
                </a:lnTo>
                <a:lnTo>
                  <a:pt x="194193" y="281711"/>
                </a:lnTo>
                <a:lnTo>
                  <a:pt x="198024" y="271628"/>
                </a:lnTo>
                <a:lnTo>
                  <a:pt x="200577" y="262365"/>
                </a:lnTo>
                <a:lnTo>
                  <a:pt x="202280" y="253650"/>
                </a:lnTo>
                <a:lnTo>
                  <a:pt x="203414" y="245300"/>
                </a:lnTo>
                <a:lnTo>
                  <a:pt x="202901" y="238464"/>
                </a:lnTo>
                <a:lnTo>
                  <a:pt x="201289" y="232636"/>
                </a:lnTo>
                <a:lnTo>
                  <a:pt x="198944" y="227481"/>
                </a:lnTo>
                <a:lnTo>
                  <a:pt x="196111" y="224044"/>
                </a:lnTo>
                <a:lnTo>
                  <a:pt x="192952" y="221753"/>
                </a:lnTo>
                <a:lnTo>
                  <a:pt x="189576" y="220225"/>
                </a:lnTo>
                <a:lnTo>
                  <a:pt x="187325" y="217937"/>
                </a:lnTo>
                <a:lnTo>
                  <a:pt x="185826" y="215142"/>
                </a:lnTo>
                <a:lnTo>
                  <a:pt x="184825" y="212008"/>
                </a:lnTo>
                <a:lnTo>
                  <a:pt x="182888" y="209919"/>
                </a:lnTo>
                <a:lnTo>
                  <a:pt x="180327" y="208526"/>
                </a:lnTo>
                <a:lnTo>
                  <a:pt x="177349" y="207597"/>
                </a:lnTo>
                <a:lnTo>
                  <a:pt x="172824" y="206979"/>
                </a:lnTo>
                <a:lnTo>
                  <a:pt x="167268" y="206566"/>
                </a:lnTo>
                <a:lnTo>
                  <a:pt x="161024" y="206291"/>
                </a:lnTo>
                <a:lnTo>
                  <a:pt x="155590" y="207377"/>
                </a:lnTo>
                <a:lnTo>
                  <a:pt x="150699" y="209372"/>
                </a:lnTo>
                <a:lnTo>
                  <a:pt x="146168" y="211971"/>
                </a:lnTo>
                <a:lnTo>
                  <a:pt x="141876" y="213704"/>
                </a:lnTo>
                <a:lnTo>
                  <a:pt x="137746" y="214860"/>
                </a:lnTo>
                <a:lnTo>
                  <a:pt x="133722" y="215630"/>
                </a:lnTo>
                <a:lnTo>
                  <a:pt x="128499" y="217413"/>
                </a:lnTo>
                <a:lnTo>
                  <a:pt x="122478" y="219873"/>
                </a:lnTo>
                <a:lnTo>
                  <a:pt x="115924" y="222782"/>
                </a:lnTo>
                <a:lnTo>
                  <a:pt x="110284" y="225991"/>
                </a:lnTo>
                <a:lnTo>
                  <a:pt x="105254" y="229401"/>
                </a:lnTo>
                <a:lnTo>
                  <a:pt x="100631" y="232944"/>
                </a:lnTo>
                <a:lnTo>
                  <a:pt x="95009" y="239116"/>
                </a:lnTo>
                <a:lnTo>
                  <a:pt x="88721" y="247041"/>
                </a:lnTo>
                <a:lnTo>
                  <a:pt x="81989" y="256134"/>
                </a:lnTo>
                <a:lnTo>
                  <a:pt x="77500" y="263466"/>
                </a:lnTo>
                <a:lnTo>
                  <a:pt x="72514" y="275000"/>
                </a:lnTo>
                <a:lnTo>
                  <a:pt x="66911" y="287746"/>
                </a:lnTo>
                <a:lnTo>
                  <a:pt x="63639" y="294700"/>
                </a:lnTo>
                <a:lnTo>
                  <a:pt x="60187" y="300607"/>
                </a:lnTo>
                <a:lnTo>
                  <a:pt x="56617" y="305815"/>
                </a:lnTo>
                <a:lnTo>
                  <a:pt x="52966" y="310557"/>
                </a:lnTo>
                <a:lnTo>
                  <a:pt x="49262" y="318798"/>
                </a:lnTo>
                <a:lnTo>
                  <a:pt x="45523" y="329372"/>
                </a:lnTo>
                <a:lnTo>
                  <a:pt x="41761" y="341502"/>
                </a:lnTo>
                <a:lnTo>
                  <a:pt x="39252" y="355938"/>
                </a:lnTo>
                <a:lnTo>
                  <a:pt x="37580" y="371912"/>
                </a:lnTo>
                <a:lnTo>
                  <a:pt x="35721" y="401515"/>
                </a:lnTo>
                <a:lnTo>
                  <a:pt x="34895" y="418905"/>
                </a:lnTo>
                <a:lnTo>
                  <a:pt x="34528" y="430867"/>
                </a:lnTo>
                <a:lnTo>
                  <a:pt x="34431" y="435835"/>
                </a:lnTo>
                <a:lnTo>
                  <a:pt x="35635" y="439147"/>
                </a:lnTo>
                <a:lnTo>
                  <a:pt x="37708" y="441355"/>
                </a:lnTo>
                <a:lnTo>
                  <a:pt x="40360" y="442827"/>
                </a:lnTo>
                <a:lnTo>
                  <a:pt x="42128" y="446348"/>
                </a:lnTo>
                <a:lnTo>
                  <a:pt x="44094" y="457034"/>
                </a:lnTo>
                <a:lnTo>
                  <a:pt x="45887" y="460899"/>
                </a:lnTo>
                <a:lnTo>
                  <a:pt x="48353" y="463476"/>
                </a:lnTo>
                <a:lnTo>
                  <a:pt x="51266" y="465194"/>
                </a:lnTo>
                <a:lnTo>
                  <a:pt x="53209" y="467610"/>
                </a:lnTo>
                <a:lnTo>
                  <a:pt x="54504" y="470490"/>
                </a:lnTo>
                <a:lnTo>
                  <a:pt x="57095" y="4800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85"/>
          <p:cNvSpPr/>
          <p:nvPr/>
        </p:nvSpPr>
        <p:spPr>
          <a:xfrm>
            <a:off x="6286500" y="1725929"/>
            <a:ext cx="171451" cy="80011"/>
          </a:xfrm>
          <a:custGeom>
            <a:avLst/>
            <a:gdLst/>
            <a:ahLst/>
            <a:cxnLst/>
            <a:rect l="0" t="0" r="0" b="0"/>
            <a:pathLst>
              <a:path w="171451" h="80011">
                <a:moveTo>
                  <a:pt x="0" y="80010"/>
                </a:moveTo>
                <a:lnTo>
                  <a:pt x="6067" y="73943"/>
                </a:lnTo>
                <a:lnTo>
                  <a:pt x="9125" y="72155"/>
                </a:lnTo>
                <a:lnTo>
                  <a:pt x="12432" y="70964"/>
                </a:lnTo>
                <a:lnTo>
                  <a:pt x="15908" y="70169"/>
                </a:lnTo>
                <a:lnTo>
                  <a:pt x="19496" y="68370"/>
                </a:lnTo>
                <a:lnTo>
                  <a:pt x="23157" y="65900"/>
                </a:lnTo>
                <a:lnTo>
                  <a:pt x="26867" y="62984"/>
                </a:lnTo>
                <a:lnTo>
                  <a:pt x="31881" y="59769"/>
                </a:lnTo>
                <a:lnTo>
                  <a:pt x="37764" y="56356"/>
                </a:lnTo>
                <a:lnTo>
                  <a:pt x="51074" y="49178"/>
                </a:lnTo>
                <a:lnTo>
                  <a:pt x="65456" y="41753"/>
                </a:lnTo>
                <a:lnTo>
                  <a:pt x="80467" y="35456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86"/>
          <p:cNvSpPr/>
          <p:nvPr/>
        </p:nvSpPr>
        <p:spPr>
          <a:xfrm>
            <a:off x="6498152" y="1520244"/>
            <a:ext cx="222669" cy="434219"/>
          </a:xfrm>
          <a:custGeom>
            <a:avLst/>
            <a:gdLst/>
            <a:ahLst/>
            <a:cxnLst/>
            <a:rect l="0" t="0" r="0" b="0"/>
            <a:pathLst>
              <a:path w="222669" h="434219">
                <a:moveTo>
                  <a:pt x="74098" y="34235"/>
                </a:moveTo>
                <a:lnTo>
                  <a:pt x="93780" y="24394"/>
                </a:lnTo>
                <a:lnTo>
                  <a:pt x="98932" y="20125"/>
                </a:lnTo>
                <a:lnTo>
                  <a:pt x="102083" y="17209"/>
                </a:lnTo>
                <a:lnTo>
                  <a:pt x="107995" y="13994"/>
                </a:lnTo>
                <a:lnTo>
                  <a:pt x="115746" y="10581"/>
                </a:lnTo>
                <a:lnTo>
                  <a:pt x="124723" y="7036"/>
                </a:lnTo>
                <a:lnTo>
                  <a:pt x="133247" y="4672"/>
                </a:lnTo>
                <a:lnTo>
                  <a:pt x="141471" y="3097"/>
                </a:lnTo>
                <a:lnTo>
                  <a:pt x="149494" y="2046"/>
                </a:lnTo>
                <a:lnTo>
                  <a:pt x="156112" y="1346"/>
                </a:lnTo>
                <a:lnTo>
                  <a:pt x="161793" y="879"/>
                </a:lnTo>
                <a:lnTo>
                  <a:pt x="176080" y="0"/>
                </a:lnTo>
                <a:lnTo>
                  <a:pt x="170637" y="6029"/>
                </a:lnTo>
                <a:lnTo>
                  <a:pt x="166397" y="7811"/>
                </a:lnTo>
                <a:lnTo>
                  <a:pt x="161031" y="8999"/>
                </a:lnTo>
                <a:lnTo>
                  <a:pt x="154913" y="9791"/>
                </a:lnTo>
                <a:lnTo>
                  <a:pt x="149564" y="11589"/>
                </a:lnTo>
                <a:lnTo>
                  <a:pt x="144729" y="14058"/>
                </a:lnTo>
                <a:lnTo>
                  <a:pt x="140235" y="16974"/>
                </a:lnTo>
                <a:lnTo>
                  <a:pt x="134699" y="20188"/>
                </a:lnTo>
                <a:lnTo>
                  <a:pt x="121775" y="27145"/>
                </a:lnTo>
                <a:lnTo>
                  <a:pt x="100218" y="38203"/>
                </a:lnTo>
                <a:lnTo>
                  <a:pt x="94052" y="41960"/>
                </a:lnTo>
                <a:lnTo>
                  <a:pt x="88670" y="45735"/>
                </a:lnTo>
                <a:lnTo>
                  <a:pt x="83812" y="49522"/>
                </a:lnTo>
                <a:lnTo>
                  <a:pt x="78034" y="52047"/>
                </a:lnTo>
                <a:lnTo>
                  <a:pt x="71642" y="53730"/>
                </a:lnTo>
                <a:lnTo>
                  <a:pt x="64841" y="54852"/>
                </a:lnTo>
                <a:lnTo>
                  <a:pt x="59036" y="56869"/>
                </a:lnTo>
                <a:lnTo>
                  <a:pt x="53897" y="59485"/>
                </a:lnTo>
                <a:lnTo>
                  <a:pt x="49201" y="62498"/>
                </a:lnTo>
                <a:lnTo>
                  <a:pt x="44799" y="64507"/>
                </a:lnTo>
                <a:lnTo>
                  <a:pt x="40595" y="65847"/>
                </a:lnTo>
                <a:lnTo>
                  <a:pt x="30792" y="67996"/>
                </a:lnTo>
                <a:lnTo>
                  <a:pt x="29986" y="69443"/>
                </a:lnTo>
                <a:lnTo>
                  <a:pt x="29092" y="74436"/>
                </a:lnTo>
                <a:lnTo>
                  <a:pt x="27584" y="76276"/>
                </a:lnTo>
                <a:lnTo>
                  <a:pt x="25308" y="77503"/>
                </a:lnTo>
                <a:lnTo>
                  <a:pt x="22522" y="78320"/>
                </a:lnTo>
                <a:lnTo>
                  <a:pt x="20664" y="80135"/>
                </a:lnTo>
                <a:lnTo>
                  <a:pt x="19425" y="82615"/>
                </a:lnTo>
                <a:lnTo>
                  <a:pt x="18048" y="88758"/>
                </a:lnTo>
                <a:lnTo>
                  <a:pt x="17274" y="101896"/>
                </a:lnTo>
                <a:lnTo>
                  <a:pt x="17092" y="118917"/>
                </a:lnTo>
                <a:lnTo>
                  <a:pt x="15774" y="128790"/>
                </a:lnTo>
                <a:lnTo>
                  <a:pt x="13625" y="139182"/>
                </a:lnTo>
                <a:lnTo>
                  <a:pt x="10923" y="149920"/>
                </a:lnTo>
                <a:lnTo>
                  <a:pt x="7851" y="160888"/>
                </a:lnTo>
                <a:lnTo>
                  <a:pt x="1051" y="183235"/>
                </a:lnTo>
                <a:lnTo>
                  <a:pt x="0" y="191989"/>
                </a:lnTo>
                <a:lnTo>
                  <a:pt x="569" y="199094"/>
                </a:lnTo>
                <a:lnTo>
                  <a:pt x="2219" y="205101"/>
                </a:lnTo>
                <a:lnTo>
                  <a:pt x="4589" y="209106"/>
                </a:lnTo>
                <a:lnTo>
                  <a:pt x="7438" y="211776"/>
                </a:lnTo>
                <a:lnTo>
                  <a:pt x="10608" y="213556"/>
                </a:lnTo>
                <a:lnTo>
                  <a:pt x="13991" y="213472"/>
                </a:lnTo>
                <a:lnTo>
                  <a:pt x="17516" y="212147"/>
                </a:lnTo>
                <a:lnTo>
                  <a:pt x="21136" y="209993"/>
                </a:lnTo>
                <a:lnTo>
                  <a:pt x="24820" y="208557"/>
                </a:lnTo>
                <a:lnTo>
                  <a:pt x="28546" y="207600"/>
                </a:lnTo>
                <a:lnTo>
                  <a:pt x="32300" y="206962"/>
                </a:lnTo>
                <a:lnTo>
                  <a:pt x="36073" y="205266"/>
                </a:lnTo>
                <a:lnTo>
                  <a:pt x="39858" y="202866"/>
                </a:lnTo>
                <a:lnTo>
                  <a:pt x="43651" y="199996"/>
                </a:lnTo>
                <a:lnTo>
                  <a:pt x="51260" y="196813"/>
                </a:lnTo>
                <a:lnTo>
                  <a:pt x="61412" y="193420"/>
                </a:lnTo>
                <a:lnTo>
                  <a:pt x="73261" y="189889"/>
                </a:lnTo>
                <a:lnTo>
                  <a:pt x="83700" y="187534"/>
                </a:lnTo>
                <a:lnTo>
                  <a:pt x="93199" y="185965"/>
                </a:lnTo>
                <a:lnTo>
                  <a:pt x="102072" y="184918"/>
                </a:lnTo>
                <a:lnTo>
                  <a:pt x="110527" y="184221"/>
                </a:lnTo>
                <a:lnTo>
                  <a:pt x="118704" y="183756"/>
                </a:lnTo>
                <a:lnTo>
                  <a:pt x="134563" y="183239"/>
                </a:lnTo>
                <a:lnTo>
                  <a:pt x="150077" y="183009"/>
                </a:lnTo>
                <a:lnTo>
                  <a:pt x="156501" y="184218"/>
                </a:lnTo>
                <a:lnTo>
                  <a:pt x="162053" y="186294"/>
                </a:lnTo>
                <a:lnTo>
                  <a:pt x="172878" y="191987"/>
                </a:lnTo>
                <a:lnTo>
                  <a:pt x="186157" y="198751"/>
                </a:lnTo>
                <a:lnTo>
                  <a:pt x="191984" y="202332"/>
                </a:lnTo>
                <a:lnTo>
                  <a:pt x="197139" y="205990"/>
                </a:lnTo>
                <a:lnTo>
                  <a:pt x="201845" y="209698"/>
                </a:lnTo>
                <a:lnTo>
                  <a:pt x="206253" y="213441"/>
                </a:lnTo>
                <a:lnTo>
                  <a:pt x="210460" y="217206"/>
                </a:lnTo>
                <a:lnTo>
                  <a:pt x="214536" y="220986"/>
                </a:lnTo>
                <a:lnTo>
                  <a:pt x="217254" y="226045"/>
                </a:lnTo>
                <a:lnTo>
                  <a:pt x="220272" y="238441"/>
                </a:lnTo>
                <a:lnTo>
                  <a:pt x="221078" y="245303"/>
                </a:lnTo>
                <a:lnTo>
                  <a:pt x="221615" y="252417"/>
                </a:lnTo>
                <a:lnTo>
                  <a:pt x="221971" y="259700"/>
                </a:lnTo>
                <a:lnTo>
                  <a:pt x="222369" y="274565"/>
                </a:lnTo>
                <a:lnTo>
                  <a:pt x="222668" y="317782"/>
                </a:lnTo>
                <a:lnTo>
                  <a:pt x="221406" y="324866"/>
                </a:lnTo>
                <a:lnTo>
                  <a:pt x="219293" y="332129"/>
                </a:lnTo>
                <a:lnTo>
                  <a:pt x="216614" y="339512"/>
                </a:lnTo>
                <a:lnTo>
                  <a:pt x="212288" y="346973"/>
                </a:lnTo>
                <a:lnTo>
                  <a:pt x="206865" y="354487"/>
                </a:lnTo>
                <a:lnTo>
                  <a:pt x="200709" y="362037"/>
                </a:lnTo>
                <a:lnTo>
                  <a:pt x="194065" y="370879"/>
                </a:lnTo>
                <a:lnTo>
                  <a:pt x="179910" y="390865"/>
                </a:lnTo>
                <a:lnTo>
                  <a:pt x="173849" y="398989"/>
                </a:lnTo>
                <a:lnTo>
                  <a:pt x="168539" y="405674"/>
                </a:lnTo>
                <a:lnTo>
                  <a:pt x="163728" y="411401"/>
                </a:lnTo>
                <a:lnTo>
                  <a:pt x="157982" y="416489"/>
                </a:lnTo>
                <a:lnTo>
                  <a:pt x="151610" y="421151"/>
                </a:lnTo>
                <a:lnTo>
                  <a:pt x="144823" y="425530"/>
                </a:lnTo>
                <a:lnTo>
                  <a:pt x="139028" y="428448"/>
                </a:lnTo>
                <a:lnTo>
                  <a:pt x="133895" y="430394"/>
                </a:lnTo>
                <a:lnTo>
                  <a:pt x="129202" y="431691"/>
                </a:lnTo>
                <a:lnTo>
                  <a:pt x="124804" y="432556"/>
                </a:lnTo>
                <a:lnTo>
                  <a:pt x="120602" y="433132"/>
                </a:lnTo>
                <a:lnTo>
                  <a:pt x="116531" y="433517"/>
                </a:lnTo>
                <a:lnTo>
                  <a:pt x="112546" y="433773"/>
                </a:lnTo>
                <a:lnTo>
                  <a:pt x="108619" y="433944"/>
                </a:lnTo>
                <a:lnTo>
                  <a:pt x="100871" y="434133"/>
                </a:lnTo>
                <a:lnTo>
                  <a:pt x="93194" y="434218"/>
                </a:lnTo>
                <a:lnTo>
                  <a:pt x="89368" y="432970"/>
                </a:lnTo>
                <a:lnTo>
                  <a:pt x="85548" y="430869"/>
                </a:lnTo>
                <a:lnTo>
                  <a:pt x="76359" y="424438"/>
                </a:lnTo>
                <a:lnTo>
                  <a:pt x="75605" y="422641"/>
                </a:lnTo>
                <a:lnTo>
                  <a:pt x="74768" y="417257"/>
                </a:lnTo>
                <a:lnTo>
                  <a:pt x="75814" y="415313"/>
                </a:lnTo>
                <a:lnTo>
                  <a:pt x="77783" y="414017"/>
                </a:lnTo>
                <a:lnTo>
                  <a:pt x="85528" y="4114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87"/>
          <p:cNvSpPr/>
          <p:nvPr/>
        </p:nvSpPr>
        <p:spPr>
          <a:xfrm>
            <a:off x="7109459" y="1646075"/>
            <a:ext cx="217172" cy="34136"/>
          </a:xfrm>
          <a:custGeom>
            <a:avLst/>
            <a:gdLst/>
            <a:ahLst/>
            <a:cxnLst/>
            <a:rect l="0" t="0" r="0" b="0"/>
            <a:pathLst>
              <a:path w="217172" h="34136">
                <a:moveTo>
                  <a:pt x="0" y="34135"/>
                </a:moveTo>
                <a:lnTo>
                  <a:pt x="6068" y="28067"/>
                </a:lnTo>
                <a:lnTo>
                  <a:pt x="10396" y="25009"/>
                </a:lnTo>
                <a:lnTo>
                  <a:pt x="15820" y="21701"/>
                </a:lnTo>
                <a:lnTo>
                  <a:pt x="21977" y="18225"/>
                </a:lnTo>
                <a:lnTo>
                  <a:pt x="27352" y="15909"/>
                </a:lnTo>
                <a:lnTo>
                  <a:pt x="32205" y="14364"/>
                </a:lnTo>
                <a:lnTo>
                  <a:pt x="36710" y="13334"/>
                </a:lnTo>
                <a:lnTo>
                  <a:pt x="42254" y="11378"/>
                </a:lnTo>
                <a:lnTo>
                  <a:pt x="48490" y="8803"/>
                </a:lnTo>
                <a:lnTo>
                  <a:pt x="55187" y="5817"/>
                </a:lnTo>
                <a:lnTo>
                  <a:pt x="62191" y="3826"/>
                </a:lnTo>
                <a:lnTo>
                  <a:pt x="69401" y="2499"/>
                </a:lnTo>
                <a:lnTo>
                  <a:pt x="76748" y="1614"/>
                </a:lnTo>
                <a:lnTo>
                  <a:pt x="86725" y="1024"/>
                </a:lnTo>
                <a:lnTo>
                  <a:pt x="111359" y="369"/>
                </a:lnTo>
                <a:lnTo>
                  <a:pt x="141651" y="0"/>
                </a:lnTo>
                <a:lnTo>
                  <a:pt x="150314" y="1218"/>
                </a:lnTo>
                <a:lnTo>
                  <a:pt x="158629" y="3300"/>
                </a:lnTo>
                <a:lnTo>
                  <a:pt x="166713" y="5958"/>
                </a:lnTo>
                <a:lnTo>
                  <a:pt x="173373" y="7730"/>
                </a:lnTo>
                <a:lnTo>
                  <a:pt x="179082" y="8912"/>
                </a:lnTo>
                <a:lnTo>
                  <a:pt x="184158" y="9699"/>
                </a:lnTo>
                <a:lnTo>
                  <a:pt x="188812" y="10224"/>
                </a:lnTo>
                <a:lnTo>
                  <a:pt x="193185" y="10574"/>
                </a:lnTo>
                <a:lnTo>
                  <a:pt x="197370" y="10808"/>
                </a:lnTo>
                <a:lnTo>
                  <a:pt x="205407" y="11067"/>
                </a:lnTo>
                <a:lnTo>
                  <a:pt x="217171" y="112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88"/>
          <p:cNvSpPr/>
          <p:nvPr/>
        </p:nvSpPr>
        <p:spPr>
          <a:xfrm>
            <a:off x="7091444" y="1737360"/>
            <a:ext cx="269476" cy="66992"/>
          </a:xfrm>
          <a:custGeom>
            <a:avLst/>
            <a:gdLst/>
            <a:ahLst/>
            <a:cxnLst/>
            <a:rect l="0" t="0" r="0" b="0"/>
            <a:pathLst>
              <a:path w="269476" h="66992">
                <a:moveTo>
                  <a:pt x="6586" y="57150"/>
                </a:moveTo>
                <a:lnTo>
                  <a:pt x="518" y="63217"/>
                </a:lnTo>
                <a:lnTo>
                  <a:pt x="0" y="65005"/>
                </a:lnTo>
                <a:lnTo>
                  <a:pt x="926" y="66196"/>
                </a:lnTo>
                <a:lnTo>
                  <a:pt x="2812" y="66991"/>
                </a:lnTo>
                <a:lnTo>
                  <a:pt x="4070" y="66250"/>
                </a:lnTo>
                <a:lnTo>
                  <a:pt x="4908" y="64487"/>
                </a:lnTo>
                <a:lnTo>
                  <a:pt x="5468" y="62041"/>
                </a:lnTo>
                <a:lnTo>
                  <a:pt x="9650" y="60411"/>
                </a:lnTo>
                <a:lnTo>
                  <a:pt x="16249" y="59323"/>
                </a:lnTo>
                <a:lnTo>
                  <a:pt x="24458" y="58599"/>
                </a:lnTo>
                <a:lnTo>
                  <a:pt x="32470" y="56846"/>
                </a:lnTo>
                <a:lnTo>
                  <a:pt x="40352" y="54407"/>
                </a:lnTo>
                <a:lnTo>
                  <a:pt x="48147" y="51511"/>
                </a:lnTo>
                <a:lnTo>
                  <a:pt x="55883" y="49581"/>
                </a:lnTo>
                <a:lnTo>
                  <a:pt x="63581" y="48293"/>
                </a:lnTo>
                <a:lnTo>
                  <a:pt x="71252" y="47435"/>
                </a:lnTo>
                <a:lnTo>
                  <a:pt x="78907" y="45593"/>
                </a:lnTo>
                <a:lnTo>
                  <a:pt x="86549" y="43096"/>
                </a:lnTo>
                <a:lnTo>
                  <a:pt x="94185" y="40160"/>
                </a:lnTo>
                <a:lnTo>
                  <a:pt x="104355" y="36933"/>
                </a:lnTo>
                <a:lnTo>
                  <a:pt x="129202" y="29961"/>
                </a:lnTo>
                <a:lnTo>
                  <a:pt x="140399" y="26324"/>
                </a:lnTo>
                <a:lnTo>
                  <a:pt x="150405" y="22629"/>
                </a:lnTo>
                <a:lnTo>
                  <a:pt x="159615" y="18896"/>
                </a:lnTo>
                <a:lnTo>
                  <a:pt x="168295" y="16407"/>
                </a:lnTo>
                <a:lnTo>
                  <a:pt x="176622" y="14748"/>
                </a:lnTo>
                <a:lnTo>
                  <a:pt x="184713" y="13642"/>
                </a:lnTo>
                <a:lnTo>
                  <a:pt x="192647" y="11634"/>
                </a:lnTo>
                <a:lnTo>
                  <a:pt x="200477" y="9026"/>
                </a:lnTo>
                <a:lnTo>
                  <a:pt x="208236" y="6017"/>
                </a:lnTo>
                <a:lnTo>
                  <a:pt x="215950" y="4011"/>
                </a:lnTo>
                <a:lnTo>
                  <a:pt x="223631" y="2674"/>
                </a:lnTo>
                <a:lnTo>
                  <a:pt x="231293" y="1782"/>
                </a:lnTo>
                <a:lnTo>
                  <a:pt x="237670" y="1188"/>
                </a:lnTo>
                <a:lnTo>
                  <a:pt x="243192" y="792"/>
                </a:lnTo>
                <a:lnTo>
                  <a:pt x="2694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89"/>
          <p:cNvSpPr/>
          <p:nvPr/>
        </p:nvSpPr>
        <p:spPr>
          <a:xfrm>
            <a:off x="7486650" y="1485900"/>
            <a:ext cx="91441" cy="364623"/>
          </a:xfrm>
          <a:custGeom>
            <a:avLst/>
            <a:gdLst/>
            <a:ahLst/>
            <a:cxnLst/>
            <a:rect l="0" t="0" r="0" b="0"/>
            <a:pathLst>
              <a:path w="91441" h="364623">
                <a:moveTo>
                  <a:pt x="0" y="0"/>
                </a:moveTo>
                <a:lnTo>
                  <a:pt x="6067" y="6067"/>
                </a:lnTo>
                <a:lnTo>
                  <a:pt x="10395" y="11665"/>
                </a:lnTo>
                <a:lnTo>
                  <a:pt x="15819" y="19206"/>
                </a:lnTo>
                <a:lnTo>
                  <a:pt x="21976" y="28044"/>
                </a:lnTo>
                <a:lnTo>
                  <a:pt x="27351" y="36476"/>
                </a:lnTo>
                <a:lnTo>
                  <a:pt x="32204" y="44637"/>
                </a:lnTo>
                <a:lnTo>
                  <a:pt x="36709" y="52618"/>
                </a:lnTo>
                <a:lnTo>
                  <a:pt x="39712" y="60478"/>
                </a:lnTo>
                <a:lnTo>
                  <a:pt x="41715" y="68259"/>
                </a:lnTo>
                <a:lnTo>
                  <a:pt x="43050" y="75986"/>
                </a:lnTo>
                <a:lnTo>
                  <a:pt x="45209" y="83677"/>
                </a:lnTo>
                <a:lnTo>
                  <a:pt x="47920" y="91344"/>
                </a:lnTo>
                <a:lnTo>
                  <a:pt x="50996" y="98996"/>
                </a:lnTo>
                <a:lnTo>
                  <a:pt x="53047" y="106637"/>
                </a:lnTo>
                <a:lnTo>
                  <a:pt x="54415" y="114271"/>
                </a:lnTo>
                <a:lnTo>
                  <a:pt x="55326" y="121901"/>
                </a:lnTo>
                <a:lnTo>
                  <a:pt x="57204" y="133337"/>
                </a:lnTo>
                <a:lnTo>
                  <a:pt x="62677" y="162977"/>
                </a:lnTo>
                <a:lnTo>
                  <a:pt x="64644" y="179771"/>
                </a:lnTo>
                <a:lnTo>
                  <a:pt x="65956" y="197317"/>
                </a:lnTo>
                <a:lnTo>
                  <a:pt x="67414" y="229936"/>
                </a:lnTo>
                <a:lnTo>
                  <a:pt x="68062" y="252900"/>
                </a:lnTo>
                <a:lnTo>
                  <a:pt x="69505" y="262580"/>
                </a:lnTo>
                <a:lnTo>
                  <a:pt x="71736" y="271573"/>
                </a:lnTo>
                <a:lnTo>
                  <a:pt x="74494" y="280109"/>
                </a:lnTo>
                <a:lnTo>
                  <a:pt x="76332" y="287069"/>
                </a:lnTo>
                <a:lnTo>
                  <a:pt x="78375" y="298189"/>
                </a:lnTo>
                <a:lnTo>
                  <a:pt x="80190" y="305473"/>
                </a:lnTo>
                <a:lnTo>
                  <a:pt x="82670" y="314138"/>
                </a:lnTo>
                <a:lnTo>
                  <a:pt x="85594" y="323725"/>
                </a:lnTo>
                <a:lnTo>
                  <a:pt x="87541" y="331387"/>
                </a:lnTo>
                <a:lnTo>
                  <a:pt x="88841" y="337764"/>
                </a:lnTo>
                <a:lnTo>
                  <a:pt x="90285" y="348237"/>
                </a:lnTo>
                <a:lnTo>
                  <a:pt x="90927" y="357125"/>
                </a:lnTo>
                <a:lnTo>
                  <a:pt x="91371" y="364622"/>
                </a:lnTo>
                <a:lnTo>
                  <a:pt x="91440" y="3543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90"/>
          <p:cNvSpPr/>
          <p:nvPr/>
        </p:nvSpPr>
        <p:spPr>
          <a:xfrm>
            <a:off x="354330" y="4131104"/>
            <a:ext cx="2148841" cy="948788"/>
          </a:xfrm>
          <a:custGeom>
            <a:avLst/>
            <a:gdLst/>
            <a:ahLst/>
            <a:cxnLst/>
            <a:rect l="0" t="0" r="0" b="0"/>
            <a:pathLst>
              <a:path w="2148841" h="948788">
                <a:moveTo>
                  <a:pt x="0" y="658065"/>
                </a:moveTo>
                <a:lnTo>
                  <a:pt x="6067" y="658065"/>
                </a:lnTo>
                <a:lnTo>
                  <a:pt x="7855" y="659335"/>
                </a:lnTo>
                <a:lnTo>
                  <a:pt x="9046" y="661452"/>
                </a:lnTo>
                <a:lnTo>
                  <a:pt x="9841" y="664133"/>
                </a:lnTo>
                <a:lnTo>
                  <a:pt x="11640" y="665921"/>
                </a:lnTo>
                <a:lnTo>
                  <a:pt x="14110" y="667112"/>
                </a:lnTo>
                <a:lnTo>
                  <a:pt x="17027" y="667906"/>
                </a:lnTo>
                <a:lnTo>
                  <a:pt x="18971" y="670976"/>
                </a:lnTo>
                <a:lnTo>
                  <a:pt x="22977" y="686162"/>
                </a:lnTo>
                <a:lnTo>
                  <a:pt x="38617" y="713349"/>
                </a:lnTo>
                <a:lnTo>
                  <a:pt x="53442" y="741000"/>
                </a:lnTo>
                <a:lnTo>
                  <a:pt x="71986" y="763394"/>
                </a:lnTo>
                <a:lnTo>
                  <a:pt x="85334" y="779809"/>
                </a:lnTo>
                <a:lnTo>
                  <a:pt x="128403" y="850588"/>
                </a:lnTo>
                <a:lnTo>
                  <a:pt x="143314" y="876117"/>
                </a:lnTo>
                <a:lnTo>
                  <a:pt x="159730" y="900151"/>
                </a:lnTo>
                <a:lnTo>
                  <a:pt x="166241" y="912979"/>
                </a:lnTo>
                <a:lnTo>
                  <a:pt x="171176" y="927341"/>
                </a:lnTo>
                <a:lnTo>
                  <a:pt x="180117" y="939640"/>
                </a:lnTo>
                <a:lnTo>
                  <a:pt x="187155" y="947463"/>
                </a:lnTo>
                <a:lnTo>
                  <a:pt x="189540" y="948787"/>
                </a:lnTo>
                <a:lnTo>
                  <a:pt x="191130" y="948400"/>
                </a:lnTo>
                <a:lnTo>
                  <a:pt x="192190" y="946872"/>
                </a:lnTo>
                <a:lnTo>
                  <a:pt x="191626" y="943313"/>
                </a:lnTo>
                <a:lnTo>
                  <a:pt x="186036" y="924899"/>
                </a:lnTo>
                <a:lnTo>
                  <a:pt x="183815" y="895877"/>
                </a:lnTo>
                <a:lnTo>
                  <a:pt x="183295" y="874250"/>
                </a:lnTo>
                <a:lnTo>
                  <a:pt x="180617" y="858068"/>
                </a:lnTo>
                <a:lnTo>
                  <a:pt x="176291" y="838391"/>
                </a:lnTo>
                <a:lnTo>
                  <a:pt x="170867" y="816382"/>
                </a:lnTo>
                <a:lnTo>
                  <a:pt x="167251" y="797900"/>
                </a:lnTo>
                <a:lnTo>
                  <a:pt x="164841" y="781768"/>
                </a:lnTo>
                <a:lnTo>
                  <a:pt x="163234" y="767204"/>
                </a:lnTo>
                <a:lnTo>
                  <a:pt x="159622" y="747335"/>
                </a:lnTo>
                <a:lnTo>
                  <a:pt x="154675" y="723928"/>
                </a:lnTo>
                <a:lnTo>
                  <a:pt x="148836" y="698164"/>
                </a:lnTo>
                <a:lnTo>
                  <a:pt x="143674" y="670828"/>
                </a:lnTo>
                <a:lnTo>
                  <a:pt x="134552" y="613361"/>
                </a:lnTo>
                <a:lnTo>
                  <a:pt x="130341" y="591432"/>
                </a:lnTo>
                <a:lnTo>
                  <a:pt x="126264" y="574273"/>
                </a:lnTo>
                <a:lnTo>
                  <a:pt x="119617" y="547165"/>
                </a:lnTo>
                <a:lnTo>
                  <a:pt x="116663" y="522416"/>
                </a:lnTo>
                <a:lnTo>
                  <a:pt x="108932" y="493131"/>
                </a:lnTo>
                <a:lnTo>
                  <a:pt x="98598" y="462299"/>
                </a:lnTo>
                <a:lnTo>
                  <a:pt x="87493" y="435102"/>
                </a:lnTo>
                <a:lnTo>
                  <a:pt x="83336" y="415460"/>
                </a:lnTo>
                <a:lnTo>
                  <a:pt x="80218" y="395301"/>
                </a:lnTo>
                <a:lnTo>
                  <a:pt x="72592" y="369671"/>
                </a:lnTo>
                <a:lnTo>
                  <a:pt x="69769" y="345991"/>
                </a:lnTo>
                <a:lnTo>
                  <a:pt x="67662" y="322888"/>
                </a:lnTo>
                <a:lnTo>
                  <a:pt x="60829" y="299956"/>
                </a:lnTo>
                <a:lnTo>
                  <a:pt x="56970" y="275804"/>
                </a:lnTo>
                <a:lnTo>
                  <a:pt x="49617" y="247623"/>
                </a:lnTo>
                <a:lnTo>
                  <a:pt x="45605" y="226291"/>
                </a:lnTo>
                <a:lnTo>
                  <a:pt x="40165" y="202852"/>
                </a:lnTo>
                <a:lnTo>
                  <a:pt x="36031" y="173232"/>
                </a:lnTo>
                <a:lnTo>
                  <a:pt x="34805" y="160504"/>
                </a:lnTo>
                <a:lnTo>
                  <a:pt x="35904" y="157448"/>
                </a:lnTo>
                <a:lnTo>
                  <a:pt x="40510" y="150666"/>
                </a:lnTo>
                <a:lnTo>
                  <a:pt x="40977" y="148349"/>
                </a:lnTo>
                <a:lnTo>
                  <a:pt x="40018" y="146805"/>
                </a:lnTo>
                <a:lnTo>
                  <a:pt x="38108" y="145774"/>
                </a:lnTo>
                <a:lnTo>
                  <a:pt x="38105" y="143818"/>
                </a:lnTo>
                <a:lnTo>
                  <a:pt x="39373" y="141244"/>
                </a:lnTo>
                <a:lnTo>
                  <a:pt x="44466" y="134055"/>
                </a:lnTo>
                <a:lnTo>
                  <a:pt x="51936" y="133072"/>
                </a:lnTo>
                <a:lnTo>
                  <a:pt x="57484" y="132810"/>
                </a:lnTo>
                <a:lnTo>
                  <a:pt x="62452" y="131365"/>
                </a:lnTo>
                <a:lnTo>
                  <a:pt x="71360" y="126373"/>
                </a:lnTo>
                <a:lnTo>
                  <a:pt x="107786" y="122490"/>
                </a:lnTo>
                <a:lnTo>
                  <a:pt x="164932" y="117684"/>
                </a:lnTo>
                <a:lnTo>
                  <a:pt x="215882" y="111057"/>
                </a:lnTo>
                <a:lnTo>
                  <a:pt x="254780" y="108478"/>
                </a:lnTo>
                <a:lnTo>
                  <a:pt x="309047" y="99627"/>
                </a:lnTo>
                <a:lnTo>
                  <a:pt x="365817" y="98210"/>
                </a:lnTo>
                <a:lnTo>
                  <a:pt x="413613" y="94672"/>
                </a:lnTo>
                <a:lnTo>
                  <a:pt x="470532" y="85581"/>
                </a:lnTo>
                <a:lnTo>
                  <a:pt x="511527" y="78230"/>
                </a:lnTo>
                <a:lnTo>
                  <a:pt x="565580" y="75747"/>
                </a:lnTo>
                <a:lnTo>
                  <a:pt x="636917" y="66169"/>
                </a:lnTo>
                <a:lnTo>
                  <a:pt x="673433" y="61049"/>
                </a:lnTo>
                <a:lnTo>
                  <a:pt x="703163" y="56175"/>
                </a:lnTo>
                <a:lnTo>
                  <a:pt x="750243" y="54008"/>
                </a:lnTo>
                <a:lnTo>
                  <a:pt x="831832" y="44763"/>
                </a:lnTo>
                <a:lnTo>
                  <a:pt x="883630" y="42586"/>
                </a:lnTo>
                <a:lnTo>
                  <a:pt x="974597" y="33334"/>
                </a:lnTo>
                <a:lnTo>
                  <a:pt x="1010411" y="32028"/>
                </a:lnTo>
                <a:lnTo>
                  <a:pt x="1131908" y="29932"/>
                </a:lnTo>
                <a:lnTo>
                  <a:pt x="1217761" y="21662"/>
                </a:lnTo>
                <a:lnTo>
                  <a:pt x="1522189" y="9154"/>
                </a:lnTo>
                <a:lnTo>
                  <a:pt x="1598675" y="7325"/>
                </a:lnTo>
                <a:lnTo>
                  <a:pt x="1670031" y="6708"/>
                </a:lnTo>
                <a:lnTo>
                  <a:pt x="1725639" y="3237"/>
                </a:lnTo>
                <a:lnTo>
                  <a:pt x="1760026" y="533"/>
                </a:lnTo>
                <a:lnTo>
                  <a:pt x="1799461" y="0"/>
                </a:lnTo>
                <a:lnTo>
                  <a:pt x="1842260" y="915"/>
                </a:lnTo>
                <a:lnTo>
                  <a:pt x="1950898" y="4884"/>
                </a:lnTo>
                <a:lnTo>
                  <a:pt x="2018647" y="6060"/>
                </a:lnTo>
                <a:lnTo>
                  <a:pt x="2055416" y="7605"/>
                </a:lnTo>
                <a:lnTo>
                  <a:pt x="2113264" y="15559"/>
                </a:lnTo>
                <a:lnTo>
                  <a:pt x="2148840" y="179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91"/>
          <p:cNvSpPr/>
          <p:nvPr/>
        </p:nvSpPr>
        <p:spPr>
          <a:xfrm>
            <a:off x="582991" y="4309109"/>
            <a:ext cx="274213" cy="571303"/>
          </a:xfrm>
          <a:custGeom>
            <a:avLst/>
            <a:gdLst/>
            <a:ahLst/>
            <a:cxnLst/>
            <a:rect l="0" t="0" r="0" b="0"/>
            <a:pathLst>
              <a:path w="274213" h="571303">
                <a:moveTo>
                  <a:pt x="205679" y="0"/>
                </a:moveTo>
                <a:lnTo>
                  <a:pt x="199611" y="6069"/>
                </a:lnTo>
                <a:lnTo>
                  <a:pt x="193245" y="19207"/>
                </a:lnTo>
                <a:lnTo>
                  <a:pt x="189770" y="28045"/>
                </a:lnTo>
                <a:lnTo>
                  <a:pt x="184913" y="37747"/>
                </a:lnTo>
                <a:lnTo>
                  <a:pt x="179135" y="48025"/>
                </a:lnTo>
                <a:lnTo>
                  <a:pt x="172743" y="58687"/>
                </a:lnTo>
                <a:lnTo>
                  <a:pt x="167211" y="67064"/>
                </a:lnTo>
                <a:lnTo>
                  <a:pt x="162254" y="73920"/>
                </a:lnTo>
                <a:lnTo>
                  <a:pt x="157679" y="79760"/>
                </a:lnTo>
                <a:lnTo>
                  <a:pt x="152089" y="86194"/>
                </a:lnTo>
                <a:lnTo>
                  <a:pt x="145822" y="93023"/>
                </a:lnTo>
                <a:lnTo>
                  <a:pt x="139104" y="100115"/>
                </a:lnTo>
                <a:lnTo>
                  <a:pt x="133356" y="107384"/>
                </a:lnTo>
                <a:lnTo>
                  <a:pt x="128253" y="114769"/>
                </a:lnTo>
                <a:lnTo>
                  <a:pt x="123582" y="122233"/>
                </a:lnTo>
                <a:lnTo>
                  <a:pt x="119197" y="129749"/>
                </a:lnTo>
                <a:lnTo>
                  <a:pt x="104419" y="156272"/>
                </a:lnTo>
                <a:lnTo>
                  <a:pt x="47337" y="252804"/>
                </a:lnTo>
                <a:lnTo>
                  <a:pt x="34551" y="275764"/>
                </a:lnTo>
                <a:lnTo>
                  <a:pt x="20213" y="302970"/>
                </a:lnTo>
                <a:lnTo>
                  <a:pt x="15995" y="312470"/>
                </a:lnTo>
                <a:lnTo>
                  <a:pt x="11913" y="322614"/>
                </a:lnTo>
                <a:lnTo>
                  <a:pt x="7921" y="333186"/>
                </a:lnTo>
                <a:lnTo>
                  <a:pt x="5260" y="342774"/>
                </a:lnTo>
                <a:lnTo>
                  <a:pt x="2304" y="360201"/>
                </a:lnTo>
                <a:lnTo>
                  <a:pt x="990" y="376413"/>
                </a:lnTo>
                <a:lnTo>
                  <a:pt x="406" y="393355"/>
                </a:lnTo>
                <a:lnTo>
                  <a:pt x="0" y="440326"/>
                </a:lnTo>
                <a:lnTo>
                  <a:pt x="1250" y="449761"/>
                </a:lnTo>
                <a:lnTo>
                  <a:pt x="3353" y="459861"/>
                </a:lnTo>
                <a:lnTo>
                  <a:pt x="6025" y="470404"/>
                </a:lnTo>
                <a:lnTo>
                  <a:pt x="9076" y="479973"/>
                </a:lnTo>
                <a:lnTo>
                  <a:pt x="15853" y="497379"/>
                </a:lnTo>
                <a:lnTo>
                  <a:pt x="23098" y="510194"/>
                </a:lnTo>
                <a:lnTo>
                  <a:pt x="30552" y="520123"/>
                </a:lnTo>
                <a:lnTo>
                  <a:pt x="38098" y="528769"/>
                </a:lnTo>
                <a:lnTo>
                  <a:pt x="45685" y="536845"/>
                </a:lnTo>
                <a:lnTo>
                  <a:pt x="49486" y="540777"/>
                </a:lnTo>
                <a:lnTo>
                  <a:pt x="54560" y="544668"/>
                </a:lnTo>
                <a:lnTo>
                  <a:pt x="60483" y="548532"/>
                </a:lnTo>
                <a:lnTo>
                  <a:pt x="66972" y="552378"/>
                </a:lnTo>
                <a:lnTo>
                  <a:pt x="72567" y="556213"/>
                </a:lnTo>
                <a:lnTo>
                  <a:pt x="77568" y="560038"/>
                </a:lnTo>
                <a:lnTo>
                  <a:pt x="82171" y="563859"/>
                </a:lnTo>
                <a:lnTo>
                  <a:pt x="89050" y="566406"/>
                </a:lnTo>
                <a:lnTo>
                  <a:pt x="97447" y="568104"/>
                </a:lnTo>
                <a:lnTo>
                  <a:pt x="106854" y="569236"/>
                </a:lnTo>
                <a:lnTo>
                  <a:pt x="115665" y="569991"/>
                </a:lnTo>
                <a:lnTo>
                  <a:pt x="124080" y="570494"/>
                </a:lnTo>
                <a:lnTo>
                  <a:pt x="138933" y="571053"/>
                </a:lnTo>
                <a:lnTo>
                  <a:pt x="149767" y="571302"/>
                </a:lnTo>
                <a:lnTo>
                  <a:pt x="156974" y="568828"/>
                </a:lnTo>
                <a:lnTo>
                  <a:pt x="165589" y="564639"/>
                </a:lnTo>
                <a:lnTo>
                  <a:pt x="175142" y="559306"/>
                </a:lnTo>
                <a:lnTo>
                  <a:pt x="182781" y="554481"/>
                </a:lnTo>
                <a:lnTo>
                  <a:pt x="189144" y="549994"/>
                </a:lnTo>
                <a:lnTo>
                  <a:pt x="194655" y="545733"/>
                </a:lnTo>
                <a:lnTo>
                  <a:pt x="199600" y="541622"/>
                </a:lnTo>
                <a:lnTo>
                  <a:pt x="204166" y="537611"/>
                </a:lnTo>
                <a:lnTo>
                  <a:pt x="208480" y="533668"/>
                </a:lnTo>
                <a:lnTo>
                  <a:pt x="213896" y="529769"/>
                </a:lnTo>
                <a:lnTo>
                  <a:pt x="220047" y="525899"/>
                </a:lnTo>
                <a:lnTo>
                  <a:pt x="226688" y="522050"/>
                </a:lnTo>
                <a:lnTo>
                  <a:pt x="232385" y="518213"/>
                </a:lnTo>
                <a:lnTo>
                  <a:pt x="237453" y="514386"/>
                </a:lnTo>
                <a:lnTo>
                  <a:pt x="242101" y="510564"/>
                </a:lnTo>
                <a:lnTo>
                  <a:pt x="250653" y="499544"/>
                </a:lnTo>
                <a:lnTo>
                  <a:pt x="254712" y="493050"/>
                </a:lnTo>
                <a:lnTo>
                  <a:pt x="259221" y="479060"/>
                </a:lnTo>
                <a:lnTo>
                  <a:pt x="260424" y="471773"/>
                </a:lnTo>
                <a:lnTo>
                  <a:pt x="265146" y="460291"/>
                </a:lnTo>
                <a:lnTo>
                  <a:pt x="268184" y="455451"/>
                </a:lnTo>
                <a:lnTo>
                  <a:pt x="271559" y="443299"/>
                </a:lnTo>
                <a:lnTo>
                  <a:pt x="273459" y="425565"/>
                </a:lnTo>
                <a:lnTo>
                  <a:pt x="274101" y="408195"/>
                </a:lnTo>
                <a:lnTo>
                  <a:pt x="274212" y="390328"/>
                </a:lnTo>
                <a:lnTo>
                  <a:pt x="272957" y="384679"/>
                </a:lnTo>
                <a:lnTo>
                  <a:pt x="268177" y="375015"/>
                </a:lnTo>
                <a:lnTo>
                  <a:pt x="263854" y="370660"/>
                </a:lnTo>
                <a:lnTo>
                  <a:pt x="258432" y="366487"/>
                </a:lnTo>
                <a:lnTo>
                  <a:pt x="252278" y="362435"/>
                </a:lnTo>
                <a:lnTo>
                  <a:pt x="245635" y="358463"/>
                </a:lnTo>
                <a:lnTo>
                  <a:pt x="238666" y="354546"/>
                </a:lnTo>
                <a:lnTo>
                  <a:pt x="231480" y="350664"/>
                </a:lnTo>
                <a:lnTo>
                  <a:pt x="225420" y="348076"/>
                </a:lnTo>
                <a:lnTo>
                  <a:pt x="220109" y="346351"/>
                </a:lnTo>
                <a:lnTo>
                  <a:pt x="215299" y="345201"/>
                </a:lnTo>
                <a:lnTo>
                  <a:pt x="209552" y="344434"/>
                </a:lnTo>
                <a:lnTo>
                  <a:pt x="203181" y="343923"/>
                </a:lnTo>
                <a:lnTo>
                  <a:pt x="196394" y="343582"/>
                </a:lnTo>
                <a:lnTo>
                  <a:pt x="182079" y="343203"/>
                </a:lnTo>
                <a:lnTo>
                  <a:pt x="174705" y="343102"/>
                </a:lnTo>
                <a:lnTo>
                  <a:pt x="168520" y="344305"/>
                </a:lnTo>
                <a:lnTo>
                  <a:pt x="163126" y="346377"/>
                </a:lnTo>
                <a:lnTo>
                  <a:pt x="158260" y="349028"/>
                </a:lnTo>
                <a:lnTo>
                  <a:pt x="152476" y="350796"/>
                </a:lnTo>
                <a:lnTo>
                  <a:pt x="146080" y="351974"/>
                </a:lnTo>
                <a:lnTo>
                  <a:pt x="139277" y="352759"/>
                </a:lnTo>
                <a:lnTo>
                  <a:pt x="129661" y="355823"/>
                </a:lnTo>
                <a:lnTo>
                  <a:pt x="118170" y="360406"/>
                </a:lnTo>
                <a:lnTo>
                  <a:pt x="105429" y="366001"/>
                </a:lnTo>
                <a:lnTo>
                  <a:pt x="95666" y="371001"/>
                </a:lnTo>
                <a:lnTo>
                  <a:pt x="87887" y="375604"/>
                </a:lnTo>
                <a:lnTo>
                  <a:pt x="81431" y="379943"/>
                </a:lnTo>
                <a:lnTo>
                  <a:pt x="75857" y="384105"/>
                </a:lnTo>
                <a:lnTo>
                  <a:pt x="70871" y="388151"/>
                </a:lnTo>
                <a:lnTo>
                  <a:pt x="66277" y="392117"/>
                </a:lnTo>
                <a:lnTo>
                  <a:pt x="60674" y="396032"/>
                </a:lnTo>
                <a:lnTo>
                  <a:pt x="54399" y="399911"/>
                </a:lnTo>
                <a:lnTo>
                  <a:pt x="47675" y="403768"/>
                </a:lnTo>
                <a:lnTo>
                  <a:pt x="43193" y="407608"/>
                </a:lnTo>
                <a:lnTo>
                  <a:pt x="40205" y="411439"/>
                </a:lnTo>
                <a:lnTo>
                  <a:pt x="35615" y="419082"/>
                </a:lnTo>
                <a:lnTo>
                  <a:pt x="29341" y="426712"/>
                </a:lnTo>
                <a:lnTo>
                  <a:pt x="22320" y="434337"/>
                </a:lnTo>
                <a:lnTo>
                  <a:pt x="18669" y="438148"/>
                </a:lnTo>
                <a:lnTo>
                  <a:pt x="16236" y="441959"/>
                </a:lnTo>
                <a:lnTo>
                  <a:pt x="13532" y="449580"/>
                </a:lnTo>
                <a:lnTo>
                  <a:pt x="12010" y="461010"/>
                </a:lnTo>
                <a:lnTo>
                  <a:pt x="10526" y="464820"/>
                </a:lnTo>
                <a:lnTo>
                  <a:pt x="3640" y="476250"/>
                </a:lnTo>
                <a:lnTo>
                  <a:pt x="1584" y="483870"/>
                </a:lnTo>
                <a:lnTo>
                  <a:pt x="2305" y="487680"/>
                </a:lnTo>
                <a:lnTo>
                  <a:pt x="4056" y="491491"/>
                </a:lnTo>
                <a:lnTo>
                  <a:pt x="11369" y="5029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92"/>
          <p:cNvSpPr/>
          <p:nvPr/>
        </p:nvSpPr>
        <p:spPr>
          <a:xfrm>
            <a:off x="937260" y="4663439"/>
            <a:ext cx="354331" cy="45721"/>
          </a:xfrm>
          <a:custGeom>
            <a:avLst/>
            <a:gdLst/>
            <a:ahLst/>
            <a:cxnLst/>
            <a:rect l="0" t="0" r="0" b="0"/>
            <a:pathLst>
              <a:path w="354331" h="45721">
                <a:moveTo>
                  <a:pt x="0" y="45720"/>
                </a:moveTo>
                <a:lnTo>
                  <a:pt x="0" y="33585"/>
                </a:lnTo>
                <a:lnTo>
                  <a:pt x="1270" y="30010"/>
                </a:lnTo>
                <a:lnTo>
                  <a:pt x="3386" y="27627"/>
                </a:lnTo>
                <a:lnTo>
                  <a:pt x="9841" y="23802"/>
                </a:lnTo>
                <a:lnTo>
                  <a:pt x="16720" y="22218"/>
                </a:lnTo>
                <a:lnTo>
                  <a:pt x="41298" y="17072"/>
                </a:lnTo>
                <a:lnTo>
                  <a:pt x="55472" y="15191"/>
                </a:lnTo>
                <a:lnTo>
                  <a:pt x="70001" y="13938"/>
                </a:lnTo>
                <a:lnTo>
                  <a:pt x="97151" y="12545"/>
                </a:lnTo>
                <a:lnTo>
                  <a:pt x="117685" y="11926"/>
                </a:lnTo>
                <a:lnTo>
                  <a:pt x="212308" y="11443"/>
                </a:lnTo>
                <a:lnTo>
                  <a:pt x="220279" y="10169"/>
                </a:lnTo>
                <a:lnTo>
                  <a:pt x="228132" y="8049"/>
                </a:lnTo>
                <a:lnTo>
                  <a:pt x="235908" y="5367"/>
                </a:lnTo>
                <a:lnTo>
                  <a:pt x="244902" y="3578"/>
                </a:lnTo>
                <a:lnTo>
                  <a:pt x="254708" y="2385"/>
                </a:lnTo>
                <a:lnTo>
                  <a:pt x="3543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93"/>
          <p:cNvSpPr/>
          <p:nvPr/>
        </p:nvSpPr>
        <p:spPr>
          <a:xfrm>
            <a:off x="937260" y="4503419"/>
            <a:ext cx="34287" cy="396206"/>
          </a:xfrm>
          <a:custGeom>
            <a:avLst/>
            <a:gdLst/>
            <a:ahLst/>
            <a:cxnLst/>
            <a:rect l="0" t="0" r="0" b="0"/>
            <a:pathLst>
              <a:path w="34287" h="396206">
                <a:moveTo>
                  <a:pt x="0" y="0"/>
                </a:moveTo>
                <a:lnTo>
                  <a:pt x="6067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9841" y="25751"/>
                </a:lnTo>
                <a:lnTo>
                  <a:pt x="10723" y="33881"/>
                </a:lnTo>
                <a:lnTo>
                  <a:pt x="11220" y="45599"/>
                </a:lnTo>
                <a:lnTo>
                  <a:pt x="11290" y="49450"/>
                </a:lnTo>
                <a:lnTo>
                  <a:pt x="12607" y="53286"/>
                </a:lnTo>
                <a:lnTo>
                  <a:pt x="14754" y="57115"/>
                </a:lnTo>
                <a:lnTo>
                  <a:pt x="17456" y="60937"/>
                </a:lnTo>
                <a:lnTo>
                  <a:pt x="19257" y="69835"/>
                </a:lnTo>
                <a:lnTo>
                  <a:pt x="20458" y="82116"/>
                </a:lnTo>
                <a:lnTo>
                  <a:pt x="21792" y="108887"/>
                </a:lnTo>
                <a:lnTo>
                  <a:pt x="22385" y="129251"/>
                </a:lnTo>
                <a:lnTo>
                  <a:pt x="22797" y="170911"/>
                </a:lnTo>
                <a:lnTo>
                  <a:pt x="22818" y="178711"/>
                </a:lnTo>
                <a:lnTo>
                  <a:pt x="24102" y="188991"/>
                </a:lnTo>
                <a:lnTo>
                  <a:pt x="26228" y="200924"/>
                </a:lnTo>
                <a:lnTo>
                  <a:pt x="28915" y="213960"/>
                </a:lnTo>
                <a:lnTo>
                  <a:pt x="30707" y="225190"/>
                </a:lnTo>
                <a:lnTo>
                  <a:pt x="31901" y="235217"/>
                </a:lnTo>
                <a:lnTo>
                  <a:pt x="32697" y="244441"/>
                </a:lnTo>
                <a:lnTo>
                  <a:pt x="33228" y="253131"/>
                </a:lnTo>
                <a:lnTo>
                  <a:pt x="33818" y="269560"/>
                </a:lnTo>
                <a:lnTo>
                  <a:pt x="32705" y="276227"/>
                </a:lnTo>
                <a:lnTo>
                  <a:pt x="30693" y="281941"/>
                </a:lnTo>
                <a:lnTo>
                  <a:pt x="28082" y="287021"/>
                </a:lnTo>
                <a:lnTo>
                  <a:pt x="26341" y="292947"/>
                </a:lnTo>
                <a:lnTo>
                  <a:pt x="25181" y="299438"/>
                </a:lnTo>
                <a:lnTo>
                  <a:pt x="24407" y="306306"/>
                </a:lnTo>
                <a:lnTo>
                  <a:pt x="23891" y="313424"/>
                </a:lnTo>
                <a:lnTo>
                  <a:pt x="23547" y="320709"/>
                </a:lnTo>
                <a:lnTo>
                  <a:pt x="23318" y="328107"/>
                </a:lnTo>
                <a:lnTo>
                  <a:pt x="24435" y="334308"/>
                </a:lnTo>
                <a:lnTo>
                  <a:pt x="26450" y="339712"/>
                </a:lnTo>
                <a:lnTo>
                  <a:pt x="29063" y="344585"/>
                </a:lnTo>
                <a:lnTo>
                  <a:pt x="30805" y="349103"/>
                </a:lnTo>
                <a:lnTo>
                  <a:pt x="31967" y="353386"/>
                </a:lnTo>
                <a:lnTo>
                  <a:pt x="32741" y="357511"/>
                </a:lnTo>
                <a:lnTo>
                  <a:pt x="33601" y="365481"/>
                </a:lnTo>
                <a:lnTo>
                  <a:pt x="33984" y="374526"/>
                </a:lnTo>
                <a:lnTo>
                  <a:pt x="34249" y="396188"/>
                </a:lnTo>
                <a:lnTo>
                  <a:pt x="34263" y="396205"/>
                </a:lnTo>
                <a:lnTo>
                  <a:pt x="34286" y="383802"/>
                </a:lnTo>
                <a:lnTo>
                  <a:pt x="33017" y="381598"/>
                </a:lnTo>
                <a:lnTo>
                  <a:pt x="30901" y="380129"/>
                </a:lnTo>
                <a:lnTo>
                  <a:pt x="11430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94"/>
          <p:cNvSpPr/>
          <p:nvPr/>
        </p:nvSpPr>
        <p:spPr>
          <a:xfrm>
            <a:off x="1200150" y="4434844"/>
            <a:ext cx="319836" cy="318262"/>
          </a:xfrm>
          <a:custGeom>
            <a:avLst/>
            <a:gdLst/>
            <a:ahLst/>
            <a:cxnLst/>
            <a:rect l="0" t="0" r="0" b="0"/>
            <a:pathLst>
              <a:path w="319836" h="318262">
                <a:moveTo>
                  <a:pt x="80010" y="22856"/>
                </a:moveTo>
                <a:lnTo>
                  <a:pt x="95919" y="6946"/>
                </a:lnTo>
                <a:lnTo>
                  <a:pt x="99506" y="4629"/>
                </a:lnTo>
                <a:lnTo>
                  <a:pt x="106878" y="2055"/>
                </a:lnTo>
                <a:lnTo>
                  <a:pt x="114388" y="911"/>
                </a:lnTo>
                <a:lnTo>
                  <a:pt x="123229" y="402"/>
                </a:lnTo>
                <a:lnTo>
                  <a:pt x="142486" y="116"/>
                </a:lnTo>
                <a:lnTo>
                  <a:pt x="201989" y="0"/>
                </a:lnTo>
                <a:lnTo>
                  <a:pt x="208319" y="1268"/>
                </a:lnTo>
                <a:lnTo>
                  <a:pt x="213809" y="3384"/>
                </a:lnTo>
                <a:lnTo>
                  <a:pt x="223296" y="9121"/>
                </a:lnTo>
                <a:lnTo>
                  <a:pt x="231746" y="15905"/>
                </a:lnTo>
                <a:lnTo>
                  <a:pt x="235777" y="18222"/>
                </a:lnTo>
                <a:lnTo>
                  <a:pt x="243643" y="20796"/>
                </a:lnTo>
                <a:lnTo>
                  <a:pt x="251372" y="25327"/>
                </a:lnTo>
                <a:lnTo>
                  <a:pt x="255211" y="28313"/>
                </a:lnTo>
                <a:lnTo>
                  <a:pt x="257771" y="31574"/>
                </a:lnTo>
                <a:lnTo>
                  <a:pt x="259477" y="35018"/>
                </a:lnTo>
                <a:lnTo>
                  <a:pt x="260615" y="38584"/>
                </a:lnTo>
                <a:lnTo>
                  <a:pt x="260103" y="42231"/>
                </a:lnTo>
                <a:lnTo>
                  <a:pt x="258492" y="45932"/>
                </a:lnTo>
                <a:lnTo>
                  <a:pt x="253315" y="53432"/>
                </a:lnTo>
                <a:lnTo>
                  <a:pt x="246781" y="60999"/>
                </a:lnTo>
                <a:lnTo>
                  <a:pt x="243261" y="63524"/>
                </a:lnTo>
                <a:lnTo>
                  <a:pt x="235962" y="66330"/>
                </a:lnTo>
                <a:lnTo>
                  <a:pt x="230968" y="68348"/>
                </a:lnTo>
                <a:lnTo>
                  <a:pt x="225099" y="70965"/>
                </a:lnTo>
                <a:lnTo>
                  <a:pt x="218646" y="73978"/>
                </a:lnTo>
                <a:lnTo>
                  <a:pt x="211804" y="75987"/>
                </a:lnTo>
                <a:lnTo>
                  <a:pt x="204702" y="77327"/>
                </a:lnTo>
                <a:lnTo>
                  <a:pt x="197428" y="78220"/>
                </a:lnTo>
                <a:lnTo>
                  <a:pt x="190039" y="80085"/>
                </a:lnTo>
                <a:lnTo>
                  <a:pt x="182572" y="82598"/>
                </a:lnTo>
                <a:lnTo>
                  <a:pt x="175055" y="85544"/>
                </a:lnTo>
                <a:lnTo>
                  <a:pt x="167503" y="87508"/>
                </a:lnTo>
                <a:lnTo>
                  <a:pt x="159928" y="88817"/>
                </a:lnTo>
                <a:lnTo>
                  <a:pt x="152339" y="89690"/>
                </a:lnTo>
                <a:lnTo>
                  <a:pt x="144739" y="91542"/>
                </a:lnTo>
                <a:lnTo>
                  <a:pt x="137133" y="94046"/>
                </a:lnTo>
                <a:lnTo>
                  <a:pt x="118810" y="101123"/>
                </a:lnTo>
                <a:lnTo>
                  <a:pt x="117306" y="102974"/>
                </a:lnTo>
                <a:lnTo>
                  <a:pt x="116304" y="105478"/>
                </a:lnTo>
                <a:lnTo>
                  <a:pt x="114696" y="112554"/>
                </a:lnTo>
                <a:lnTo>
                  <a:pt x="117862" y="116908"/>
                </a:lnTo>
                <a:lnTo>
                  <a:pt x="120485" y="119847"/>
                </a:lnTo>
                <a:lnTo>
                  <a:pt x="130172" y="126500"/>
                </a:lnTo>
                <a:lnTo>
                  <a:pt x="136311" y="130051"/>
                </a:lnTo>
                <a:lnTo>
                  <a:pt x="146754" y="134960"/>
                </a:lnTo>
                <a:lnTo>
                  <a:pt x="175290" y="147186"/>
                </a:lnTo>
                <a:lnTo>
                  <a:pt x="187980" y="154003"/>
                </a:lnTo>
                <a:lnTo>
                  <a:pt x="198980" y="161087"/>
                </a:lnTo>
                <a:lnTo>
                  <a:pt x="208853" y="168350"/>
                </a:lnTo>
                <a:lnTo>
                  <a:pt x="219245" y="174462"/>
                </a:lnTo>
                <a:lnTo>
                  <a:pt x="229983" y="179806"/>
                </a:lnTo>
                <a:lnTo>
                  <a:pt x="250805" y="189131"/>
                </a:lnTo>
                <a:lnTo>
                  <a:pt x="268525" y="197509"/>
                </a:lnTo>
                <a:lnTo>
                  <a:pt x="275537" y="201521"/>
                </a:lnTo>
                <a:lnTo>
                  <a:pt x="281481" y="205466"/>
                </a:lnTo>
                <a:lnTo>
                  <a:pt x="291472" y="213236"/>
                </a:lnTo>
                <a:lnTo>
                  <a:pt x="300146" y="220922"/>
                </a:lnTo>
                <a:lnTo>
                  <a:pt x="308235" y="228572"/>
                </a:lnTo>
                <a:lnTo>
                  <a:pt x="312170" y="232390"/>
                </a:lnTo>
                <a:lnTo>
                  <a:pt x="314793" y="237475"/>
                </a:lnTo>
                <a:lnTo>
                  <a:pt x="316542" y="243405"/>
                </a:lnTo>
                <a:lnTo>
                  <a:pt x="317708" y="249899"/>
                </a:lnTo>
                <a:lnTo>
                  <a:pt x="318485" y="255498"/>
                </a:lnTo>
                <a:lnTo>
                  <a:pt x="319349" y="265105"/>
                </a:lnTo>
                <a:lnTo>
                  <a:pt x="319732" y="273609"/>
                </a:lnTo>
                <a:lnTo>
                  <a:pt x="319835" y="277654"/>
                </a:lnTo>
                <a:lnTo>
                  <a:pt x="318633" y="280351"/>
                </a:lnTo>
                <a:lnTo>
                  <a:pt x="316562" y="282149"/>
                </a:lnTo>
                <a:lnTo>
                  <a:pt x="313911" y="283348"/>
                </a:lnTo>
                <a:lnTo>
                  <a:pt x="299262" y="294397"/>
                </a:lnTo>
                <a:lnTo>
                  <a:pt x="293488" y="297863"/>
                </a:lnTo>
                <a:lnTo>
                  <a:pt x="287098" y="301444"/>
                </a:lnTo>
                <a:lnTo>
                  <a:pt x="280299" y="303831"/>
                </a:lnTo>
                <a:lnTo>
                  <a:pt x="273226" y="305422"/>
                </a:lnTo>
                <a:lnTo>
                  <a:pt x="265970" y="306484"/>
                </a:lnTo>
                <a:lnTo>
                  <a:pt x="256053" y="308461"/>
                </a:lnTo>
                <a:lnTo>
                  <a:pt x="231488" y="314044"/>
                </a:lnTo>
                <a:lnTo>
                  <a:pt x="219095" y="316041"/>
                </a:lnTo>
                <a:lnTo>
                  <a:pt x="207023" y="317373"/>
                </a:lnTo>
                <a:lnTo>
                  <a:pt x="195165" y="318261"/>
                </a:lnTo>
                <a:lnTo>
                  <a:pt x="178370" y="317582"/>
                </a:lnTo>
                <a:lnTo>
                  <a:pt x="158283" y="315860"/>
                </a:lnTo>
                <a:lnTo>
                  <a:pt x="136002" y="313442"/>
                </a:lnTo>
                <a:lnTo>
                  <a:pt x="117338" y="311829"/>
                </a:lnTo>
                <a:lnTo>
                  <a:pt x="101085" y="310755"/>
                </a:lnTo>
                <a:lnTo>
                  <a:pt x="66781" y="309242"/>
                </a:lnTo>
                <a:lnTo>
                  <a:pt x="48573" y="308794"/>
                </a:lnTo>
                <a:lnTo>
                  <a:pt x="24975" y="308643"/>
                </a:lnTo>
                <a:lnTo>
                  <a:pt x="20460" y="307361"/>
                </a:lnTo>
                <a:lnTo>
                  <a:pt x="17450" y="305236"/>
                </a:lnTo>
                <a:lnTo>
                  <a:pt x="15443" y="302549"/>
                </a:lnTo>
                <a:lnTo>
                  <a:pt x="12835" y="300758"/>
                </a:lnTo>
                <a:lnTo>
                  <a:pt x="2911" y="297883"/>
                </a:lnTo>
                <a:lnTo>
                  <a:pt x="0" y="29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95"/>
          <p:cNvSpPr/>
          <p:nvPr/>
        </p:nvSpPr>
        <p:spPr>
          <a:xfrm>
            <a:off x="1555158" y="4446317"/>
            <a:ext cx="398690" cy="342839"/>
          </a:xfrm>
          <a:custGeom>
            <a:avLst/>
            <a:gdLst/>
            <a:ahLst/>
            <a:cxnLst/>
            <a:rect l="0" t="0" r="0" b="0"/>
            <a:pathLst>
              <a:path w="398690" h="342839">
                <a:moveTo>
                  <a:pt x="125052" y="11383"/>
                </a:moveTo>
                <a:lnTo>
                  <a:pt x="125052" y="5315"/>
                </a:lnTo>
                <a:lnTo>
                  <a:pt x="123781" y="4797"/>
                </a:lnTo>
                <a:lnTo>
                  <a:pt x="121665" y="5722"/>
                </a:lnTo>
                <a:lnTo>
                  <a:pt x="113411" y="11907"/>
                </a:lnTo>
                <a:lnTo>
                  <a:pt x="104810" y="20287"/>
                </a:lnTo>
                <a:lnTo>
                  <a:pt x="86795" y="38222"/>
                </a:lnTo>
                <a:lnTo>
                  <a:pt x="75875" y="45748"/>
                </a:lnTo>
                <a:lnTo>
                  <a:pt x="69407" y="49532"/>
                </a:lnTo>
                <a:lnTo>
                  <a:pt x="65095" y="54596"/>
                </a:lnTo>
                <a:lnTo>
                  <a:pt x="62221" y="60511"/>
                </a:lnTo>
                <a:lnTo>
                  <a:pt x="60304" y="66995"/>
                </a:lnTo>
                <a:lnTo>
                  <a:pt x="56487" y="75127"/>
                </a:lnTo>
                <a:lnTo>
                  <a:pt x="51402" y="84359"/>
                </a:lnTo>
                <a:lnTo>
                  <a:pt x="45472" y="94324"/>
                </a:lnTo>
                <a:lnTo>
                  <a:pt x="40248" y="103506"/>
                </a:lnTo>
                <a:lnTo>
                  <a:pt x="31058" y="120483"/>
                </a:lnTo>
                <a:lnTo>
                  <a:pt x="26829" y="131106"/>
                </a:lnTo>
                <a:lnTo>
                  <a:pt x="22740" y="143268"/>
                </a:lnTo>
                <a:lnTo>
                  <a:pt x="18744" y="156456"/>
                </a:lnTo>
                <a:lnTo>
                  <a:pt x="14810" y="167788"/>
                </a:lnTo>
                <a:lnTo>
                  <a:pt x="10917" y="177883"/>
                </a:lnTo>
                <a:lnTo>
                  <a:pt x="7052" y="187153"/>
                </a:lnTo>
                <a:lnTo>
                  <a:pt x="4475" y="197142"/>
                </a:lnTo>
                <a:lnTo>
                  <a:pt x="2757" y="207613"/>
                </a:lnTo>
                <a:lnTo>
                  <a:pt x="1612" y="218402"/>
                </a:lnTo>
                <a:lnTo>
                  <a:pt x="849" y="229406"/>
                </a:lnTo>
                <a:lnTo>
                  <a:pt x="340" y="240551"/>
                </a:lnTo>
                <a:lnTo>
                  <a:pt x="0" y="251792"/>
                </a:lnTo>
                <a:lnTo>
                  <a:pt x="1044" y="261825"/>
                </a:lnTo>
                <a:lnTo>
                  <a:pt x="3010" y="271054"/>
                </a:lnTo>
                <a:lnTo>
                  <a:pt x="5591" y="279747"/>
                </a:lnTo>
                <a:lnTo>
                  <a:pt x="8581" y="286812"/>
                </a:lnTo>
                <a:lnTo>
                  <a:pt x="11844" y="292792"/>
                </a:lnTo>
                <a:lnTo>
                  <a:pt x="18857" y="302823"/>
                </a:lnTo>
                <a:lnTo>
                  <a:pt x="26207" y="311515"/>
                </a:lnTo>
                <a:lnTo>
                  <a:pt x="33708" y="319611"/>
                </a:lnTo>
                <a:lnTo>
                  <a:pt x="37486" y="323548"/>
                </a:lnTo>
                <a:lnTo>
                  <a:pt x="42544" y="326173"/>
                </a:lnTo>
                <a:lnTo>
                  <a:pt x="61799" y="331137"/>
                </a:lnTo>
                <a:lnTo>
                  <a:pt x="68913" y="333773"/>
                </a:lnTo>
                <a:lnTo>
                  <a:pt x="76196" y="336799"/>
                </a:lnTo>
                <a:lnTo>
                  <a:pt x="87675" y="340162"/>
                </a:lnTo>
                <a:lnTo>
                  <a:pt x="98280" y="341657"/>
                </a:lnTo>
                <a:lnTo>
                  <a:pt x="104664" y="342055"/>
                </a:lnTo>
                <a:lnTo>
                  <a:pt x="118530" y="342498"/>
                </a:lnTo>
                <a:lnTo>
                  <a:pt x="161744" y="342806"/>
                </a:lnTo>
                <a:lnTo>
                  <a:pt x="188276" y="342838"/>
                </a:lnTo>
                <a:lnTo>
                  <a:pt x="197681" y="341573"/>
                </a:lnTo>
                <a:lnTo>
                  <a:pt x="207761" y="339460"/>
                </a:lnTo>
                <a:lnTo>
                  <a:pt x="257383" y="326942"/>
                </a:lnTo>
                <a:lnTo>
                  <a:pt x="269152" y="323356"/>
                </a:lnTo>
                <a:lnTo>
                  <a:pt x="279539" y="319694"/>
                </a:lnTo>
                <a:lnTo>
                  <a:pt x="289003" y="315984"/>
                </a:lnTo>
                <a:lnTo>
                  <a:pt x="297853" y="312240"/>
                </a:lnTo>
                <a:lnTo>
                  <a:pt x="314459" y="304694"/>
                </a:lnTo>
                <a:lnTo>
                  <a:pt x="321173" y="300904"/>
                </a:lnTo>
                <a:lnTo>
                  <a:pt x="332020" y="293305"/>
                </a:lnTo>
                <a:lnTo>
                  <a:pt x="337961" y="288231"/>
                </a:lnTo>
                <a:lnTo>
                  <a:pt x="344461" y="282308"/>
                </a:lnTo>
                <a:lnTo>
                  <a:pt x="362359" y="265223"/>
                </a:lnTo>
                <a:lnTo>
                  <a:pt x="367076" y="260620"/>
                </a:lnTo>
                <a:lnTo>
                  <a:pt x="371491" y="253741"/>
                </a:lnTo>
                <a:lnTo>
                  <a:pt x="375705" y="245345"/>
                </a:lnTo>
                <a:lnTo>
                  <a:pt x="379784" y="235937"/>
                </a:lnTo>
                <a:lnTo>
                  <a:pt x="383773" y="228396"/>
                </a:lnTo>
                <a:lnTo>
                  <a:pt x="387703" y="222098"/>
                </a:lnTo>
                <a:lnTo>
                  <a:pt x="391592" y="216630"/>
                </a:lnTo>
                <a:lnTo>
                  <a:pt x="394185" y="210444"/>
                </a:lnTo>
                <a:lnTo>
                  <a:pt x="395914" y="203780"/>
                </a:lnTo>
                <a:lnTo>
                  <a:pt x="397067" y="196798"/>
                </a:lnTo>
                <a:lnTo>
                  <a:pt x="397835" y="190873"/>
                </a:lnTo>
                <a:lnTo>
                  <a:pt x="398689" y="180902"/>
                </a:lnTo>
                <a:lnTo>
                  <a:pt x="397646" y="175196"/>
                </a:lnTo>
                <a:lnTo>
                  <a:pt x="395682" y="168852"/>
                </a:lnTo>
                <a:lnTo>
                  <a:pt x="393101" y="162082"/>
                </a:lnTo>
                <a:lnTo>
                  <a:pt x="390112" y="155029"/>
                </a:lnTo>
                <a:lnTo>
                  <a:pt x="383403" y="140418"/>
                </a:lnTo>
                <a:lnTo>
                  <a:pt x="379836" y="134236"/>
                </a:lnTo>
                <a:lnTo>
                  <a:pt x="372485" y="123981"/>
                </a:lnTo>
                <a:lnTo>
                  <a:pt x="367478" y="118198"/>
                </a:lnTo>
                <a:lnTo>
                  <a:pt x="361599" y="111803"/>
                </a:lnTo>
                <a:lnTo>
                  <a:pt x="348294" y="97924"/>
                </a:lnTo>
                <a:lnTo>
                  <a:pt x="333914" y="83289"/>
                </a:lnTo>
                <a:lnTo>
                  <a:pt x="322713" y="74560"/>
                </a:lnTo>
                <a:lnTo>
                  <a:pt x="308896" y="64931"/>
                </a:lnTo>
                <a:lnTo>
                  <a:pt x="293334" y="54702"/>
                </a:lnTo>
                <a:lnTo>
                  <a:pt x="280420" y="46612"/>
                </a:lnTo>
                <a:lnTo>
                  <a:pt x="269271" y="39949"/>
                </a:lnTo>
                <a:lnTo>
                  <a:pt x="259298" y="34237"/>
                </a:lnTo>
                <a:lnTo>
                  <a:pt x="241443" y="24503"/>
                </a:lnTo>
                <a:lnTo>
                  <a:pt x="233126" y="20130"/>
                </a:lnTo>
                <a:lnTo>
                  <a:pt x="223771" y="17214"/>
                </a:lnTo>
                <a:lnTo>
                  <a:pt x="213725" y="15270"/>
                </a:lnTo>
                <a:lnTo>
                  <a:pt x="203217" y="13974"/>
                </a:lnTo>
                <a:lnTo>
                  <a:pt x="193672" y="11840"/>
                </a:lnTo>
                <a:lnTo>
                  <a:pt x="184768" y="9147"/>
                </a:lnTo>
                <a:lnTo>
                  <a:pt x="176293" y="6082"/>
                </a:lnTo>
                <a:lnTo>
                  <a:pt x="164292" y="4039"/>
                </a:lnTo>
                <a:lnTo>
                  <a:pt x="149942" y="2677"/>
                </a:lnTo>
                <a:lnTo>
                  <a:pt x="134025" y="1769"/>
                </a:lnTo>
                <a:lnTo>
                  <a:pt x="106180" y="760"/>
                </a:lnTo>
                <a:lnTo>
                  <a:pt x="69083" y="192"/>
                </a:lnTo>
                <a:lnTo>
                  <a:pt x="34551" y="0"/>
                </a:lnTo>
                <a:lnTo>
                  <a:pt x="30428" y="1254"/>
                </a:lnTo>
                <a:lnTo>
                  <a:pt x="27679" y="3360"/>
                </a:lnTo>
                <a:lnTo>
                  <a:pt x="25846" y="6034"/>
                </a:lnTo>
                <a:lnTo>
                  <a:pt x="23355" y="7817"/>
                </a:lnTo>
                <a:lnTo>
                  <a:pt x="20424" y="9006"/>
                </a:lnTo>
                <a:lnTo>
                  <a:pt x="10752" y="113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96"/>
          <p:cNvSpPr/>
          <p:nvPr/>
        </p:nvSpPr>
        <p:spPr>
          <a:xfrm>
            <a:off x="2846070" y="4514850"/>
            <a:ext cx="251461" cy="22860"/>
          </a:xfrm>
          <a:custGeom>
            <a:avLst/>
            <a:gdLst/>
            <a:ahLst/>
            <a:cxnLst/>
            <a:rect l="0" t="0" r="0" b="0"/>
            <a:pathLst>
              <a:path w="251461" h="22860">
                <a:moveTo>
                  <a:pt x="0" y="22859"/>
                </a:moveTo>
                <a:lnTo>
                  <a:pt x="6067" y="16792"/>
                </a:lnTo>
                <a:lnTo>
                  <a:pt x="9125" y="15004"/>
                </a:lnTo>
                <a:lnTo>
                  <a:pt x="12433" y="13813"/>
                </a:lnTo>
                <a:lnTo>
                  <a:pt x="15909" y="13018"/>
                </a:lnTo>
                <a:lnTo>
                  <a:pt x="19495" y="12489"/>
                </a:lnTo>
                <a:lnTo>
                  <a:pt x="26868" y="11900"/>
                </a:lnTo>
                <a:lnTo>
                  <a:pt x="34378" y="11639"/>
                </a:lnTo>
                <a:lnTo>
                  <a:pt x="49132" y="11491"/>
                </a:lnTo>
                <a:lnTo>
                  <a:pt x="99259" y="11433"/>
                </a:lnTo>
                <a:lnTo>
                  <a:pt x="114433" y="10162"/>
                </a:lnTo>
                <a:lnTo>
                  <a:pt x="188080" y="2383"/>
                </a:lnTo>
                <a:lnTo>
                  <a:pt x="205511" y="1059"/>
                </a:lnTo>
                <a:lnTo>
                  <a:pt x="217491" y="470"/>
                </a:lnTo>
                <a:lnTo>
                  <a:pt x="227049" y="209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97"/>
          <p:cNvSpPr/>
          <p:nvPr/>
        </p:nvSpPr>
        <p:spPr>
          <a:xfrm>
            <a:off x="2777489" y="4594859"/>
            <a:ext cx="331472" cy="45721"/>
          </a:xfrm>
          <a:custGeom>
            <a:avLst/>
            <a:gdLst/>
            <a:ahLst/>
            <a:cxnLst/>
            <a:rect l="0" t="0" r="0" b="0"/>
            <a:pathLst>
              <a:path w="331472" h="45721">
                <a:moveTo>
                  <a:pt x="0" y="45720"/>
                </a:moveTo>
                <a:lnTo>
                  <a:pt x="74293" y="45720"/>
                </a:lnTo>
                <a:lnTo>
                  <a:pt x="101599" y="44450"/>
                </a:lnTo>
                <a:lnTo>
                  <a:pt x="129963" y="42334"/>
                </a:lnTo>
                <a:lnTo>
                  <a:pt x="180952" y="37865"/>
                </a:lnTo>
                <a:lnTo>
                  <a:pt x="212080" y="35879"/>
                </a:lnTo>
                <a:lnTo>
                  <a:pt x="223937" y="34080"/>
                </a:lnTo>
                <a:lnTo>
                  <a:pt x="234382" y="31610"/>
                </a:lnTo>
                <a:lnTo>
                  <a:pt x="243885" y="28693"/>
                </a:lnTo>
                <a:lnTo>
                  <a:pt x="252760" y="26749"/>
                </a:lnTo>
                <a:lnTo>
                  <a:pt x="261217" y="25453"/>
                </a:lnTo>
                <a:lnTo>
                  <a:pt x="269395" y="24589"/>
                </a:lnTo>
                <a:lnTo>
                  <a:pt x="276117" y="24012"/>
                </a:lnTo>
                <a:lnTo>
                  <a:pt x="281868" y="23628"/>
                </a:lnTo>
                <a:lnTo>
                  <a:pt x="286972" y="23373"/>
                </a:lnTo>
                <a:lnTo>
                  <a:pt x="292915" y="21932"/>
                </a:lnTo>
                <a:lnTo>
                  <a:pt x="299417" y="19701"/>
                </a:lnTo>
                <a:lnTo>
                  <a:pt x="306292" y="16944"/>
                </a:lnTo>
                <a:lnTo>
                  <a:pt x="312144" y="13836"/>
                </a:lnTo>
                <a:lnTo>
                  <a:pt x="317317" y="10495"/>
                </a:lnTo>
                <a:lnTo>
                  <a:pt x="33147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98"/>
          <p:cNvSpPr/>
          <p:nvPr/>
        </p:nvSpPr>
        <p:spPr>
          <a:xfrm>
            <a:off x="3246120" y="4583900"/>
            <a:ext cx="297181" cy="21908"/>
          </a:xfrm>
          <a:custGeom>
            <a:avLst/>
            <a:gdLst/>
            <a:ahLst/>
            <a:cxnLst/>
            <a:rect l="0" t="0" r="0" b="0"/>
            <a:pathLst>
              <a:path w="297181" h="21908">
                <a:moveTo>
                  <a:pt x="0" y="10959"/>
                </a:moveTo>
                <a:lnTo>
                  <a:pt x="12135" y="4892"/>
                </a:lnTo>
                <a:lnTo>
                  <a:pt x="18250" y="3104"/>
                </a:lnTo>
                <a:lnTo>
                  <a:pt x="24867" y="1913"/>
                </a:lnTo>
                <a:lnTo>
                  <a:pt x="31817" y="1118"/>
                </a:lnTo>
                <a:lnTo>
                  <a:pt x="38991" y="589"/>
                </a:lnTo>
                <a:lnTo>
                  <a:pt x="46314" y="235"/>
                </a:lnTo>
                <a:lnTo>
                  <a:pt x="53736" y="0"/>
                </a:lnTo>
                <a:lnTo>
                  <a:pt x="65034" y="1113"/>
                </a:lnTo>
                <a:lnTo>
                  <a:pt x="78916" y="3125"/>
                </a:lnTo>
                <a:lnTo>
                  <a:pt x="94520" y="5736"/>
                </a:lnTo>
                <a:lnTo>
                  <a:pt x="107464" y="7477"/>
                </a:lnTo>
                <a:lnTo>
                  <a:pt x="118632" y="8638"/>
                </a:lnTo>
                <a:lnTo>
                  <a:pt x="128618" y="9412"/>
                </a:lnTo>
                <a:lnTo>
                  <a:pt x="137815" y="9928"/>
                </a:lnTo>
                <a:lnTo>
                  <a:pt x="154808" y="10501"/>
                </a:lnTo>
                <a:lnTo>
                  <a:pt x="162895" y="11924"/>
                </a:lnTo>
                <a:lnTo>
                  <a:pt x="170826" y="14142"/>
                </a:lnTo>
                <a:lnTo>
                  <a:pt x="178654" y="16891"/>
                </a:lnTo>
                <a:lnTo>
                  <a:pt x="188953" y="18724"/>
                </a:lnTo>
                <a:lnTo>
                  <a:pt x="200898" y="19946"/>
                </a:lnTo>
                <a:lnTo>
                  <a:pt x="225178" y="21304"/>
                </a:lnTo>
                <a:lnTo>
                  <a:pt x="244435" y="21907"/>
                </a:lnTo>
                <a:lnTo>
                  <a:pt x="251857" y="20798"/>
                </a:lnTo>
                <a:lnTo>
                  <a:pt x="258075" y="18788"/>
                </a:lnTo>
                <a:lnTo>
                  <a:pt x="263489" y="16179"/>
                </a:lnTo>
                <a:lnTo>
                  <a:pt x="269639" y="14439"/>
                </a:lnTo>
                <a:lnTo>
                  <a:pt x="276280" y="13279"/>
                </a:lnTo>
                <a:lnTo>
                  <a:pt x="297180" y="109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99"/>
          <p:cNvSpPr/>
          <p:nvPr/>
        </p:nvSpPr>
        <p:spPr>
          <a:xfrm>
            <a:off x="3671171" y="4331970"/>
            <a:ext cx="294496" cy="502920"/>
          </a:xfrm>
          <a:custGeom>
            <a:avLst/>
            <a:gdLst/>
            <a:ahLst/>
            <a:cxnLst/>
            <a:rect l="0" t="0" r="0" b="0"/>
            <a:pathLst>
              <a:path w="294496" h="502920">
                <a:moveTo>
                  <a:pt x="77869" y="0"/>
                </a:moveTo>
                <a:lnTo>
                  <a:pt x="83937" y="6067"/>
                </a:lnTo>
                <a:lnTo>
                  <a:pt x="85724" y="9125"/>
                </a:lnTo>
                <a:lnTo>
                  <a:pt x="87710" y="15909"/>
                </a:lnTo>
                <a:lnTo>
                  <a:pt x="88828" y="26868"/>
                </a:lnTo>
                <a:lnTo>
                  <a:pt x="85703" y="37764"/>
                </a:lnTo>
                <a:lnTo>
                  <a:pt x="81350" y="49804"/>
                </a:lnTo>
                <a:lnTo>
                  <a:pt x="77630" y="64992"/>
                </a:lnTo>
                <a:lnTo>
                  <a:pt x="72259" y="77991"/>
                </a:lnTo>
                <a:lnTo>
                  <a:pt x="58866" y="105783"/>
                </a:lnTo>
                <a:lnTo>
                  <a:pt x="49960" y="123861"/>
                </a:lnTo>
                <a:lnTo>
                  <a:pt x="42753" y="139724"/>
                </a:lnTo>
                <a:lnTo>
                  <a:pt x="36678" y="154110"/>
                </a:lnTo>
                <a:lnTo>
                  <a:pt x="31358" y="167510"/>
                </a:lnTo>
                <a:lnTo>
                  <a:pt x="27812" y="178983"/>
                </a:lnTo>
                <a:lnTo>
                  <a:pt x="25447" y="189172"/>
                </a:lnTo>
                <a:lnTo>
                  <a:pt x="23871" y="198504"/>
                </a:lnTo>
                <a:lnTo>
                  <a:pt x="21550" y="207266"/>
                </a:lnTo>
                <a:lnTo>
                  <a:pt x="18733" y="215647"/>
                </a:lnTo>
                <a:lnTo>
                  <a:pt x="15584" y="223775"/>
                </a:lnTo>
                <a:lnTo>
                  <a:pt x="8700" y="242965"/>
                </a:lnTo>
                <a:lnTo>
                  <a:pt x="5086" y="253417"/>
                </a:lnTo>
                <a:lnTo>
                  <a:pt x="2677" y="262924"/>
                </a:lnTo>
                <a:lnTo>
                  <a:pt x="1071" y="271803"/>
                </a:lnTo>
                <a:lnTo>
                  <a:pt x="0" y="280262"/>
                </a:lnTo>
                <a:lnTo>
                  <a:pt x="556" y="292251"/>
                </a:lnTo>
                <a:lnTo>
                  <a:pt x="2197" y="306594"/>
                </a:lnTo>
                <a:lnTo>
                  <a:pt x="4561" y="322505"/>
                </a:lnTo>
                <a:lnTo>
                  <a:pt x="7407" y="336924"/>
                </a:lnTo>
                <a:lnTo>
                  <a:pt x="10574" y="350346"/>
                </a:lnTo>
                <a:lnTo>
                  <a:pt x="13956" y="363103"/>
                </a:lnTo>
                <a:lnTo>
                  <a:pt x="18750" y="376689"/>
                </a:lnTo>
                <a:lnTo>
                  <a:pt x="24486" y="390826"/>
                </a:lnTo>
                <a:lnTo>
                  <a:pt x="30850" y="405330"/>
                </a:lnTo>
                <a:lnTo>
                  <a:pt x="37633" y="416270"/>
                </a:lnTo>
                <a:lnTo>
                  <a:pt x="44695" y="424833"/>
                </a:lnTo>
                <a:lnTo>
                  <a:pt x="70156" y="449726"/>
                </a:lnTo>
                <a:lnTo>
                  <a:pt x="80347" y="459837"/>
                </a:lnTo>
                <a:lnTo>
                  <a:pt x="92220" y="469118"/>
                </a:lnTo>
                <a:lnTo>
                  <a:pt x="105217" y="477845"/>
                </a:lnTo>
                <a:lnTo>
                  <a:pt x="118961" y="486203"/>
                </a:lnTo>
                <a:lnTo>
                  <a:pt x="130663" y="491775"/>
                </a:lnTo>
                <a:lnTo>
                  <a:pt x="141005" y="495490"/>
                </a:lnTo>
                <a:lnTo>
                  <a:pt x="150440" y="497966"/>
                </a:lnTo>
                <a:lnTo>
                  <a:pt x="159269" y="499618"/>
                </a:lnTo>
                <a:lnTo>
                  <a:pt x="167696" y="500718"/>
                </a:lnTo>
                <a:lnTo>
                  <a:pt x="175853" y="501452"/>
                </a:lnTo>
                <a:lnTo>
                  <a:pt x="183832" y="501941"/>
                </a:lnTo>
                <a:lnTo>
                  <a:pt x="199470" y="502485"/>
                </a:lnTo>
                <a:lnTo>
                  <a:pt x="222554" y="502791"/>
                </a:lnTo>
                <a:lnTo>
                  <a:pt x="228936" y="501564"/>
                </a:lnTo>
                <a:lnTo>
                  <a:pt x="234460" y="499476"/>
                </a:lnTo>
                <a:lnTo>
                  <a:pt x="245255" y="493769"/>
                </a:lnTo>
                <a:lnTo>
                  <a:pt x="258519" y="486999"/>
                </a:lnTo>
                <a:lnTo>
                  <a:pt x="264343" y="483416"/>
                </a:lnTo>
                <a:lnTo>
                  <a:pt x="269495" y="479757"/>
                </a:lnTo>
                <a:lnTo>
                  <a:pt x="280821" y="470827"/>
                </a:lnTo>
                <a:lnTo>
                  <a:pt x="288850" y="463213"/>
                </a:lnTo>
                <a:lnTo>
                  <a:pt x="290913" y="459938"/>
                </a:lnTo>
                <a:lnTo>
                  <a:pt x="293205" y="452913"/>
                </a:lnTo>
                <a:lnTo>
                  <a:pt x="294495" y="441818"/>
                </a:lnTo>
                <a:lnTo>
                  <a:pt x="293406" y="438055"/>
                </a:lnTo>
                <a:lnTo>
                  <a:pt x="288810" y="430488"/>
                </a:lnTo>
                <a:lnTo>
                  <a:pt x="282533" y="422891"/>
                </a:lnTo>
                <a:lnTo>
                  <a:pt x="279082" y="419087"/>
                </a:lnTo>
                <a:lnTo>
                  <a:pt x="275511" y="416551"/>
                </a:lnTo>
                <a:lnTo>
                  <a:pt x="268156" y="413733"/>
                </a:lnTo>
                <a:lnTo>
                  <a:pt x="265687" y="411712"/>
                </a:lnTo>
                <a:lnTo>
                  <a:pt x="264041" y="409094"/>
                </a:lnTo>
                <a:lnTo>
                  <a:pt x="262943" y="406080"/>
                </a:lnTo>
                <a:lnTo>
                  <a:pt x="259672" y="404069"/>
                </a:lnTo>
                <a:lnTo>
                  <a:pt x="254951" y="402730"/>
                </a:lnTo>
                <a:lnTo>
                  <a:pt x="249263" y="401836"/>
                </a:lnTo>
                <a:lnTo>
                  <a:pt x="242932" y="401241"/>
                </a:lnTo>
                <a:lnTo>
                  <a:pt x="236171" y="400844"/>
                </a:lnTo>
                <a:lnTo>
                  <a:pt x="229123" y="400579"/>
                </a:lnTo>
                <a:lnTo>
                  <a:pt x="194934" y="400206"/>
                </a:lnTo>
                <a:lnTo>
                  <a:pt x="181312" y="401424"/>
                </a:lnTo>
                <a:lnTo>
                  <a:pt x="167151" y="403506"/>
                </a:lnTo>
                <a:lnTo>
                  <a:pt x="152630" y="406164"/>
                </a:lnTo>
                <a:lnTo>
                  <a:pt x="139139" y="410475"/>
                </a:lnTo>
                <a:lnTo>
                  <a:pt x="126336" y="415890"/>
                </a:lnTo>
                <a:lnTo>
                  <a:pt x="113990" y="422040"/>
                </a:lnTo>
                <a:lnTo>
                  <a:pt x="104490" y="426140"/>
                </a:lnTo>
                <a:lnTo>
                  <a:pt x="96886" y="428873"/>
                </a:lnTo>
                <a:lnTo>
                  <a:pt x="90547" y="430695"/>
                </a:lnTo>
                <a:lnTo>
                  <a:pt x="83781" y="434450"/>
                </a:lnTo>
                <a:lnTo>
                  <a:pt x="76730" y="439493"/>
                </a:lnTo>
                <a:lnTo>
                  <a:pt x="69490" y="445395"/>
                </a:lnTo>
                <a:lnTo>
                  <a:pt x="63393" y="450600"/>
                </a:lnTo>
                <a:lnTo>
                  <a:pt x="58058" y="455340"/>
                </a:lnTo>
                <a:lnTo>
                  <a:pt x="53232" y="459770"/>
                </a:lnTo>
                <a:lnTo>
                  <a:pt x="50014" y="465263"/>
                </a:lnTo>
                <a:lnTo>
                  <a:pt x="46439" y="478140"/>
                </a:lnTo>
                <a:lnTo>
                  <a:pt x="41463" y="488943"/>
                </a:lnTo>
                <a:lnTo>
                  <a:pt x="32149" y="5029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Multiplying with scientific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(2 x 10</a:t>
            </a:r>
            <a:r>
              <a:rPr lang="en-US" baseline="30000" dirty="0" smtClean="0"/>
              <a:t>3</a:t>
            </a:r>
            <a:r>
              <a:rPr lang="en-US" dirty="0" smtClean="0"/>
              <a:t>) (4 x 10</a:t>
            </a:r>
            <a:r>
              <a:rPr lang="en-US" baseline="30000" dirty="0" smtClean="0"/>
              <a:t>1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Two ways:</a:t>
            </a:r>
          </a:p>
          <a:p>
            <a:pPr marL="457200" indent="-457200">
              <a:buAutoNum type="arabicParenR"/>
            </a:pPr>
            <a:r>
              <a:rPr lang="en-US" dirty="0" smtClean="0"/>
              <a:t>Change into standard form and multiply</a:t>
            </a:r>
          </a:p>
          <a:p>
            <a:pPr marL="457200" indent="-457200">
              <a:buAutoNum type="arabicParenR"/>
            </a:pPr>
            <a:endParaRPr lang="en-US" dirty="0" smtClean="0"/>
          </a:p>
          <a:p>
            <a:pPr marL="457200" indent="-457200">
              <a:buAutoNum type="arabicParenR"/>
            </a:pPr>
            <a:endParaRPr lang="en-US" dirty="0" smtClean="0"/>
          </a:p>
          <a:p>
            <a:pPr marL="457200" indent="-457200">
              <a:buAutoNum type="arabicParenR"/>
            </a:pPr>
            <a:endParaRPr lang="en-US" dirty="0" smtClean="0"/>
          </a:p>
          <a:p>
            <a:pPr marL="457200" indent="-457200">
              <a:buAutoNum type="arabicParenR"/>
            </a:pPr>
            <a:r>
              <a:rPr lang="en-US" dirty="0" smtClean="0"/>
              <a:t>Use the commutative property and multiply all items together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149"/>
          <p:cNvSpPr/>
          <p:nvPr/>
        </p:nvSpPr>
        <p:spPr>
          <a:xfrm>
            <a:off x="2873908" y="3417735"/>
            <a:ext cx="223105" cy="468466"/>
          </a:xfrm>
          <a:custGeom>
            <a:avLst/>
            <a:gdLst/>
            <a:ahLst/>
            <a:cxnLst/>
            <a:rect l="0" t="0" r="0" b="0"/>
            <a:pathLst>
              <a:path w="223105" h="468466">
                <a:moveTo>
                  <a:pt x="6452" y="79844"/>
                </a:moveTo>
                <a:lnTo>
                  <a:pt x="6452" y="60162"/>
                </a:lnTo>
                <a:lnTo>
                  <a:pt x="9838" y="55010"/>
                </a:lnTo>
                <a:lnTo>
                  <a:pt x="15577" y="48487"/>
                </a:lnTo>
                <a:lnTo>
                  <a:pt x="22361" y="41354"/>
                </a:lnTo>
                <a:lnTo>
                  <a:pt x="25948" y="38944"/>
                </a:lnTo>
                <a:lnTo>
                  <a:pt x="29609" y="37338"/>
                </a:lnTo>
                <a:lnTo>
                  <a:pt x="33320" y="36267"/>
                </a:lnTo>
                <a:lnTo>
                  <a:pt x="39604" y="33013"/>
                </a:lnTo>
                <a:lnTo>
                  <a:pt x="47603" y="28303"/>
                </a:lnTo>
                <a:lnTo>
                  <a:pt x="56746" y="22623"/>
                </a:lnTo>
                <a:lnTo>
                  <a:pt x="64111" y="18837"/>
                </a:lnTo>
                <a:lnTo>
                  <a:pt x="70291" y="16313"/>
                </a:lnTo>
                <a:lnTo>
                  <a:pt x="75681" y="14630"/>
                </a:lnTo>
                <a:lnTo>
                  <a:pt x="80545" y="12238"/>
                </a:lnTo>
                <a:lnTo>
                  <a:pt x="85057" y="9374"/>
                </a:lnTo>
                <a:lnTo>
                  <a:pt x="89335" y="6194"/>
                </a:lnTo>
                <a:lnTo>
                  <a:pt x="94727" y="4074"/>
                </a:lnTo>
                <a:lnTo>
                  <a:pt x="100862" y="2661"/>
                </a:lnTo>
                <a:lnTo>
                  <a:pt x="107492" y="1719"/>
                </a:lnTo>
                <a:lnTo>
                  <a:pt x="113182" y="1090"/>
                </a:lnTo>
                <a:lnTo>
                  <a:pt x="118245" y="672"/>
                </a:lnTo>
                <a:lnTo>
                  <a:pt x="122891" y="393"/>
                </a:lnTo>
                <a:lnTo>
                  <a:pt x="134825" y="83"/>
                </a:lnTo>
                <a:lnTo>
                  <a:pt x="141564" y="0"/>
                </a:lnTo>
                <a:lnTo>
                  <a:pt x="148597" y="1215"/>
                </a:lnTo>
                <a:lnTo>
                  <a:pt x="155825" y="3295"/>
                </a:lnTo>
                <a:lnTo>
                  <a:pt x="163184" y="5951"/>
                </a:lnTo>
                <a:lnTo>
                  <a:pt x="169360" y="8992"/>
                </a:lnTo>
                <a:lnTo>
                  <a:pt x="174747" y="12290"/>
                </a:lnTo>
                <a:lnTo>
                  <a:pt x="179609" y="15758"/>
                </a:lnTo>
                <a:lnTo>
                  <a:pt x="184120" y="18070"/>
                </a:lnTo>
                <a:lnTo>
                  <a:pt x="188397" y="19612"/>
                </a:lnTo>
                <a:lnTo>
                  <a:pt x="192519" y="20639"/>
                </a:lnTo>
                <a:lnTo>
                  <a:pt x="195266" y="23865"/>
                </a:lnTo>
                <a:lnTo>
                  <a:pt x="197098" y="28554"/>
                </a:lnTo>
                <a:lnTo>
                  <a:pt x="198319" y="34221"/>
                </a:lnTo>
                <a:lnTo>
                  <a:pt x="203063" y="43904"/>
                </a:lnTo>
                <a:lnTo>
                  <a:pt x="206106" y="48264"/>
                </a:lnTo>
                <a:lnTo>
                  <a:pt x="209487" y="59882"/>
                </a:lnTo>
                <a:lnTo>
                  <a:pt x="210389" y="66536"/>
                </a:lnTo>
                <a:lnTo>
                  <a:pt x="214777" y="77317"/>
                </a:lnTo>
                <a:lnTo>
                  <a:pt x="217725" y="81969"/>
                </a:lnTo>
                <a:lnTo>
                  <a:pt x="221001" y="93912"/>
                </a:lnTo>
                <a:lnTo>
                  <a:pt x="222457" y="107687"/>
                </a:lnTo>
                <a:lnTo>
                  <a:pt x="223104" y="122276"/>
                </a:lnTo>
                <a:lnTo>
                  <a:pt x="222007" y="132262"/>
                </a:lnTo>
                <a:lnTo>
                  <a:pt x="220005" y="143999"/>
                </a:lnTo>
                <a:lnTo>
                  <a:pt x="217400" y="156904"/>
                </a:lnTo>
                <a:lnTo>
                  <a:pt x="214394" y="166778"/>
                </a:lnTo>
                <a:lnTo>
                  <a:pt x="207667" y="181135"/>
                </a:lnTo>
                <a:lnTo>
                  <a:pt x="185459" y="224820"/>
                </a:lnTo>
                <a:lnTo>
                  <a:pt x="174073" y="247543"/>
                </a:lnTo>
                <a:lnTo>
                  <a:pt x="168999" y="255143"/>
                </a:lnTo>
                <a:lnTo>
                  <a:pt x="163076" y="262750"/>
                </a:lnTo>
                <a:lnTo>
                  <a:pt x="156588" y="270362"/>
                </a:lnTo>
                <a:lnTo>
                  <a:pt x="149723" y="277976"/>
                </a:lnTo>
                <a:lnTo>
                  <a:pt x="135321" y="293210"/>
                </a:lnTo>
                <a:lnTo>
                  <a:pt x="112933" y="316066"/>
                </a:lnTo>
                <a:lnTo>
                  <a:pt x="106649" y="321146"/>
                </a:lnTo>
                <a:lnTo>
                  <a:pt x="101190" y="324532"/>
                </a:lnTo>
                <a:lnTo>
                  <a:pt x="96280" y="326789"/>
                </a:lnTo>
                <a:lnTo>
                  <a:pt x="89198" y="329564"/>
                </a:lnTo>
                <a:lnTo>
                  <a:pt x="71168" y="336034"/>
                </a:lnTo>
                <a:lnTo>
                  <a:pt x="63566" y="338268"/>
                </a:lnTo>
                <a:lnTo>
                  <a:pt x="57228" y="339756"/>
                </a:lnTo>
                <a:lnTo>
                  <a:pt x="51732" y="340749"/>
                </a:lnTo>
                <a:lnTo>
                  <a:pt x="46799" y="341411"/>
                </a:lnTo>
                <a:lnTo>
                  <a:pt x="42240" y="341852"/>
                </a:lnTo>
                <a:lnTo>
                  <a:pt x="37930" y="342146"/>
                </a:lnTo>
                <a:lnTo>
                  <a:pt x="33787" y="342342"/>
                </a:lnTo>
                <a:lnTo>
                  <a:pt x="25798" y="342560"/>
                </a:lnTo>
                <a:lnTo>
                  <a:pt x="21889" y="341348"/>
                </a:lnTo>
                <a:lnTo>
                  <a:pt x="18013" y="339270"/>
                </a:lnTo>
                <a:lnTo>
                  <a:pt x="14159" y="336615"/>
                </a:lnTo>
                <a:lnTo>
                  <a:pt x="11590" y="333575"/>
                </a:lnTo>
                <a:lnTo>
                  <a:pt x="9877" y="330278"/>
                </a:lnTo>
                <a:lnTo>
                  <a:pt x="7974" y="323228"/>
                </a:lnTo>
                <a:lnTo>
                  <a:pt x="7128" y="315862"/>
                </a:lnTo>
                <a:lnTo>
                  <a:pt x="3366" y="304968"/>
                </a:lnTo>
                <a:lnTo>
                  <a:pt x="584" y="298507"/>
                </a:lnTo>
                <a:lnTo>
                  <a:pt x="0" y="290389"/>
                </a:lnTo>
                <a:lnTo>
                  <a:pt x="881" y="281168"/>
                </a:lnTo>
                <a:lnTo>
                  <a:pt x="2738" y="271210"/>
                </a:lnTo>
                <a:lnTo>
                  <a:pt x="4801" y="256759"/>
                </a:lnTo>
                <a:lnTo>
                  <a:pt x="5351" y="251128"/>
                </a:lnTo>
                <a:lnTo>
                  <a:pt x="6988" y="246103"/>
                </a:lnTo>
                <a:lnTo>
                  <a:pt x="12193" y="237134"/>
                </a:lnTo>
                <a:lnTo>
                  <a:pt x="18740" y="228914"/>
                </a:lnTo>
                <a:lnTo>
                  <a:pt x="22264" y="224944"/>
                </a:lnTo>
                <a:lnTo>
                  <a:pt x="29566" y="217147"/>
                </a:lnTo>
                <a:lnTo>
                  <a:pt x="33291" y="213289"/>
                </a:lnTo>
                <a:lnTo>
                  <a:pt x="38315" y="209448"/>
                </a:lnTo>
                <a:lnTo>
                  <a:pt x="44204" y="205617"/>
                </a:lnTo>
                <a:lnTo>
                  <a:pt x="50670" y="201792"/>
                </a:lnTo>
                <a:lnTo>
                  <a:pt x="56250" y="199243"/>
                </a:lnTo>
                <a:lnTo>
                  <a:pt x="61241" y="197543"/>
                </a:lnTo>
                <a:lnTo>
                  <a:pt x="65838" y="196411"/>
                </a:lnTo>
                <a:lnTo>
                  <a:pt x="71442" y="195655"/>
                </a:lnTo>
                <a:lnTo>
                  <a:pt x="77719" y="195152"/>
                </a:lnTo>
                <a:lnTo>
                  <a:pt x="84443" y="194816"/>
                </a:lnTo>
                <a:lnTo>
                  <a:pt x="90196" y="195862"/>
                </a:lnTo>
                <a:lnTo>
                  <a:pt x="95301" y="197829"/>
                </a:lnTo>
                <a:lnTo>
                  <a:pt x="99975" y="200411"/>
                </a:lnTo>
                <a:lnTo>
                  <a:pt x="111941" y="206666"/>
                </a:lnTo>
                <a:lnTo>
                  <a:pt x="118688" y="210112"/>
                </a:lnTo>
                <a:lnTo>
                  <a:pt x="124456" y="213680"/>
                </a:lnTo>
                <a:lnTo>
                  <a:pt x="129571" y="217328"/>
                </a:lnTo>
                <a:lnTo>
                  <a:pt x="134251" y="221030"/>
                </a:lnTo>
                <a:lnTo>
                  <a:pt x="138641" y="226038"/>
                </a:lnTo>
                <a:lnTo>
                  <a:pt x="142838" y="231917"/>
                </a:lnTo>
                <a:lnTo>
                  <a:pt x="146906" y="238376"/>
                </a:lnTo>
                <a:lnTo>
                  <a:pt x="150888" y="245222"/>
                </a:lnTo>
                <a:lnTo>
                  <a:pt x="158699" y="259602"/>
                </a:lnTo>
                <a:lnTo>
                  <a:pt x="174061" y="289530"/>
                </a:lnTo>
                <a:lnTo>
                  <a:pt x="181698" y="304695"/>
                </a:lnTo>
                <a:lnTo>
                  <a:pt x="184243" y="313565"/>
                </a:lnTo>
                <a:lnTo>
                  <a:pt x="185939" y="323288"/>
                </a:lnTo>
                <a:lnTo>
                  <a:pt x="187070" y="333580"/>
                </a:lnTo>
                <a:lnTo>
                  <a:pt x="187824" y="342981"/>
                </a:lnTo>
                <a:lnTo>
                  <a:pt x="188326" y="351789"/>
                </a:lnTo>
                <a:lnTo>
                  <a:pt x="188662" y="360201"/>
                </a:lnTo>
                <a:lnTo>
                  <a:pt x="189133" y="396311"/>
                </a:lnTo>
                <a:lnTo>
                  <a:pt x="187929" y="408932"/>
                </a:lnTo>
                <a:lnTo>
                  <a:pt x="185857" y="421156"/>
                </a:lnTo>
                <a:lnTo>
                  <a:pt x="183205" y="433115"/>
                </a:lnTo>
                <a:lnTo>
                  <a:pt x="181437" y="442358"/>
                </a:lnTo>
                <a:lnTo>
                  <a:pt x="179473" y="456015"/>
                </a:lnTo>
                <a:lnTo>
                  <a:pt x="177902" y="468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0"/>
          <p:cNvSpPr/>
          <p:nvPr/>
        </p:nvSpPr>
        <p:spPr>
          <a:xfrm>
            <a:off x="3156411" y="3737609"/>
            <a:ext cx="32560" cy="148592"/>
          </a:xfrm>
          <a:custGeom>
            <a:avLst/>
            <a:gdLst/>
            <a:ahLst/>
            <a:cxnLst/>
            <a:rect l="0" t="0" r="0" b="0"/>
            <a:pathLst>
              <a:path w="32560" h="148592">
                <a:moveTo>
                  <a:pt x="32559" y="0"/>
                </a:moveTo>
                <a:lnTo>
                  <a:pt x="32559" y="31818"/>
                </a:lnTo>
                <a:lnTo>
                  <a:pt x="31289" y="37722"/>
                </a:lnTo>
                <a:lnTo>
                  <a:pt x="29172" y="42928"/>
                </a:lnTo>
                <a:lnTo>
                  <a:pt x="26491" y="47669"/>
                </a:lnTo>
                <a:lnTo>
                  <a:pt x="24703" y="52099"/>
                </a:lnTo>
                <a:lnTo>
                  <a:pt x="23512" y="56323"/>
                </a:lnTo>
                <a:lnTo>
                  <a:pt x="22717" y="60409"/>
                </a:lnTo>
                <a:lnTo>
                  <a:pt x="22188" y="65673"/>
                </a:lnTo>
                <a:lnTo>
                  <a:pt x="21835" y="71722"/>
                </a:lnTo>
                <a:lnTo>
                  <a:pt x="21599" y="78295"/>
                </a:lnTo>
                <a:lnTo>
                  <a:pt x="20173" y="83947"/>
                </a:lnTo>
                <a:lnTo>
                  <a:pt x="17951" y="88985"/>
                </a:lnTo>
                <a:lnTo>
                  <a:pt x="15200" y="93613"/>
                </a:lnTo>
                <a:lnTo>
                  <a:pt x="13366" y="97969"/>
                </a:lnTo>
                <a:lnTo>
                  <a:pt x="12144" y="102143"/>
                </a:lnTo>
                <a:lnTo>
                  <a:pt x="11328" y="106195"/>
                </a:lnTo>
                <a:lnTo>
                  <a:pt x="9515" y="112707"/>
                </a:lnTo>
                <a:lnTo>
                  <a:pt x="0" y="143113"/>
                </a:lnTo>
                <a:lnTo>
                  <a:pt x="693" y="144939"/>
                </a:lnTo>
                <a:lnTo>
                  <a:pt x="2425" y="146156"/>
                </a:lnTo>
                <a:lnTo>
                  <a:pt x="9699" y="1485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1"/>
          <p:cNvSpPr/>
          <p:nvPr/>
        </p:nvSpPr>
        <p:spPr>
          <a:xfrm>
            <a:off x="3326131" y="3440429"/>
            <a:ext cx="216952" cy="308174"/>
          </a:xfrm>
          <a:custGeom>
            <a:avLst/>
            <a:gdLst/>
            <a:ahLst/>
            <a:cxnLst/>
            <a:rect l="0" t="0" r="0" b="0"/>
            <a:pathLst>
              <a:path w="216952" h="308174">
                <a:moveTo>
                  <a:pt x="34289" y="80010"/>
                </a:moveTo>
                <a:lnTo>
                  <a:pt x="34289" y="70169"/>
                </a:lnTo>
                <a:lnTo>
                  <a:pt x="33019" y="69640"/>
                </a:lnTo>
                <a:lnTo>
                  <a:pt x="28221" y="69051"/>
                </a:lnTo>
                <a:lnTo>
                  <a:pt x="26433" y="70164"/>
                </a:lnTo>
                <a:lnTo>
                  <a:pt x="25241" y="72176"/>
                </a:lnTo>
                <a:lnTo>
                  <a:pt x="24447" y="74788"/>
                </a:lnTo>
                <a:lnTo>
                  <a:pt x="22648" y="76529"/>
                </a:lnTo>
                <a:lnTo>
                  <a:pt x="20178" y="77689"/>
                </a:lnTo>
                <a:lnTo>
                  <a:pt x="17261" y="78463"/>
                </a:lnTo>
                <a:lnTo>
                  <a:pt x="15317" y="80249"/>
                </a:lnTo>
                <a:lnTo>
                  <a:pt x="14021" y="82710"/>
                </a:lnTo>
                <a:lnTo>
                  <a:pt x="13157" y="85620"/>
                </a:lnTo>
                <a:lnTo>
                  <a:pt x="8810" y="92240"/>
                </a:lnTo>
                <a:lnTo>
                  <a:pt x="5873" y="95783"/>
                </a:lnTo>
                <a:lnTo>
                  <a:pt x="3915" y="99416"/>
                </a:lnTo>
                <a:lnTo>
                  <a:pt x="1739" y="106838"/>
                </a:lnTo>
                <a:lnTo>
                  <a:pt x="772" y="114371"/>
                </a:lnTo>
                <a:lnTo>
                  <a:pt x="343" y="123222"/>
                </a:lnTo>
                <a:lnTo>
                  <a:pt x="67" y="146214"/>
                </a:lnTo>
                <a:lnTo>
                  <a:pt x="0" y="236554"/>
                </a:lnTo>
                <a:lnTo>
                  <a:pt x="2539" y="245333"/>
                </a:lnTo>
                <a:lnTo>
                  <a:pt x="6772" y="254995"/>
                </a:lnTo>
                <a:lnTo>
                  <a:pt x="25749" y="291811"/>
                </a:lnTo>
                <a:lnTo>
                  <a:pt x="29866" y="297411"/>
                </a:lnTo>
                <a:lnTo>
                  <a:pt x="33880" y="301144"/>
                </a:lnTo>
                <a:lnTo>
                  <a:pt x="37826" y="303633"/>
                </a:lnTo>
                <a:lnTo>
                  <a:pt x="44267" y="305292"/>
                </a:lnTo>
                <a:lnTo>
                  <a:pt x="52371" y="306398"/>
                </a:lnTo>
                <a:lnTo>
                  <a:pt x="68995" y="307627"/>
                </a:lnTo>
                <a:lnTo>
                  <a:pt x="80617" y="308173"/>
                </a:lnTo>
                <a:lnTo>
                  <a:pt x="85494" y="307049"/>
                </a:lnTo>
                <a:lnTo>
                  <a:pt x="90016" y="305029"/>
                </a:lnTo>
                <a:lnTo>
                  <a:pt x="94300" y="302413"/>
                </a:lnTo>
                <a:lnTo>
                  <a:pt x="99696" y="299399"/>
                </a:lnTo>
                <a:lnTo>
                  <a:pt x="112465" y="292663"/>
                </a:lnTo>
                <a:lnTo>
                  <a:pt x="118156" y="289089"/>
                </a:lnTo>
                <a:lnTo>
                  <a:pt x="123220" y="285436"/>
                </a:lnTo>
                <a:lnTo>
                  <a:pt x="127867" y="281731"/>
                </a:lnTo>
                <a:lnTo>
                  <a:pt x="134774" y="274181"/>
                </a:lnTo>
                <a:lnTo>
                  <a:pt x="143189" y="264067"/>
                </a:lnTo>
                <a:lnTo>
                  <a:pt x="152608" y="252245"/>
                </a:lnTo>
                <a:lnTo>
                  <a:pt x="161429" y="241824"/>
                </a:lnTo>
                <a:lnTo>
                  <a:pt x="169849" y="232336"/>
                </a:lnTo>
                <a:lnTo>
                  <a:pt x="178002" y="223471"/>
                </a:lnTo>
                <a:lnTo>
                  <a:pt x="184707" y="213751"/>
                </a:lnTo>
                <a:lnTo>
                  <a:pt x="190448" y="203460"/>
                </a:lnTo>
                <a:lnTo>
                  <a:pt x="208786" y="165638"/>
                </a:lnTo>
                <a:lnTo>
                  <a:pt x="211580" y="157416"/>
                </a:lnTo>
                <a:lnTo>
                  <a:pt x="213443" y="149394"/>
                </a:lnTo>
                <a:lnTo>
                  <a:pt x="214685" y="141506"/>
                </a:lnTo>
                <a:lnTo>
                  <a:pt x="215513" y="133707"/>
                </a:lnTo>
                <a:lnTo>
                  <a:pt x="216065" y="125969"/>
                </a:lnTo>
                <a:lnTo>
                  <a:pt x="216432" y="118269"/>
                </a:lnTo>
                <a:lnTo>
                  <a:pt x="216842" y="96167"/>
                </a:lnTo>
                <a:lnTo>
                  <a:pt x="216951" y="83162"/>
                </a:lnTo>
                <a:lnTo>
                  <a:pt x="215753" y="71951"/>
                </a:lnTo>
                <a:lnTo>
                  <a:pt x="213685" y="61938"/>
                </a:lnTo>
                <a:lnTo>
                  <a:pt x="211036" y="52722"/>
                </a:lnTo>
                <a:lnTo>
                  <a:pt x="208000" y="45308"/>
                </a:lnTo>
                <a:lnTo>
                  <a:pt x="204706" y="39096"/>
                </a:lnTo>
                <a:lnTo>
                  <a:pt x="201240" y="33684"/>
                </a:lnTo>
                <a:lnTo>
                  <a:pt x="196390" y="27536"/>
                </a:lnTo>
                <a:lnTo>
                  <a:pt x="190616" y="20898"/>
                </a:lnTo>
                <a:lnTo>
                  <a:pt x="184227" y="13932"/>
                </a:lnTo>
                <a:lnTo>
                  <a:pt x="177428" y="9288"/>
                </a:lnTo>
                <a:lnTo>
                  <a:pt x="170355" y="6192"/>
                </a:lnTo>
                <a:lnTo>
                  <a:pt x="163099" y="4128"/>
                </a:lnTo>
                <a:lnTo>
                  <a:pt x="156992" y="2752"/>
                </a:lnTo>
                <a:lnTo>
                  <a:pt x="151651" y="1835"/>
                </a:lnTo>
                <a:lnTo>
                  <a:pt x="146820" y="1223"/>
                </a:lnTo>
                <a:lnTo>
                  <a:pt x="142330" y="816"/>
                </a:lnTo>
                <a:lnTo>
                  <a:pt x="138066" y="544"/>
                </a:lnTo>
                <a:lnTo>
                  <a:pt x="133953" y="363"/>
                </a:lnTo>
                <a:lnTo>
                  <a:pt x="122611" y="162"/>
                </a:lnTo>
                <a:lnTo>
                  <a:pt x="8000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2"/>
          <p:cNvSpPr/>
          <p:nvPr/>
        </p:nvSpPr>
        <p:spPr>
          <a:xfrm>
            <a:off x="3657643" y="3429517"/>
            <a:ext cx="319795" cy="342202"/>
          </a:xfrm>
          <a:custGeom>
            <a:avLst/>
            <a:gdLst/>
            <a:ahLst/>
            <a:cxnLst/>
            <a:rect l="0" t="0" r="0" b="0"/>
            <a:pathLst>
              <a:path w="319795" h="342202">
                <a:moveTo>
                  <a:pt x="45677" y="33772"/>
                </a:moveTo>
                <a:lnTo>
                  <a:pt x="39609" y="51976"/>
                </a:lnTo>
                <a:lnTo>
                  <a:pt x="36551" y="58608"/>
                </a:lnTo>
                <a:lnTo>
                  <a:pt x="33243" y="64299"/>
                </a:lnTo>
                <a:lnTo>
                  <a:pt x="29768" y="69364"/>
                </a:lnTo>
                <a:lnTo>
                  <a:pt x="26180" y="75280"/>
                </a:lnTo>
                <a:lnTo>
                  <a:pt x="22519" y="81764"/>
                </a:lnTo>
                <a:lnTo>
                  <a:pt x="18808" y="88627"/>
                </a:lnTo>
                <a:lnTo>
                  <a:pt x="16335" y="95742"/>
                </a:lnTo>
                <a:lnTo>
                  <a:pt x="14685" y="103026"/>
                </a:lnTo>
                <a:lnTo>
                  <a:pt x="13586" y="110421"/>
                </a:lnTo>
                <a:lnTo>
                  <a:pt x="12853" y="116622"/>
                </a:lnTo>
                <a:lnTo>
                  <a:pt x="12038" y="126898"/>
                </a:lnTo>
                <a:lnTo>
                  <a:pt x="10551" y="132686"/>
                </a:lnTo>
                <a:lnTo>
                  <a:pt x="8289" y="139085"/>
                </a:lnTo>
                <a:lnTo>
                  <a:pt x="5512" y="145891"/>
                </a:lnTo>
                <a:lnTo>
                  <a:pt x="3660" y="152968"/>
                </a:lnTo>
                <a:lnTo>
                  <a:pt x="2425" y="160226"/>
                </a:lnTo>
                <a:lnTo>
                  <a:pt x="1603" y="167605"/>
                </a:lnTo>
                <a:lnTo>
                  <a:pt x="1054" y="178874"/>
                </a:lnTo>
                <a:lnTo>
                  <a:pt x="282" y="221264"/>
                </a:lnTo>
                <a:lnTo>
                  <a:pt x="0" y="262525"/>
                </a:lnTo>
                <a:lnTo>
                  <a:pt x="1255" y="267554"/>
                </a:lnTo>
                <a:lnTo>
                  <a:pt x="6037" y="276529"/>
                </a:lnTo>
                <a:lnTo>
                  <a:pt x="9009" y="284751"/>
                </a:lnTo>
                <a:lnTo>
                  <a:pt x="9802" y="288721"/>
                </a:lnTo>
                <a:lnTo>
                  <a:pt x="12870" y="295178"/>
                </a:lnTo>
                <a:lnTo>
                  <a:pt x="17455" y="303293"/>
                </a:lnTo>
                <a:lnTo>
                  <a:pt x="23052" y="312513"/>
                </a:lnTo>
                <a:lnTo>
                  <a:pt x="28054" y="318660"/>
                </a:lnTo>
                <a:lnTo>
                  <a:pt x="32658" y="322757"/>
                </a:lnTo>
                <a:lnTo>
                  <a:pt x="41161" y="328580"/>
                </a:lnTo>
                <a:lnTo>
                  <a:pt x="49173" y="335401"/>
                </a:lnTo>
                <a:lnTo>
                  <a:pt x="54357" y="337729"/>
                </a:lnTo>
                <a:lnTo>
                  <a:pt x="60354" y="339280"/>
                </a:lnTo>
                <a:lnTo>
                  <a:pt x="66892" y="340314"/>
                </a:lnTo>
                <a:lnTo>
                  <a:pt x="73790" y="341004"/>
                </a:lnTo>
                <a:lnTo>
                  <a:pt x="80929" y="341463"/>
                </a:lnTo>
                <a:lnTo>
                  <a:pt x="94364" y="341974"/>
                </a:lnTo>
                <a:lnTo>
                  <a:pt x="104569" y="342201"/>
                </a:lnTo>
                <a:lnTo>
                  <a:pt x="110338" y="340991"/>
                </a:lnTo>
                <a:lnTo>
                  <a:pt x="116725" y="338915"/>
                </a:lnTo>
                <a:lnTo>
                  <a:pt x="123522" y="336261"/>
                </a:lnTo>
                <a:lnTo>
                  <a:pt x="130593" y="333221"/>
                </a:lnTo>
                <a:lnTo>
                  <a:pt x="145224" y="326458"/>
                </a:lnTo>
                <a:lnTo>
                  <a:pt x="189674" y="304615"/>
                </a:lnTo>
                <a:lnTo>
                  <a:pt x="202635" y="298154"/>
                </a:lnTo>
                <a:lnTo>
                  <a:pt x="213816" y="291307"/>
                </a:lnTo>
                <a:lnTo>
                  <a:pt x="223809" y="284202"/>
                </a:lnTo>
                <a:lnTo>
                  <a:pt x="233012" y="276926"/>
                </a:lnTo>
                <a:lnTo>
                  <a:pt x="240417" y="269535"/>
                </a:lnTo>
                <a:lnTo>
                  <a:pt x="246624" y="262067"/>
                </a:lnTo>
                <a:lnTo>
                  <a:pt x="252031" y="254549"/>
                </a:lnTo>
                <a:lnTo>
                  <a:pt x="258176" y="248267"/>
                </a:lnTo>
                <a:lnTo>
                  <a:pt x="264813" y="242809"/>
                </a:lnTo>
                <a:lnTo>
                  <a:pt x="271778" y="237900"/>
                </a:lnTo>
                <a:lnTo>
                  <a:pt x="277690" y="232088"/>
                </a:lnTo>
                <a:lnTo>
                  <a:pt x="282902" y="225673"/>
                </a:lnTo>
                <a:lnTo>
                  <a:pt x="287647" y="218856"/>
                </a:lnTo>
                <a:lnTo>
                  <a:pt x="292081" y="211771"/>
                </a:lnTo>
                <a:lnTo>
                  <a:pt x="296305" y="204508"/>
                </a:lnTo>
                <a:lnTo>
                  <a:pt x="304388" y="189665"/>
                </a:lnTo>
                <a:lnTo>
                  <a:pt x="312212" y="174602"/>
                </a:lnTo>
                <a:lnTo>
                  <a:pt x="314807" y="167028"/>
                </a:lnTo>
                <a:lnTo>
                  <a:pt x="316537" y="159440"/>
                </a:lnTo>
                <a:lnTo>
                  <a:pt x="317690" y="151841"/>
                </a:lnTo>
                <a:lnTo>
                  <a:pt x="318459" y="144235"/>
                </a:lnTo>
                <a:lnTo>
                  <a:pt x="318972" y="136624"/>
                </a:lnTo>
                <a:lnTo>
                  <a:pt x="319313" y="129010"/>
                </a:lnTo>
                <a:lnTo>
                  <a:pt x="319693" y="113777"/>
                </a:lnTo>
                <a:lnTo>
                  <a:pt x="319794" y="106159"/>
                </a:lnTo>
                <a:lnTo>
                  <a:pt x="318591" y="99810"/>
                </a:lnTo>
                <a:lnTo>
                  <a:pt x="313869" y="89369"/>
                </a:lnTo>
                <a:lnTo>
                  <a:pt x="309561" y="82267"/>
                </a:lnTo>
                <a:lnTo>
                  <a:pt x="298002" y="64215"/>
                </a:lnTo>
                <a:lnTo>
                  <a:pt x="292634" y="56608"/>
                </a:lnTo>
                <a:lnTo>
                  <a:pt x="287784" y="50266"/>
                </a:lnTo>
                <a:lnTo>
                  <a:pt x="279010" y="39833"/>
                </a:lnTo>
                <a:lnTo>
                  <a:pt x="270877" y="30963"/>
                </a:lnTo>
                <a:lnTo>
                  <a:pt x="265660" y="28089"/>
                </a:lnTo>
                <a:lnTo>
                  <a:pt x="259642" y="26174"/>
                </a:lnTo>
                <a:lnTo>
                  <a:pt x="253091" y="24897"/>
                </a:lnTo>
                <a:lnTo>
                  <a:pt x="247453" y="22775"/>
                </a:lnTo>
                <a:lnTo>
                  <a:pt x="237802" y="17032"/>
                </a:lnTo>
                <a:lnTo>
                  <a:pt x="232180" y="14992"/>
                </a:lnTo>
                <a:lnTo>
                  <a:pt x="225892" y="13632"/>
                </a:lnTo>
                <a:lnTo>
                  <a:pt x="219161" y="12725"/>
                </a:lnTo>
                <a:lnTo>
                  <a:pt x="212133" y="10851"/>
                </a:lnTo>
                <a:lnTo>
                  <a:pt x="204907" y="8332"/>
                </a:lnTo>
                <a:lnTo>
                  <a:pt x="197550" y="5382"/>
                </a:lnTo>
                <a:lnTo>
                  <a:pt x="191375" y="3415"/>
                </a:lnTo>
                <a:lnTo>
                  <a:pt x="185989" y="2104"/>
                </a:lnTo>
                <a:lnTo>
                  <a:pt x="181128" y="1230"/>
                </a:lnTo>
                <a:lnTo>
                  <a:pt x="175348" y="648"/>
                </a:lnTo>
                <a:lnTo>
                  <a:pt x="168954" y="259"/>
                </a:lnTo>
                <a:lnTo>
                  <a:pt x="162151" y="0"/>
                </a:lnTo>
                <a:lnTo>
                  <a:pt x="156347" y="1098"/>
                </a:lnTo>
                <a:lnTo>
                  <a:pt x="142109" y="7440"/>
                </a:lnTo>
                <a:lnTo>
                  <a:pt x="133832" y="9369"/>
                </a:lnTo>
                <a:lnTo>
                  <a:pt x="125920" y="10227"/>
                </a:lnTo>
                <a:lnTo>
                  <a:pt x="114257" y="109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3"/>
          <p:cNvSpPr/>
          <p:nvPr/>
        </p:nvSpPr>
        <p:spPr>
          <a:xfrm>
            <a:off x="4126284" y="3385782"/>
            <a:ext cx="260520" cy="351611"/>
          </a:xfrm>
          <a:custGeom>
            <a:avLst/>
            <a:gdLst/>
            <a:ahLst/>
            <a:cxnLst/>
            <a:rect l="0" t="0" r="0" b="0"/>
            <a:pathLst>
              <a:path w="260520" h="351611">
                <a:moveTo>
                  <a:pt x="45666" y="77507"/>
                </a:moveTo>
                <a:lnTo>
                  <a:pt x="39598" y="71440"/>
                </a:lnTo>
                <a:lnTo>
                  <a:pt x="36540" y="70922"/>
                </a:lnTo>
                <a:lnTo>
                  <a:pt x="33232" y="71847"/>
                </a:lnTo>
                <a:lnTo>
                  <a:pt x="29757" y="73734"/>
                </a:lnTo>
                <a:lnTo>
                  <a:pt x="27439" y="76262"/>
                </a:lnTo>
                <a:lnTo>
                  <a:pt x="25895" y="79217"/>
                </a:lnTo>
                <a:lnTo>
                  <a:pt x="22909" y="89697"/>
                </a:lnTo>
                <a:lnTo>
                  <a:pt x="17348" y="111289"/>
                </a:lnTo>
                <a:lnTo>
                  <a:pt x="14087" y="121618"/>
                </a:lnTo>
                <a:lnTo>
                  <a:pt x="10643" y="131045"/>
                </a:lnTo>
                <a:lnTo>
                  <a:pt x="7078" y="139869"/>
                </a:lnTo>
                <a:lnTo>
                  <a:pt x="4700" y="149562"/>
                </a:lnTo>
                <a:lnTo>
                  <a:pt x="3115" y="159834"/>
                </a:lnTo>
                <a:lnTo>
                  <a:pt x="2058" y="170492"/>
                </a:lnTo>
                <a:lnTo>
                  <a:pt x="1354" y="181407"/>
                </a:lnTo>
                <a:lnTo>
                  <a:pt x="885" y="192494"/>
                </a:lnTo>
                <a:lnTo>
                  <a:pt x="224" y="222914"/>
                </a:lnTo>
                <a:lnTo>
                  <a:pt x="0" y="262017"/>
                </a:lnTo>
                <a:lnTo>
                  <a:pt x="1252" y="271633"/>
                </a:lnTo>
                <a:lnTo>
                  <a:pt x="3356" y="280585"/>
                </a:lnTo>
                <a:lnTo>
                  <a:pt x="6030" y="289092"/>
                </a:lnTo>
                <a:lnTo>
                  <a:pt x="9082" y="297304"/>
                </a:lnTo>
                <a:lnTo>
                  <a:pt x="12387" y="305319"/>
                </a:lnTo>
                <a:lnTo>
                  <a:pt x="15860" y="313202"/>
                </a:lnTo>
                <a:lnTo>
                  <a:pt x="20715" y="319727"/>
                </a:lnTo>
                <a:lnTo>
                  <a:pt x="26492" y="325347"/>
                </a:lnTo>
                <a:lnTo>
                  <a:pt x="32883" y="330364"/>
                </a:lnTo>
                <a:lnTo>
                  <a:pt x="38414" y="334978"/>
                </a:lnTo>
                <a:lnTo>
                  <a:pt x="43371" y="339325"/>
                </a:lnTo>
                <a:lnTo>
                  <a:pt x="47946" y="343493"/>
                </a:lnTo>
                <a:lnTo>
                  <a:pt x="53536" y="346271"/>
                </a:lnTo>
                <a:lnTo>
                  <a:pt x="59802" y="348123"/>
                </a:lnTo>
                <a:lnTo>
                  <a:pt x="66520" y="349358"/>
                </a:lnTo>
                <a:lnTo>
                  <a:pt x="74809" y="350181"/>
                </a:lnTo>
                <a:lnTo>
                  <a:pt x="84144" y="350730"/>
                </a:lnTo>
                <a:lnTo>
                  <a:pt x="103407" y="351340"/>
                </a:lnTo>
                <a:lnTo>
                  <a:pt x="120435" y="351610"/>
                </a:lnTo>
                <a:lnTo>
                  <a:pt x="128532" y="350413"/>
                </a:lnTo>
                <a:lnTo>
                  <a:pt x="136470" y="348345"/>
                </a:lnTo>
                <a:lnTo>
                  <a:pt x="144302" y="345696"/>
                </a:lnTo>
                <a:lnTo>
                  <a:pt x="152063" y="341390"/>
                </a:lnTo>
                <a:lnTo>
                  <a:pt x="159777" y="335979"/>
                </a:lnTo>
                <a:lnTo>
                  <a:pt x="167460" y="329832"/>
                </a:lnTo>
                <a:lnTo>
                  <a:pt x="175122" y="323193"/>
                </a:lnTo>
                <a:lnTo>
                  <a:pt x="182770" y="316228"/>
                </a:lnTo>
                <a:lnTo>
                  <a:pt x="198041" y="301715"/>
                </a:lnTo>
                <a:lnTo>
                  <a:pt x="213294" y="286799"/>
                </a:lnTo>
                <a:lnTo>
                  <a:pt x="219648" y="277995"/>
                </a:lnTo>
                <a:lnTo>
                  <a:pt x="225154" y="268316"/>
                </a:lnTo>
                <a:lnTo>
                  <a:pt x="230095" y="258053"/>
                </a:lnTo>
                <a:lnTo>
                  <a:pt x="234658" y="247401"/>
                </a:lnTo>
                <a:lnTo>
                  <a:pt x="238971" y="236490"/>
                </a:lnTo>
                <a:lnTo>
                  <a:pt x="247149" y="214206"/>
                </a:lnTo>
                <a:lnTo>
                  <a:pt x="255017" y="191603"/>
                </a:lnTo>
                <a:lnTo>
                  <a:pt x="257623" y="180241"/>
                </a:lnTo>
                <a:lnTo>
                  <a:pt x="259361" y="168856"/>
                </a:lnTo>
                <a:lnTo>
                  <a:pt x="260519" y="157457"/>
                </a:lnTo>
                <a:lnTo>
                  <a:pt x="260021" y="146047"/>
                </a:lnTo>
                <a:lnTo>
                  <a:pt x="258420" y="134631"/>
                </a:lnTo>
                <a:lnTo>
                  <a:pt x="256081" y="123210"/>
                </a:lnTo>
                <a:lnTo>
                  <a:pt x="254523" y="113055"/>
                </a:lnTo>
                <a:lnTo>
                  <a:pt x="253484" y="103746"/>
                </a:lnTo>
                <a:lnTo>
                  <a:pt x="252791" y="95000"/>
                </a:lnTo>
                <a:lnTo>
                  <a:pt x="249789" y="85359"/>
                </a:lnTo>
                <a:lnTo>
                  <a:pt x="245248" y="75122"/>
                </a:lnTo>
                <a:lnTo>
                  <a:pt x="225777" y="37384"/>
                </a:lnTo>
                <a:lnTo>
                  <a:pt x="220350" y="30438"/>
                </a:lnTo>
                <a:lnTo>
                  <a:pt x="214192" y="24538"/>
                </a:lnTo>
                <a:lnTo>
                  <a:pt x="207546" y="19335"/>
                </a:lnTo>
                <a:lnTo>
                  <a:pt x="199306" y="14596"/>
                </a:lnTo>
                <a:lnTo>
                  <a:pt x="190003" y="10166"/>
                </a:lnTo>
                <a:lnTo>
                  <a:pt x="179990" y="5943"/>
                </a:lnTo>
                <a:lnTo>
                  <a:pt x="170775" y="3128"/>
                </a:lnTo>
                <a:lnTo>
                  <a:pt x="162092" y="1251"/>
                </a:lnTo>
                <a:lnTo>
                  <a:pt x="153763" y="0"/>
                </a:lnTo>
                <a:lnTo>
                  <a:pt x="146941" y="436"/>
                </a:lnTo>
                <a:lnTo>
                  <a:pt x="141122" y="1996"/>
                </a:lnTo>
                <a:lnTo>
                  <a:pt x="135973" y="4307"/>
                </a:lnTo>
                <a:lnTo>
                  <a:pt x="131271" y="5847"/>
                </a:lnTo>
                <a:lnTo>
                  <a:pt x="126866" y="6874"/>
                </a:lnTo>
                <a:lnTo>
                  <a:pt x="114245" y="89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4"/>
          <p:cNvSpPr/>
          <p:nvPr/>
        </p:nvSpPr>
        <p:spPr>
          <a:xfrm>
            <a:off x="4732020" y="3474720"/>
            <a:ext cx="171451" cy="137160"/>
          </a:xfrm>
          <a:custGeom>
            <a:avLst/>
            <a:gdLst/>
            <a:ahLst/>
            <a:cxnLst/>
            <a:rect l="0" t="0" r="0" b="0"/>
            <a:pathLst>
              <a:path w="171451" h="137160">
                <a:moveTo>
                  <a:pt x="0" y="0"/>
                </a:moveTo>
                <a:lnTo>
                  <a:pt x="6067" y="6067"/>
                </a:lnTo>
                <a:lnTo>
                  <a:pt x="9125" y="7855"/>
                </a:lnTo>
                <a:lnTo>
                  <a:pt x="12433" y="9046"/>
                </a:lnTo>
                <a:lnTo>
                  <a:pt x="15909" y="9840"/>
                </a:lnTo>
                <a:lnTo>
                  <a:pt x="18226" y="11640"/>
                </a:lnTo>
                <a:lnTo>
                  <a:pt x="19770" y="14110"/>
                </a:lnTo>
                <a:lnTo>
                  <a:pt x="20800" y="17026"/>
                </a:lnTo>
                <a:lnTo>
                  <a:pt x="22757" y="18971"/>
                </a:lnTo>
                <a:lnTo>
                  <a:pt x="25331" y="20267"/>
                </a:lnTo>
                <a:lnTo>
                  <a:pt x="28317" y="21131"/>
                </a:lnTo>
                <a:lnTo>
                  <a:pt x="31578" y="22977"/>
                </a:lnTo>
                <a:lnTo>
                  <a:pt x="35022" y="25478"/>
                </a:lnTo>
                <a:lnTo>
                  <a:pt x="38588" y="28415"/>
                </a:lnTo>
                <a:lnTo>
                  <a:pt x="44775" y="32913"/>
                </a:lnTo>
                <a:lnTo>
                  <a:pt x="61810" y="44684"/>
                </a:lnTo>
                <a:lnTo>
                  <a:pt x="69146" y="48840"/>
                </a:lnTo>
                <a:lnTo>
                  <a:pt x="75307" y="51610"/>
                </a:lnTo>
                <a:lnTo>
                  <a:pt x="80685" y="53456"/>
                </a:lnTo>
                <a:lnTo>
                  <a:pt x="86810" y="58497"/>
                </a:lnTo>
                <a:lnTo>
                  <a:pt x="93433" y="65668"/>
                </a:lnTo>
                <a:lnTo>
                  <a:pt x="100388" y="74259"/>
                </a:lnTo>
                <a:lnTo>
                  <a:pt x="106295" y="81255"/>
                </a:lnTo>
                <a:lnTo>
                  <a:pt x="111503" y="87190"/>
                </a:lnTo>
                <a:lnTo>
                  <a:pt x="120677" y="97171"/>
                </a:lnTo>
                <a:lnTo>
                  <a:pt x="128987" y="105840"/>
                </a:lnTo>
                <a:lnTo>
                  <a:pt x="158865" y="135998"/>
                </a:lnTo>
                <a:lnTo>
                  <a:pt x="162894" y="136643"/>
                </a:lnTo>
                <a:lnTo>
                  <a:pt x="171450" y="1371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5"/>
          <p:cNvSpPr/>
          <p:nvPr/>
        </p:nvSpPr>
        <p:spPr>
          <a:xfrm>
            <a:off x="4754879" y="3429000"/>
            <a:ext cx="137162" cy="217171"/>
          </a:xfrm>
          <a:custGeom>
            <a:avLst/>
            <a:gdLst/>
            <a:ahLst/>
            <a:cxnLst/>
            <a:rect l="0" t="0" r="0" b="0"/>
            <a:pathLst>
              <a:path w="137162" h="217171">
                <a:moveTo>
                  <a:pt x="137161" y="0"/>
                </a:moveTo>
                <a:lnTo>
                  <a:pt x="137161" y="12135"/>
                </a:lnTo>
                <a:lnTo>
                  <a:pt x="135891" y="16980"/>
                </a:lnTo>
                <a:lnTo>
                  <a:pt x="133774" y="21480"/>
                </a:lnTo>
                <a:lnTo>
                  <a:pt x="131093" y="25750"/>
                </a:lnTo>
                <a:lnTo>
                  <a:pt x="126766" y="33676"/>
                </a:lnTo>
                <a:lnTo>
                  <a:pt x="115184" y="56031"/>
                </a:lnTo>
                <a:lnTo>
                  <a:pt x="109810" y="65293"/>
                </a:lnTo>
                <a:lnTo>
                  <a:pt x="104956" y="72739"/>
                </a:lnTo>
                <a:lnTo>
                  <a:pt x="100451" y="78972"/>
                </a:lnTo>
                <a:lnTo>
                  <a:pt x="93638" y="90748"/>
                </a:lnTo>
                <a:lnTo>
                  <a:pt x="75907" y="124152"/>
                </a:lnTo>
                <a:lnTo>
                  <a:pt x="68385" y="137378"/>
                </a:lnTo>
                <a:lnTo>
                  <a:pt x="62100" y="147465"/>
                </a:lnTo>
                <a:lnTo>
                  <a:pt x="56640" y="155460"/>
                </a:lnTo>
                <a:lnTo>
                  <a:pt x="51730" y="162060"/>
                </a:lnTo>
                <a:lnTo>
                  <a:pt x="47187" y="167730"/>
                </a:lnTo>
                <a:lnTo>
                  <a:pt x="42888" y="172779"/>
                </a:lnTo>
                <a:lnTo>
                  <a:pt x="38752" y="177416"/>
                </a:lnTo>
                <a:lnTo>
                  <a:pt x="30770" y="185954"/>
                </a:lnTo>
                <a:lnTo>
                  <a:pt x="28134" y="190010"/>
                </a:lnTo>
                <a:lnTo>
                  <a:pt x="26376" y="193983"/>
                </a:lnTo>
                <a:lnTo>
                  <a:pt x="25204" y="197902"/>
                </a:lnTo>
                <a:lnTo>
                  <a:pt x="23153" y="200514"/>
                </a:lnTo>
                <a:lnTo>
                  <a:pt x="20515" y="202256"/>
                </a:lnTo>
                <a:lnTo>
                  <a:pt x="17487" y="203417"/>
                </a:lnTo>
                <a:lnTo>
                  <a:pt x="15468" y="205461"/>
                </a:lnTo>
                <a:lnTo>
                  <a:pt x="14122" y="208094"/>
                </a:lnTo>
                <a:lnTo>
                  <a:pt x="11667" y="216373"/>
                </a:lnTo>
                <a:lnTo>
                  <a:pt x="0" y="2171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6"/>
          <p:cNvSpPr/>
          <p:nvPr/>
        </p:nvSpPr>
        <p:spPr>
          <a:xfrm>
            <a:off x="4720590" y="3513882"/>
            <a:ext cx="285751" cy="29419"/>
          </a:xfrm>
          <a:custGeom>
            <a:avLst/>
            <a:gdLst/>
            <a:ahLst/>
            <a:cxnLst/>
            <a:rect l="0" t="0" r="0" b="0"/>
            <a:pathLst>
              <a:path w="285751" h="29419">
                <a:moveTo>
                  <a:pt x="0" y="29418"/>
                </a:moveTo>
                <a:lnTo>
                  <a:pt x="12135" y="23350"/>
                </a:lnTo>
                <a:lnTo>
                  <a:pt x="16980" y="21562"/>
                </a:lnTo>
                <a:lnTo>
                  <a:pt x="21480" y="20370"/>
                </a:lnTo>
                <a:lnTo>
                  <a:pt x="25750" y="19576"/>
                </a:lnTo>
                <a:lnTo>
                  <a:pt x="33881" y="18693"/>
                </a:lnTo>
                <a:lnTo>
                  <a:pt x="37827" y="18458"/>
                </a:lnTo>
                <a:lnTo>
                  <a:pt x="52372" y="18197"/>
                </a:lnTo>
                <a:lnTo>
                  <a:pt x="61584" y="18127"/>
                </a:lnTo>
                <a:lnTo>
                  <a:pt x="70266" y="16811"/>
                </a:lnTo>
                <a:lnTo>
                  <a:pt x="78594" y="14663"/>
                </a:lnTo>
                <a:lnTo>
                  <a:pt x="86686" y="11961"/>
                </a:lnTo>
                <a:lnTo>
                  <a:pt x="94620" y="10160"/>
                </a:lnTo>
                <a:lnTo>
                  <a:pt x="102450" y="8959"/>
                </a:lnTo>
                <a:lnTo>
                  <a:pt x="110210" y="8158"/>
                </a:lnTo>
                <a:lnTo>
                  <a:pt x="117923" y="7625"/>
                </a:lnTo>
                <a:lnTo>
                  <a:pt x="125605" y="7269"/>
                </a:lnTo>
                <a:lnTo>
                  <a:pt x="133267" y="7032"/>
                </a:lnTo>
                <a:lnTo>
                  <a:pt x="168321" y="6698"/>
                </a:lnTo>
                <a:lnTo>
                  <a:pt x="180794" y="5381"/>
                </a:lnTo>
                <a:lnTo>
                  <a:pt x="192919" y="3233"/>
                </a:lnTo>
                <a:lnTo>
                  <a:pt x="204812" y="531"/>
                </a:lnTo>
                <a:lnTo>
                  <a:pt x="216552" y="0"/>
                </a:lnTo>
                <a:lnTo>
                  <a:pt x="228188" y="916"/>
                </a:lnTo>
                <a:lnTo>
                  <a:pt x="239755" y="2797"/>
                </a:lnTo>
                <a:lnTo>
                  <a:pt x="248736" y="4050"/>
                </a:lnTo>
                <a:lnTo>
                  <a:pt x="255994" y="4886"/>
                </a:lnTo>
                <a:lnTo>
                  <a:pt x="262103" y="5443"/>
                </a:lnTo>
                <a:lnTo>
                  <a:pt x="267445" y="5814"/>
                </a:lnTo>
                <a:lnTo>
                  <a:pt x="272276" y="6062"/>
                </a:lnTo>
                <a:lnTo>
                  <a:pt x="285750" y="65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7"/>
          <p:cNvSpPr/>
          <p:nvPr/>
        </p:nvSpPr>
        <p:spPr>
          <a:xfrm>
            <a:off x="5236714" y="3348989"/>
            <a:ext cx="226827" cy="171395"/>
          </a:xfrm>
          <a:custGeom>
            <a:avLst/>
            <a:gdLst/>
            <a:ahLst/>
            <a:cxnLst/>
            <a:rect l="0" t="0" r="0" b="0"/>
            <a:pathLst>
              <a:path w="226827" h="171395">
                <a:moveTo>
                  <a:pt x="55376" y="0"/>
                </a:moveTo>
                <a:lnTo>
                  <a:pt x="55376" y="12136"/>
                </a:lnTo>
                <a:lnTo>
                  <a:pt x="54106" y="18251"/>
                </a:lnTo>
                <a:lnTo>
                  <a:pt x="51989" y="24867"/>
                </a:lnTo>
                <a:lnTo>
                  <a:pt x="49308" y="31818"/>
                </a:lnTo>
                <a:lnTo>
                  <a:pt x="42942" y="49702"/>
                </a:lnTo>
                <a:lnTo>
                  <a:pt x="39467" y="59805"/>
                </a:lnTo>
                <a:lnTo>
                  <a:pt x="37150" y="69080"/>
                </a:lnTo>
                <a:lnTo>
                  <a:pt x="35605" y="77803"/>
                </a:lnTo>
                <a:lnTo>
                  <a:pt x="34575" y="86159"/>
                </a:lnTo>
                <a:lnTo>
                  <a:pt x="32619" y="93000"/>
                </a:lnTo>
                <a:lnTo>
                  <a:pt x="30044" y="98830"/>
                </a:lnTo>
                <a:lnTo>
                  <a:pt x="27058" y="103987"/>
                </a:lnTo>
                <a:lnTo>
                  <a:pt x="23797" y="108694"/>
                </a:lnTo>
                <a:lnTo>
                  <a:pt x="20353" y="113103"/>
                </a:lnTo>
                <a:lnTo>
                  <a:pt x="16787" y="117312"/>
                </a:lnTo>
                <a:lnTo>
                  <a:pt x="14410" y="122658"/>
                </a:lnTo>
                <a:lnTo>
                  <a:pt x="12825" y="128762"/>
                </a:lnTo>
                <a:lnTo>
                  <a:pt x="11769" y="135372"/>
                </a:lnTo>
                <a:lnTo>
                  <a:pt x="9794" y="139778"/>
                </a:lnTo>
                <a:lnTo>
                  <a:pt x="7208" y="142716"/>
                </a:lnTo>
                <a:lnTo>
                  <a:pt x="4214" y="144674"/>
                </a:lnTo>
                <a:lnTo>
                  <a:pt x="2218" y="147249"/>
                </a:lnTo>
                <a:lnTo>
                  <a:pt x="887" y="150236"/>
                </a:lnTo>
                <a:lnTo>
                  <a:pt x="0" y="153498"/>
                </a:lnTo>
                <a:lnTo>
                  <a:pt x="678" y="156942"/>
                </a:lnTo>
                <a:lnTo>
                  <a:pt x="2401" y="160508"/>
                </a:lnTo>
                <a:lnTo>
                  <a:pt x="8223" y="169289"/>
                </a:lnTo>
                <a:lnTo>
                  <a:pt x="9970" y="170009"/>
                </a:lnTo>
                <a:lnTo>
                  <a:pt x="15299" y="170810"/>
                </a:lnTo>
                <a:lnTo>
                  <a:pt x="21900" y="171166"/>
                </a:lnTo>
                <a:lnTo>
                  <a:pt x="29068" y="171324"/>
                </a:lnTo>
                <a:lnTo>
                  <a:pt x="36486" y="171394"/>
                </a:lnTo>
                <a:lnTo>
                  <a:pt x="42783" y="170143"/>
                </a:lnTo>
                <a:lnTo>
                  <a:pt x="50790" y="168038"/>
                </a:lnTo>
                <a:lnTo>
                  <a:pt x="59939" y="165366"/>
                </a:lnTo>
                <a:lnTo>
                  <a:pt x="68578" y="163584"/>
                </a:lnTo>
                <a:lnTo>
                  <a:pt x="76877" y="162396"/>
                </a:lnTo>
                <a:lnTo>
                  <a:pt x="84950" y="161604"/>
                </a:lnTo>
                <a:lnTo>
                  <a:pt x="91602" y="161076"/>
                </a:lnTo>
                <a:lnTo>
                  <a:pt x="97306" y="160724"/>
                </a:lnTo>
                <a:lnTo>
                  <a:pt x="102379" y="160490"/>
                </a:lnTo>
                <a:lnTo>
                  <a:pt x="112111" y="159063"/>
                </a:lnTo>
                <a:lnTo>
                  <a:pt x="139858" y="154092"/>
                </a:lnTo>
                <a:lnTo>
                  <a:pt x="154877" y="152258"/>
                </a:lnTo>
                <a:lnTo>
                  <a:pt x="169970" y="151036"/>
                </a:lnTo>
                <a:lnTo>
                  <a:pt x="185112" y="150221"/>
                </a:lnTo>
                <a:lnTo>
                  <a:pt x="196476" y="150947"/>
                </a:lnTo>
                <a:lnTo>
                  <a:pt x="205323" y="152701"/>
                </a:lnTo>
                <a:lnTo>
                  <a:pt x="226826" y="1600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8"/>
          <p:cNvSpPr/>
          <p:nvPr/>
        </p:nvSpPr>
        <p:spPr>
          <a:xfrm>
            <a:off x="5429250" y="3360420"/>
            <a:ext cx="11291" cy="374911"/>
          </a:xfrm>
          <a:custGeom>
            <a:avLst/>
            <a:gdLst/>
            <a:ahLst/>
            <a:cxnLst/>
            <a:rect l="0" t="0" r="0" b="0"/>
            <a:pathLst>
              <a:path w="11291" h="374911">
                <a:moveTo>
                  <a:pt x="0" y="0"/>
                </a:moveTo>
                <a:lnTo>
                  <a:pt x="0" y="6067"/>
                </a:lnTo>
                <a:lnTo>
                  <a:pt x="1270" y="15475"/>
                </a:lnTo>
                <a:lnTo>
                  <a:pt x="6067" y="46248"/>
                </a:lnTo>
                <a:lnTo>
                  <a:pt x="7854" y="60041"/>
                </a:lnTo>
                <a:lnTo>
                  <a:pt x="9046" y="71777"/>
                </a:lnTo>
                <a:lnTo>
                  <a:pt x="9841" y="82141"/>
                </a:lnTo>
                <a:lnTo>
                  <a:pt x="10371" y="92861"/>
                </a:lnTo>
                <a:lnTo>
                  <a:pt x="10959" y="114931"/>
                </a:lnTo>
                <a:lnTo>
                  <a:pt x="11290" y="173048"/>
                </a:lnTo>
                <a:lnTo>
                  <a:pt x="10067" y="196645"/>
                </a:lnTo>
                <a:lnTo>
                  <a:pt x="7981" y="221267"/>
                </a:lnTo>
                <a:lnTo>
                  <a:pt x="3547" y="264710"/>
                </a:lnTo>
                <a:lnTo>
                  <a:pt x="1576" y="288252"/>
                </a:lnTo>
                <a:lnTo>
                  <a:pt x="1051" y="297578"/>
                </a:lnTo>
                <a:lnTo>
                  <a:pt x="467" y="314713"/>
                </a:lnTo>
                <a:lnTo>
                  <a:pt x="92" y="337285"/>
                </a:lnTo>
                <a:lnTo>
                  <a:pt x="1" y="374910"/>
                </a:lnTo>
                <a:lnTo>
                  <a:pt x="0" y="3657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9"/>
          <p:cNvSpPr/>
          <p:nvPr/>
        </p:nvSpPr>
        <p:spPr>
          <a:xfrm>
            <a:off x="5577840" y="3373499"/>
            <a:ext cx="239832" cy="339456"/>
          </a:xfrm>
          <a:custGeom>
            <a:avLst/>
            <a:gdLst/>
            <a:ahLst/>
            <a:cxnLst/>
            <a:rect l="0" t="0" r="0" b="0"/>
            <a:pathLst>
              <a:path w="239832" h="339456">
                <a:moveTo>
                  <a:pt x="34289" y="21210"/>
                </a:moveTo>
                <a:lnTo>
                  <a:pt x="34289" y="67761"/>
                </a:lnTo>
                <a:lnTo>
                  <a:pt x="33019" y="73834"/>
                </a:lnTo>
                <a:lnTo>
                  <a:pt x="30903" y="80423"/>
                </a:lnTo>
                <a:lnTo>
                  <a:pt x="28222" y="87355"/>
                </a:lnTo>
                <a:lnTo>
                  <a:pt x="26434" y="102137"/>
                </a:lnTo>
                <a:lnTo>
                  <a:pt x="25243" y="122151"/>
                </a:lnTo>
                <a:lnTo>
                  <a:pt x="23566" y="181929"/>
                </a:lnTo>
                <a:lnTo>
                  <a:pt x="23330" y="196936"/>
                </a:lnTo>
                <a:lnTo>
                  <a:pt x="24444" y="209481"/>
                </a:lnTo>
                <a:lnTo>
                  <a:pt x="26455" y="220384"/>
                </a:lnTo>
                <a:lnTo>
                  <a:pt x="29067" y="230193"/>
                </a:lnTo>
                <a:lnTo>
                  <a:pt x="30807" y="238002"/>
                </a:lnTo>
                <a:lnTo>
                  <a:pt x="31969" y="244478"/>
                </a:lnTo>
                <a:lnTo>
                  <a:pt x="32742" y="250065"/>
                </a:lnTo>
                <a:lnTo>
                  <a:pt x="34528" y="257601"/>
                </a:lnTo>
                <a:lnTo>
                  <a:pt x="36988" y="266434"/>
                </a:lnTo>
                <a:lnTo>
                  <a:pt x="39899" y="276133"/>
                </a:lnTo>
                <a:lnTo>
                  <a:pt x="43109" y="283869"/>
                </a:lnTo>
                <a:lnTo>
                  <a:pt x="46519" y="290296"/>
                </a:lnTo>
                <a:lnTo>
                  <a:pt x="53695" y="300824"/>
                </a:lnTo>
                <a:lnTo>
                  <a:pt x="61118" y="309737"/>
                </a:lnTo>
                <a:lnTo>
                  <a:pt x="64875" y="313891"/>
                </a:lnTo>
                <a:lnTo>
                  <a:pt x="72436" y="321894"/>
                </a:lnTo>
                <a:lnTo>
                  <a:pt x="76231" y="324536"/>
                </a:lnTo>
                <a:lnTo>
                  <a:pt x="80030" y="326298"/>
                </a:lnTo>
                <a:lnTo>
                  <a:pt x="83834" y="327472"/>
                </a:lnTo>
                <a:lnTo>
                  <a:pt x="88909" y="329524"/>
                </a:lnTo>
                <a:lnTo>
                  <a:pt x="94832" y="332163"/>
                </a:lnTo>
                <a:lnTo>
                  <a:pt x="101321" y="335192"/>
                </a:lnTo>
                <a:lnTo>
                  <a:pt x="106918" y="337212"/>
                </a:lnTo>
                <a:lnTo>
                  <a:pt x="111918" y="338558"/>
                </a:lnTo>
                <a:lnTo>
                  <a:pt x="116522" y="339455"/>
                </a:lnTo>
                <a:lnTo>
                  <a:pt x="120861" y="338784"/>
                </a:lnTo>
                <a:lnTo>
                  <a:pt x="125024" y="337066"/>
                </a:lnTo>
                <a:lnTo>
                  <a:pt x="129069" y="334651"/>
                </a:lnTo>
                <a:lnTo>
                  <a:pt x="133036" y="333041"/>
                </a:lnTo>
                <a:lnTo>
                  <a:pt x="136951" y="331967"/>
                </a:lnTo>
                <a:lnTo>
                  <a:pt x="140830" y="331251"/>
                </a:lnTo>
                <a:lnTo>
                  <a:pt x="145957" y="329505"/>
                </a:lnTo>
                <a:lnTo>
                  <a:pt x="151914" y="327070"/>
                </a:lnTo>
                <a:lnTo>
                  <a:pt x="158426" y="324177"/>
                </a:lnTo>
                <a:lnTo>
                  <a:pt x="164037" y="320978"/>
                </a:lnTo>
                <a:lnTo>
                  <a:pt x="169048" y="317576"/>
                </a:lnTo>
                <a:lnTo>
                  <a:pt x="173658" y="314037"/>
                </a:lnTo>
                <a:lnTo>
                  <a:pt x="178002" y="309139"/>
                </a:lnTo>
                <a:lnTo>
                  <a:pt x="182168" y="303332"/>
                </a:lnTo>
                <a:lnTo>
                  <a:pt x="186215" y="296922"/>
                </a:lnTo>
                <a:lnTo>
                  <a:pt x="190183" y="291378"/>
                </a:lnTo>
                <a:lnTo>
                  <a:pt x="194099" y="286412"/>
                </a:lnTo>
                <a:lnTo>
                  <a:pt x="197979" y="281832"/>
                </a:lnTo>
                <a:lnTo>
                  <a:pt x="201836" y="276238"/>
                </a:lnTo>
                <a:lnTo>
                  <a:pt x="205677" y="269969"/>
                </a:lnTo>
                <a:lnTo>
                  <a:pt x="209508" y="263249"/>
                </a:lnTo>
                <a:lnTo>
                  <a:pt x="217151" y="249010"/>
                </a:lnTo>
                <a:lnTo>
                  <a:pt x="220967" y="241657"/>
                </a:lnTo>
                <a:lnTo>
                  <a:pt x="224781" y="231675"/>
                </a:lnTo>
                <a:lnTo>
                  <a:pt x="228594" y="219940"/>
                </a:lnTo>
                <a:lnTo>
                  <a:pt x="232406" y="207037"/>
                </a:lnTo>
                <a:lnTo>
                  <a:pt x="234947" y="195895"/>
                </a:lnTo>
                <a:lnTo>
                  <a:pt x="236641" y="185927"/>
                </a:lnTo>
                <a:lnTo>
                  <a:pt x="237770" y="176741"/>
                </a:lnTo>
                <a:lnTo>
                  <a:pt x="238523" y="165538"/>
                </a:lnTo>
                <a:lnTo>
                  <a:pt x="239026" y="152988"/>
                </a:lnTo>
                <a:lnTo>
                  <a:pt x="239831" y="114551"/>
                </a:lnTo>
                <a:lnTo>
                  <a:pt x="238627" y="106297"/>
                </a:lnTo>
                <a:lnTo>
                  <a:pt x="236555" y="96985"/>
                </a:lnTo>
                <a:lnTo>
                  <a:pt x="233903" y="86967"/>
                </a:lnTo>
                <a:lnTo>
                  <a:pt x="230865" y="77748"/>
                </a:lnTo>
                <a:lnTo>
                  <a:pt x="227570" y="69062"/>
                </a:lnTo>
                <a:lnTo>
                  <a:pt x="224103" y="60732"/>
                </a:lnTo>
                <a:lnTo>
                  <a:pt x="220522" y="53908"/>
                </a:lnTo>
                <a:lnTo>
                  <a:pt x="216865" y="48089"/>
                </a:lnTo>
                <a:lnTo>
                  <a:pt x="209414" y="38236"/>
                </a:lnTo>
                <a:lnTo>
                  <a:pt x="205649" y="33831"/>
                </a:lnTo>
                <a:lnTo>
                  <a:pt x="201869" y="29624"/>
                </a:lnTo>
                <a:lnTo>
                  <a:pt x="194283" y="21563"/>
                </a:lnTo>
                <a:lnTo>
                  <a:pt x="190481" y="17636"/>
                </a:lnTo>
                <a:lnTo>
                  <a:pt x="186678" y="15017"/>
                </a:lnTo>
                <a:lnTo>
                  <a:pt x="182872" y="13272"/>
                </a:lnTo>
                <a:lnTo>
                  <a:pt x="179064" y="12108"/>
                </a:lnTo>
                <a:lnTo>
                  <a:pt x="173986" y="11332"/>
                </a:lnTo>
                <a:lnTo>
                  <a:pt x="168060" y="10815"/>
                </a:lnTo>
                <a:lnTo>
                  <a:pt x="161570" y="10470"/>
                </a:lnTo>
                <a:lnTo>
                  <a:pt x="154703" y="8970"/>
                </a:lnTo>
                <a:lnTo>
                  <a:pt x="147586" y="6700"/>
                </a:lnTo>
                <a:lnTo>
                  <a:pt x="140300" y="3917"/>
                </a:lnTo>
                <a:lnTo>
                  <a:pt x="127823" y="2062"/>
                </a:lnTo>
                <a:lnTo>
                  <a:pt x="111885" y="824"/>
                </a:lnTo>
                <a:lnTo>
                  <a:pt x="93640" y="0"/>
                </a:lnTo>
                <a:lnTo>
                  <a:pt x="80206" y="720"/>
                </a:lnTo>
                <a:lnTo>
                  <a:pt x="69981" y="2470"/>
                </a:lnTo>
                <a:lnTo>
                  <a:pt x="52692" y="7801"/>
                </a:lnTo>
                <a:lnTo>
                  <a:pt x="20709" y="18185"/>
                </a:lnTo>
                <a:lnTo>
                  <a:pt x="0" y="326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0"/>
          <p:cNvSpPr/>
          <p:nvPr/>
        </p:nvSpPr>
        <p:spPr>
          <a:xfrm>
            <a:off x="6069329" y="3453489"/>
            <a:ext cx="205742" cy="21232"/>
          </a:xfrm>
          <a:custGeom>
            <a:avLst/>
            <a:gdLst/>
            <a:ahLst/>
            <a:cxnLst/>
            <a:rect l="0" t="0" r="0" b="0"/>
            <a:pathLst>
              <a:path w="205742" h="21232">
                <a:moveTo>
                  <a:pt x="0" y="21231"/>
                </a:moveTo>
                <a:lnTo>
                  <a:pt x="25751" y="21231"/>
                </a:lnTo>
                <a:lnTo>
                  <a:pt x="32407" y="19961"/>
                </a:lnTo>
                <a:lnTo>
                  <a:pt x="40655" y="17844"/>
                </a:lnTo>
                <a:lnTo>
                  <a:pt x="49963" y="15163"/>
                </a:lnTo>
                <a:lnTo>
                  <a:pt x="58709" y="13375"/>
                </a:lnTo>
                <a:lnTo>
                  <a:pt x="67080" y="12183"/>
                </a:lnTo>
                <a:lnTo>
                  <a:pt x="75200" y="11389"/>
                </a:lnTo>
                <a:lnTo>
                  <a:pt x="85693" y="10860"/>
                </a:lnTo>
                <a:lnTo>
                  <a:pt x="110899" y="10271"/>
                </a:lnTo>
                <a:lnTo>
                  <a:pt x="126003" y="8844"/>
                </a:lnTo>
                <a:lnTo>
                  <a:pt x="142423" y="6623"/>
                </a:lnTo>
                <a:lnTo>
                  <a:pt x="159718" y="3872"/>
                </a:lnTo>
                <a:lnTo>
                  <a:pt x="172519" y="2038"/>
                </a:lnTo>
                <a:lnTo>
                  <a:pt x="182323" y="816"/>
                </a:lnTo>
                <a:lnTo>
                  <a:pt x="190129" y="0"/>
                </a:lnTo>
                <a:lnTo>
                  <a:pt x="195332" y="727"/>
                </a:lnTo>
                <a:lnTo>
                  <a:pt x="198802" y="2482"/>
                </a:lnTo>
                <a:lnTo>
                  <a:pt x="205741" y="98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1"/>
          <p:cNvSpPr/>
          <p:nvPr/>
        </p:nvSpPr>
        <p:spPr>
          <a:xfrm>
            <a:off x="6080759" y="3566240"/>
            <a:ext cx="205742" cy="22781"/>
          </a:xfrm>
          <a:custGeom>
            <a:avLst/>
            <a:gdLst/>
            <a:ahLst/>
            <a:cxnLst/>
            <a:rect l="0" t="0" r="0" b="0"/>
            <a:pathLst>
              <a:path w="205742" h="22781">
                <a:moveTo>
                  <a:pt x="0" y="22780"/>
                </a:moveTo>
                <a:lnTo>
                  <a:pt x="33268" y="22780"/>
                </a:lnTo>
                <a:lnTo>
                  <a:pt x="43769" y="21510"/>
                </a:lnTo>
                <a:lnTo>
                  <a:pt x="57119" y="19393"/>
                </a:lnTo>
                <a:lnTo>
                  <a:pt x="72370" y="16712"/>
                </a:lnTo>
                <a:lnTo>
                  <a:pt x="86347" y="13654"/>
                </a:lnTo>
                <a:lnTo>
                  <a:pt x="99475" y="10346"/>
                </a:lnTo>
                <a:lnTo>
                  <a:pt x="112037" y="6870"/>
                </a:lnTo>
                <a:lnTo>
                  <a:pt x="122951" y="4554"/>
                </a:lnTo>
                <a:lnTo>
                  <a:pt x="132767" y="3009"/>
                </a:lnTo>
                <a:lnTo>
                  <a:pt x="141852" y="1979"/>
                </a:lnTo>
                <a:lnTo>
                  <a:pt x="150448" y="1293"/>
                </a:lnTo>
                <a:lnTo>
                  <a:pt x="158719" y="835"/>
                </a:lnTo>
                <a:lnTo>
                  <a:pt x="179108" y="191"/>
                </a:lnTo>
                <a:lnTo>
                  <a:pt x="193193" y="0"/>
                </a:lnTo>
                <a:lnTo>
                  <a:pt x="205741" y="113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2"/>
          <p:cNvSpPr/>
          <p:nvPr/>
        </p:nvSpPr>
        <p:spPr>
          <a:xfrm>
            <a:off x="6784975" y="3314700"/>
            <a:ext cx="278766" cy="365698"/>
          </a:xfrm>
          <a:custGeom>
            <a:avLst/>
            <a:gdLst/>
            <a:ahLst/>
            <a:cxnLst/>
            <a:rect l="0" t="0" r="0" b="0"/>
            <a:pathLst>
              <a:path w="278766" h="365698">
                <a:moveTo>
                  <a:pt x="198755" y="57150"/>
                </a:moveTo>
                <a:lnTo>
                  <a:pt x="192687" y="45014"/>
                </a:lnTo>
                <a:lnTo>
                  <a:pt x="186321" y="35669"/>
                </a:lnTo>
                <a:lnTo>
                  <a:pt x="179258" y="27283"/>
                </a:lnTo>
                <a:lnTo>
                  <a:pt x="171887" y="19322"/>
                </a:lnTo>
                <a:lnTo>
                  <a:pt x="168143" y="16691"/>
                </a:lnTo>
                <a:lnTo>
                  <a:pt x="160596" y="13768"/>
                </a:lnTo>
                <a:lnTo>
                  <a:pt x="153009" y="12469"/>
                </a:lnTo>
                <a:lnTo>
                  <a:pt x="149207" y="12122"/>
                </a:lnTo>
                <a:lnTo>
                  <a:pt x="144133" y="11891"/>
                </a:lnTo>
                <a:lnTo>
                  <a:pt x="126126" y="11566"/>
                </a:lnTo>
                <a:lnTo>
                  <a:pt x="103975" y="11448"/>
                </a:lnTo>
                <a:lnTo>
                  <a:pt x="98738" y="12711"/>
                </a:lnTo>
                <a:lnTo>
                  <a:pt x="92707" y="14824"/>
                </a:lnTo>
                <a:lnTo>
                  <a:pt x="86146" y="17503"/>
                </a:lnTo>
                <a:lnTo>
                  <a:pt x="80502" y="20558"/>
                </a:lnTo>
                <a:lnTo>
                  <a:pt x="75469" y="23865"/>
                </a:lnTo>
                <a:lnTo>
                  <a:pt x="70844" y="27340"/>
                </a:lnTo>
                <a:lnTo>
                  <a:pt x="62319" y="37974"/>
                </a:lnTo>
                <a:lnTo>
                  <a:pt x="58267" y="44366"/>
                </a:lnTo>
                <a:lnTo>
                  <a:pt x="51757" y="51167"/>
                </a:lnTo>
                <a:lnTo>
                  <a:pt x="43606" y="58241"/>
                </a:lnTo>
                <a:lnTo>
                  <a:pt x="34362" y="65497"/>
                </a:lnTo>
                <a:lnTo>
                  <a:pt x="26929" y="71605"/>
                </a:lnTo>
                <a:lnTo>
                  <a:pt x="20704" y="76946"/>
                </a:lnTo>
                <a:lnTo>
                  <a:pt x="15285" y="81777"/>
                </a:lnTo>
                <a:lnTo>
                  <a:pt x="5876" y="90532"/>
                </a:lnTo>
                <a:lnTo>
                  <a:pt x="1589" y="94644"/>
                </a:lnTo>
                <a:lnTo>
                  <a:pt x="0" y="98656"/>
                </a:lnTo>
                <a:lnTo>
                  <a:pt x="212" y="102601"/>
                </a:lnTo>
                <a:lnTo>
                  <a:pt x="2564" y="110370"/>
                </a:lnTo>
                <a:lnTo>
                  <a:pt x="3609" y="118056"/>
                </a:lnTo>
                <a:lnTo>
                  <a:pt x="4074" y="125706"/>
                </a:lnTo>
                <a:lnTo>
                  <a:pt x="4197" y="129524"/>
                </a:lnTo>
                <a:lnTo>
                  <a:pt x="5550" y="133339"/>
                </a:lnTo>
                <a:lnTo>
                  <a:pt x="10439" y="140965"/>
                </a:lnTo>
                <a:lnTo>
                  <a:pt x="17331" y="146046"/>
                </a:lnTo>
                <a:lnTo>
                  <a:pt x="27005" y="151974"/>
                </a:lnTo>
                <a:lnTo>
                  <a:pt x="48762" y="164064"/>
                </a:lnTo>
                <a:lnTo>
                  <a:pt x="66898" y="173670"/>
                </a:lnTo>
                <a:lnTo>
                  <a:pt x="74020" y="176740"/>
                </a:lnTo>
                <a:lnTo>
                  <a:pt x="80039" y="178786"/>
                </a:lnTo>
                <a:lnTo>
                  <a:pt x="85320" y="180151"/>
                </a:lnTo>
                <a:lnTo>
                  <a:pt x="91382" y="182330"/>
                </a:lnTo>
                <a:lnTo>
                  <a:pt x="97963" y="185053"/>
                </a:lnTo>
                <a:lnTo>
                  <a:pt x="104890" y="188138"/>
                </a:lnTo>
                <a:lnTo>
                  <a:pt x="119360" y="194953"/>
                </a:lnTo>
                <a:lnTo>
                  <a:pt x="126775" y="198549"/>
                </a:lnTo>
                <a:lnTo>
                  <a:pt x="135528" y="203486"/>
                </a:lnTo>
                <a:lnTo>
                  <a:pt x="145174" y="209317"/>
                </a:lnTo>
                <a:lnTo>
                  <a:pt x="155414" y="215744"/>
                </a:lnTo>
                <a:lnTo>
                  <a:pt x="164781" y="222569"/>
                </a:lnTo>
                <a:lnTo>
                  <a:pt x="173566" y="229660"/>
                </a:lnTo>
                <a:lnTo>
                  <a:pt x="188829" y="243041"/>
                </a:lnTo>
                <a:lnTo>
                  <a:pt x="199847" y="253221"/>
                </a:lnTo>
                <a:lnTo>
                  <a:pt x="204563" y="258984"/>
                </a:lnTo>
                <a:lnTo>
                  <a:pt x="208977" y="265365"/>
                </a:lnTo>
                <a:lnTo>
                  <a:pt x="213189" y="272160"/>
                </a:lnTo>
                <a:lnTo>
                  <a:pt x="215998" y="279230"/>
                </a:lnTo>
                <a:lnTo>
                  <a:pt x="217870" y="286483"/>
                </a:lnTo>
                <a:lnTo>
                  <a:pt x="219119" y="293858"/>
                </a:lnTo>
                <a:lnTo>
                  <a:pt x="219950" y="300046"/>
                </a:lnTo>
                <a:lnTo>
                  <a:pt x="220875" y="310307"/>
                </a:lnTo>
                <a:lnTo>
                  <a:pt x="219851" y="316091"/>
                </a:lnTo>
                <a:lnTo>
                  <a:pt x="217899" y="322487"/>
                </a:lnTo>
                <a:lnTo>
                  <a:pt x="215328" y="329291"/>
                </a:lnTo>
                <a:lnTo>
                  <a:pt x="209084" y="340238"/>
                </a:lnTo>
                <a:lnTo>
                  <a:pt x="202076" y="349336"/>
                </a:lnTo>
                <a:lnTo>
                  <a:pt x="194727" y="357614"/>
                </a:lnTo>
                <a:lnTo>
                  <a:pt x="190990" y="360329"/>
                </a:lnTo>
                <a:lnTo>
                  <a:pt x="183450" y="363346"/>
                </a:lnTo>
                <a:lnTo>
                  <a:pt x="175866" y="364687"/>
                </a:lnTo>
                <a:lnTo>
                  <a:pt x="168261" y="365283"/>
                </a:lnTo>
                <a:lnTo>
                  <a:pt x="160649" y="365548"/>
                </a:lnTo>
                <a:lnTo>
                  <a:pt x="149223" y="365697"/>
                </a:lnTo>
                <a:lnTo>
                  <a:pt x="145414" y="364447"/>
                </a:lnTo>
                <a:lnTo>
                  <a:pt x="137794" y="359673"/>
                </a:lnTo>
                <a:lnTo>
                  <a:pt x="130175" y="353318"/>
                </a:lnTo>
                <a:lnTo>
                  <a:pt x="126365" y="349845"/>
                </a:lnTo>
                <a:lnTo>
                  <a:pt x="118744" y="339213"/>
                </a:lnTo>
                <a:lnTo>
                  <a:pt x="114934" y="332822"/>
                </a:lnTo>
                <a:lnTo>
                  <a:pt x="111125" y="323481"/>
                </a:lnTo>
                <a:lnTo>
                  <a:pt x="107315" y="312174"/>
                </a:lnTo>
                <a:lnTo>
                  <a:pt x="103505" y="299556"/>
                </a:lnTo>
                <a:lnTo>
                  <a:pt x="100965" y="288604"/>
                </a:lnTo>
                <a:lnTo>
                  <a:pt x="99272" y="278762"/>
                </a:lnTo>
                <a:lnTo>
                  <a:pt x="98142" y="269661"/>
                </a:lnTo>
                <a:lnTo>
                  <a:pt x="98659" y="259784"/>
                </a:lnTo>
                <a:lnTo>
                  <a:pt x="100275" y="249389"/>
                </a:lnTo>
                <a:lnTo>
                  <a:pt x="102621" y="238649"/>
                </a:lnTo>
                <a:lnTo>
                  <a:pt x="105455" y="228949"/>
                </a:lnTo>
                <a:lnTo>
                  <a:pt x="108615" y="219943"/>
                </a:lnTo>
                <a:lnTo>
                  <a:pt x="111992" y="211398"/>
                </a:lnTo>
                <a:lnTo>
                  <a:pt x="119130" y="191744"/>
                </a:lnTo>
                <a:lnTo>
                  <a:pt x="122811" y="181169"/>
                </a:lnTo>
                <a:lnTo>
                  <a:pt x="127806" y="170310"/>
                </a:lnTo>
                <a:lnTo>
                  <a:pt x="133675" y="159259"/>
                </a:lnTo>
                <a:lnTo>
                  <a:pt x="140129" y="148083"/>
                </a:lnTo>
                <a:lnTo>
                  <a:pt x="150686" y="128891"/>
                </a:lnTo>
                <a:lnTo>
                  <a:pt x="155278" y="120217"/>
                </a:lnTo>
                <a:lnTo>
                  <a:pt x="160880" y="111895"/>
                </a:lnTo>
                <a:lnTo>
                  <a:pt x="167155" y="103806"/>
                </a:lnTo>
                <a:lnTo>
                  <a:pt x="173878" y="95874"/>
                </a:lnTo>
                <a:lnTo>
                  <a:pt x="191508" y="73514"/>
                </a:lnTo>
                <a:lnTo>
                  <a:pt x="201544" y="60439"/>
                </a:lnTo>
                <a:lnTo>
                  <a:pt x="212045" y="49183"/>
                </a:lnTo>
                <a:lnTo>
                  <a:pt x="222854" y="39138"/>
                </a:lnTo>
                <a:lnTo>
                  <a:pt x="242485" y="22474"/>
                </a:lnTo>
                <a:lnTo>
                  <a:pt x="255444" y="10835"/>
                </a:lnTo>
                <a:lnTo>
                  <a:pt x="260677" y="7223"/>
                </a:lnTo>
                <a:lnTo>
                  <a:pt x="265436" y="4815"/>
                </a:lnTo>
                <a:lnTo>
                  <a:pt x="27876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3"/>
          <p:cNvSpPr/>
          <p:nvPr/>
        </p:nvSpPr>
        <p:spPr>
          <a:xfrm>
            <a:off x="7166766" y="3321275"/>
            <a:ext cx="225989" cy="370412"/>
          </a:xfrm>
          <a:custGeom>
            <a:avLst/>
            <a:gdLst/>
            <a:ahLst/>
            <a:cxnLst/>
            <a:rect l="0" t="0" r="0" b="0"/>
            <a:pathLst>
              <a:path w="225989" h="370412">
                <a:moveTo>
                  <a:pt x="56993" y="50575"/>
                </a:moveTo>
                <a:lnTo>
                  <a:pt x="56993" y="62710"/>
                </a:lnTo>
                <a:lnTo>
                  <a:pt x="55724" y="68825"/>
                </a:lnTo>
                <a:lnTo>
                  <a:pt x="53608" y="75442"/>
                </a:lnTo>
                <a:lnTo>
                  <a:pt x="50926" y="82392"/>
                </a:lnTo>
                <a:lnTo>
                  <a:pt x="49138" y="89566"/>
                </a:lnTo>
                <a:lnTo>
                  <a:pt x="47947" y="96889"/>
                </a:lnTo>
                <a:lnTo>
                  <a:pt x="47152" y="104311"/>
                </a:lnTo>
                <a:lnTo>
                  <a:pt x="46623" y="111799"/>
                </a:lnTo>
                <a:lnTo>
                  <a:pt x="46269" y="119330"/>
                </a:lnTo>
                <a:lnTo>
                  <a:pt x="46034" y="126892"/>
                </a:lnTo>
                <a:lnTo>
                  <a:pt x="44608" y="134472"/>
                </a:lnTo>
                <a:lnTo>
                  <a:pt x="42386" y="142067"/>
                </a:lnTo>
                <a:lnTo>
                  <a:pt x="36531" y="158548"/>
                </a:lnTo>
                <a:lnTo>
                  <a:pt x="29696" y="178573"/>
                </a:lnTo>
                <a:lnTo>
                  <a:pt x="26095" y="187977"/>
                </a:lnTo>
                <a:lnTo>
                  <a:pt x="22424" y="196786"/>
                </a:lnTo>
                <a:lnTo>
                  <a:pt x="18707" y="205199"/>
                </a:lnTo>
                <a:lnTo>
                  <a:pt x="16229" y="213347"/>
                </a:lnTo>
                <a:lnTo>
                  <a:pt x="14577" y="221320"/>
                </a:lnTo>
                <a:lnTo>
                  <a:pt x="13476" y="229174"/>
                </a:lnTo>
                <a:lnTo>
                  <a:pt x="11472" y="236951"/>
                </a:lnTo>
                <a:lnTo>
                  <a:pt x="8866" y="244676"/>
                </a:lnTo>
                <a:lnTo>
                  <a:pt x="5858" y="252365"/>
                </a:lnTo>
                <a:lnTo>
                  <a:pt x="3853" y="260032"/>
                </a:lnTo>
                <a:lnTo>
                  <a:pt x="2517" y="267683"/>
                </a:lnTo>
                <a:lnTo>
                  <a:pt x="1626" y="275323"/>
                </a:lnTo>
                <a:lnTo>
                  <a:pt x="1032" y="282957"/>
                </a:lnTo>
                <a:lnTo>
                  <a:pt x="636" y="290586"/>
                </a:lnTo>
                <a:lnTo>
                  <a:pt x="196" y="305836"/>
                </a:lnTo>
                <a:lnTo>
                  <a:pt x="0" y="321081"/>
                </a:lnTo>
                <a:lnTo>
                  <a:pt x="1218" y="327432"/>
                </a:lnTo>
                <a:lnTo>
                  <a:pt x="7730" y="342438"/>
                </a:lnTo>
                <a:lnTo>
                  <a:pt x="9699" y="350895"/>
                </a:lnTo>
                <a:lnTo>
                  <a:pt x="13960" y="358887"/>
                </a:lnTo>
                <a:lnTo>
                  <a:pt x="16875" y="362796"/>
                </a:lnTo>
                <a:lnTo>
                  <a:pt x="20088" y="365403"/>
                </a:lnTo>
                <a:lnTo>
                  <a:pt x="23499" y="367140"/>
                </a:lnTo>
                <a:lnTo>
                  <a:pt x="27044" y="368298"/>
                </a:lnTo>
                <a:lnTo>
                  <a:pt x="30677" y="369070"/>
                </a:lnTo>
                <a:lnTo>
                  <a:pt x="34369" y="369585"/>
                </a:lnTo>
                <a:lnTo>
                  <a:pt x="38101" y="369928"/>
                </a:lnTo>
                <a:lnTo>
                  <a:pt x="41859" y="370157"/>
                </a:lnTo>
                <a:lnTo>
                  <a:pt x="49420" y="370411"/>
                </a:lnTo>
                <a:lnTo>
                  <a:pt x="54485" y="369209"/>
                </a:lnTo>
                <a:lnTo>
                  <a:pt x="60401" y="367137"/>
                </a:lnTo>
                <a:lnTo>
                  <a:pt x="66885" y="364486"/>
                </a:lnTo>
                <a:lnTo>
                  <a:pt x="73748" y="361449"/>
                </a:lnTo>
                <a:lnTo>
                  <a:pt x="88146" y="354687"/>
                </a:lnTo>
                <a:lnTo>
                  <a:pt x="94272" y="349836"/>
                </a:lnTo>
                <a:lnTo>
                  <a:pt x="99626" y="344062"/>
                </a:lnTo>
                <a:lnTo>
                  <a:pt x="104465" y="337673"/>
                </a:lnTo>
                <a:lnTo>
                  <a:pt x="110231" y="330873"/>
                </a:lnTo>
                <a:lnTo>
                  <a:pt x="116615" y="323800"/>
                </a:lnTo>
                <a:lnTo>
                  <a:pt x="130482" y="309168"/>
                </a:lnTo>
                <a:lnTo>
                  <a:pt x="145112" y="294198"/>
                </a:lnTo>
                <a:lnTo>
                  <a:pt x="152569" y="285381"/>
                </a:lnTo>
                <a:lnTo>
                  <a:pt x="160080" y="275692"/>
                </a:lnTo>
                <a:lnTo>
                  <a:pt x="167628" y="265423"/>
                </a:lnTo>
                <a:lnTo>
                  <a:pt x="175200" y="252227"/>
                </a:lnTo>
                <a:lnTo>
                  <a:pt x="182788" y="237079"/>
                </a:lnTo>
                <a:lnTo>
                  <a:pt x="202216" y="195582"/>
                </a:lnTo>
                <a:lnTo>
                  <a:pt x="207149" y="185346"/>
                </a:lnTo>
                <a:lnTo>
                  <a:pt x="211707" y="174712"/>
                </a:lnTo>
                <a:lnTo>
                  <a:pt x="216016" y="163813"/>
                </a:lnTo>
                <a:lnTo>
                  <a:pt x="220159" y="152736"/>
                </a:lnTo>
                <a:lnTo>
                  <a:pt x="222920" y="142813"/>
                </a:lnTo>
                <a:lnTo>
                  <a:pt x="224761" y="133656"/>
                </a:lnTo>
                <a:lnTo>
                  <a:pt x="225988" y="125013"/>
                </a:lnTo>
                <a:lnTo>
                  <a:pt x="224267" y="116710"/>
                </a:lnTo>
                <a:lnTo>
                  <a:pt x="220579" y="108635"/>
                </a:lnTo>
                <a:lnTo>
                  <a:pt x="215581" y="100711"/>
                </a:lnTo>
                <a:lnTo>
                  <a:pt x="212248" y="92889"/>
                </a:lnTo>
                <a:lnTo>
                  <a:pt x="210027" y="85134"/>
                </a:lnTo>
                <a:lnTo>
                  <a:pt x="208545" y="77424"/>
                </a:lnTo>
                <a:lnTo>
                  <a:pt x="205018" y="68474"/>
                </a:lnTo>
                <a:lnTo>
                  <a:pt x="200126" y="58698"/>
                </a:lnTo>
                <a:lnTo>
                  <a:pt x="194326" y="48370"/>
                </a:lnTo>
                <a:lnTo>
                  <a:pt x="187918" y="40215"/>
                </a:lnTo>
                <a:lnTo>
                  <a:pt x="181107" y="33508"/>
                </a:lnTo>
                <a:lnTo>
                  <a:pt x="174026" y="27767"/>
                </a:lnTo>
                <a:lnTo>
                  <a:pt x="165494" y="22669"/>
                </a:lnTo>
                <a:lnTo>
                  <a:pt x="155998" y="18001"/>
                </a:lnTo>
                <a:lnTo>
                  <a:pt x="145856" y="13619"/>
                </a:lnTo>
                <a:lnTo>
                  <a:pt x="127815" y="5363"/>
                </a:lnTo>
                <a:lnTo>
                  <a:pt x="119448" y="1383"/>
                </a:lnTo>
                <a:lnTo>
                  <a:pt x="112599" y="0"/>
                </a:lnTo>
                <a:lnTo>
                  <a:pt x="106765" y="348"/>
                </a:lnTo>
                <a:lnTo>
                  <a:pt x="101605" y="1850"/>
                </a:lnTo>
                <a:lnTo>
                  <a:pt x="70070" y="10032"/>
                </a:lnTo>
                <a:lnTo>
                  <a:pt x="59361" y="13386"/>
                </a:lnTo>
                <a:lnTo>
                  <a:pt x="49682" y="16892"/>
                </a:lnTo>
                <a:lnTo>
                  <a:pt x="22703" y="2771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4"/>
          <p:cNvSpPr/>
          <p:nvPr/>
        </p:nvSpPr>
        <p:spPr>
          <a:xfrm>
            <a:off x="7463970" y="3554729"/>
            <a:ext cx="22681" cy="228601"/>
          </a:xfrm>
          <a:custGeom>
            <a:avLst/>
            <a:gdLst/>
            <a:ahLst/>
            <a:cxnLst/>
            <a:rect l="0" t="0" r="0" b="0"/>
            <a:pathLst>
              <a:path w="22681" h="228601">
                <a:moveTo>
                  <a:pt x="22680" y="0"/>
                </a:moveTo>
                <a:lnTo>
                  <a:pt x="22680" y="59863"/>
                </a:lnTo>
                <a:lnTo>
                  <a:pt x="21410" y="75469"/>
                </a:lnTo>
                <a:lnTo>
                  <a:pt x="19293" y="90953"/>
                </a:lnTo>
                <a:lnTo>
                  <a:pt x="16612" y="106356"/>
                </a:lnTo>
                <a:lnTo>
                  <a:pt x="13554" y="119164"/>
                </a:lnTo>
                <a:lnTo>
                  <a:pt x="10246" y="130243"/>
                </a:lnTo>
                <a:lnTo>
                  <a:pt x="6770" y="140169"/>
                </a:lnTo>
                <a:lnTo>
                  <a:pt x="4453" y="148056"/>
                </a:lnTo>
                <a:lnTo>
                  <a:pt x="2909" y="154584"/>
                </a:lnTo>
                <a:lnTo>
                  <a:pt x="1879" y="160206"/>
                </a:lnTo>
                <a:lnTo>
                  <a:pt x="1192" y="167765"/>
                </a:lnTo>
                <a:lnTo>
                  <a:pt x="735" y="176613"/>
                </a:lnTo>
                <a:lnTo>
                  <a:pt x="226" y="195335"/>
                </a:lnTo>
                <a:lnTo>
                  <a:pt x="0" y="212122"/>
                </a:lnTo>
                <a:lnTo>
                  <a:pt x="1209" y="217615"/>
                </a:lnTo>
                <a:lnTo>
                  <a:pt x="3287" y="221277"/>
                </a:lnTo>
                <a:lnTo>
                  <a:pt x="11249" y="2286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5"/>
          <p:cNvSpPr/>
          <p:nvPr/>
        </p:nvSpPr>
        <p:spPr>
          <a:xfrm>
            <a:off x="7589819" y="3334283"/>
            <a:ext cx="180512" cy="340304"/>
          </a:xfrm>
          <a:custGeom>
            <a:avLst/>
            <a:gdLst/>
            <a:ahLst/>
            <a:cxnLst/>
            <a:rect l="0" t="0" r="0" b="0"/>
            <a:pathLst>
              <a:path w="180512" h="340304">
                <a:moveTo>
                  <a:pt x="91140" y="14706"/>
                </a:moveTo>
                <a:lnTo>
                  <a:pt x="85073" y="2571"/>
                </a:lnTo>
                <a:lnTo>
                  <a:pt x="82015" y="266"/>
                </a:lnTo>
                <a:lnTo>
                  <a:pt x="78707" y="0"/>
                </a:lnTo>
                <a:lnTo>
                  <a:pt x="70340" y="2629"/>
                </a:lnTo>
                <a:lnTo>
                  <a:pt x="65809" y="13149"/>
                </a:lnTo>
                <a:lnTo>
                  <a:pt x="62823" y="21288"/>
                </a:lnTo>
                <a:lnTo>
                  <a:pt x="46484" y="63082"/>
                </a:lnTo>
                <a:lnTo>
                  <a:pt x="41050" y="76167"/>
                </a:lnTo>
                <a:lnTo>
                  <a:pt x="31625" y="97479"/>
                </a:lnTo>
                <a:lnTo>
                  <a:pt x="28603" y="107988"/>
                </a:lnTo>
                <a:lnTo>
                  <a:pt x="26589" y="118804"/>
                </a:lnTo>
                <a:lnTo>
                  <a:pt x="25246" y="129825"/>
                </a:lnTo>
                <a:lnTo>
                  <a:pt x="21811" y="143522"/>
                </a:lnTo>
                <a:lnTo>
                  <a:pt x="16981" y="159004"/>
                </a:lnTo>
                <a:lnTo>
                  <a:pt x="11220" y="175674"/>
                </a:lnTo>
                <a:lnTo>
                  <a:pt x="7380" y="190599"/>
                </a:lnTo>
                <a:lnTo>
                  <a:pt x="4820" y="204358"/>
                </a:lnTo>
                <a:lnTo>
                  <a:pt x="3114" y="217340"/>
                </a:lnTo>
                <a:lnTo>
                  <a:pt x="1976" y="229806"/>
                </a:lnTo>
                <a:lnTo>
                  <a:pt x="1218" y="241926"/>
                </a:lnTo>
                <a:lnTo>
                  <a:pt x="375" y="265553"/>
                </a:lnTo>
                <a:lnTo>
                  <a:pt x="0" y="288753"/>
                </a:lnTo>
                <a:lnTo>
                  <a:pt x="1171" y="299005"/>
                </a:lnTo>
                <a:lnTo>
                  <a:pt x="3221" y="308379"/>
                </a:lnTo>
                <a:lnTo>
                  <a:pt x="5857" y="317168"/>
                </a:lnTo>
                <a:lnTo>
                  <a:pt x="8885" y="323028"/>
                </a:lnTo>
                <a:lnTo>
                  <a:pt x="12173" y="326934"/>
                </a:lnTo>
                <a:lnTo>
                  <a:pt x="15636" y="329538"/>
                </a:lnTo>
                <a:lnTo>
                  <a:pt x="20484" y="332544"/>
                </a:lnTo>
                <a:lnTo>
                  <a:pt x="26257" y="335818"/>
                </a:lnTo>
                <a:lnTo>
                  <a:pt x="32645" y="339271"/>
                </a:lnTo>
                <a:lnTo>
                  <a:pt x="38173" y="340303"/>
                </a:lnTo>
                <a:lnTo>
                  <a:pt x="43129" y="339721"/>
                </a:lnTo>
                <a:lnTo>
                  <a:pt x="47703" y="338062"/>
                </a:lnTo>
                <a:lnTo>
                  <a:pt x="53291" y="335687"/>
                </a:lnTo>
                <a:lnTo>
                  <a:pt x="66276" y="329661"/>
                </a:lnTo>
                <a:lnTo>
                  <a:pt x="72024" y="326276"/>
                </a:lnTo>
                <a:lnTo>
                  <a:pt x="77126" y="322749"/>
                </a:lnTo>
                <a:lnTo>
                  <a:pt x="81798" y="319128"/>
                </a:lnTo>
                <a:lnTo>
                  <a:pt x="87452" y="314175"/>
                </a:lnTo>
                <a:lnTo>
                  <a:pt x="93761" y="308332"/>
                </a:lnTo>
                <a:lnTo>
                  <a:pt x="100508" y="301896"/>
                </a:lnTo>
                <a:lnTo>
                  <a:pt x="106276" y="295067"/>
                </a:lnTo>
                <a:lnTo>
                  <a:pt x="111390" y="287973"/>
                </a:lnTo>
                <a:lnTo>
                  <a:pt x="116071" y="280704"/>
                </a:lnTo>
                <a:lnTo>
                  <a:pt x="120460" y="273318"/>
                </a:lnTo>
                <a:lnTo>
                  <a:pt x="124658" y="265854"/>
                </a:lnTo>
                <a:lnTo>
                  <a:pt x="128725" y="258339"/>
                </a:lnTo>
                <a:lnTo>
                  <a:pt x="152654" y="217421"/>
                </a:lnTo>
                <a:lnTo>
                  <a:pt x="158819" y="204460"/>
                </a:lnTo>
                <a:lnTo>
                  <a:pt x="162930" y="193279"/>
                </a:lnTo>
                <a:lnTo>
                  <a:pt x="165670" y="183285"/>
                </a:lnTo>
                <a:lnTo>
                  <a:pt x="168767" y="174082"/>
                </a:lnTo>
                <a:lnTo>
                  <a:pt x="172101" y="165407"/>
                </a:lnTo>
                <a:lnTo>
                  <a:pt x="175594" y="157083"/>
                </a:lnTo>
                <a:lnTo>
                  <a:pt x="177923" y="147724"/>
                </a:lnTo>
                <a:lnTo>
                  <a:pt x="179475" y="137675"/>
                </a:lnTo>
                <a:lnTo>
                  <a:pt x="180511" y="127165"/>
                </a:lnTo>
                <a:lnTo>
                  <a:pt x="179931" y="117619"/>
                </a:lnTo>
                <a:lnTo>
                  <a:pt x="178274" y="108715"/>
                </a:lnTo>
                <a:lnTo>
                  <a:pt x="175900" y="100239"/>
                </a:lnTo>
                <a:lnTo>
                  <a:pt x="173046" y="93318"/>
                </a:lnTo>
                <a:lnTo>
                  <a:pt x="169874" y="87434"/>
                </a:lnTo>
                <a:lnTo>
                  <a:pt x="166489" y="82242"/>
                </a:lnTo>
                <a:lnTo>
                  <a:pt x="164234" y="76240"/>
                </a:lnTo>
                <a:lnTo>
                  <a:pt x="162729" y="69699"/>
                </a:lnTo>
                <a:lnTo>
                  <a:pt x="161726" y="62798"/>
                </a:lnTo>
                <a:lnTo>
                  <a:pt x="159787" y="56927"/>
                </a:lnTo>
                <a:lnTo>
                  <a:pt x="154247" y="47018"/>
                </a:lnTo>
                <a:lnTo>
                  <a:pt x="149721" y="42597"/>
                </a:lnTo>
                <a:lnTo>
                  <a:pt x="144164" y="38380"/>
                </a:lnTo>
                <a:lnTo>
                  <a:pt x="137920" y="34299"/>
                </a:lnTo>
                <a:lnTo>
                  <a:pt x="132486" y="30308"/>
                </a:lnTo>
                <a:lnTo>
                  <a:pt x="127595" y="26378"/>
                </a:lnTo>
                <a:lnTo>
                  <a:pt x="123063" y="22487"/>
                </a:lnTo>
                <a:lnTo>
                  <a:pt x="118772" y="19894"/>
                </a:lnTo>
                <a:lnTo>
                  <a:pt x="114641" y="18165"/>
                </a:lnTo>
                <a:lnTo>
                  <a:pt x="104955" y="15390"/>
                </a:lnTo>
                <a:lnTo>
                  <a:pt x="100244" y="15010"/>
                </a:lnTo>
                <a:lnTo>
                  <a:pt x="93916" y="14842"/>
                </a:lnTo>
                <a:lnTo>
                  <a:pt x="79710" y="1470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6"/>
          <p:cNvSpPr/>
          <p:nvPr/>
        </p:nvSpPr>
        <p:spPr>
          <a:xfrm>
            <a:off x="7852569" y="3326129"/>
            <a:ext cx="237606" cy="331273"/>
          </a:xfrm>
          <a:custGeom>
            <a:avLst/>
            <a:gdLst/>
            <a:ahLst/>
            <a:cxnLst/>
            <a:rect l="0" t="0" r="0" b="0"/>
            <a:pathLst>
              <a:path w="237606" h="331273">
                <a:moveTo>
                  <a:pt x="91281" y="22860"/>
                </a:moveTo>
                <a:lnTo>
                  <a:pt x="57169" y="91085"/>
                </a:lnTo>
                <a:lnTo>
                  <a:pt x="48219" y="107714"/>
                </a:lnTo>
                <a:lnTo>
                  <a:pt x="40983" y="120069"/>
                </a:lnTo>
                <a:lnTo>
                  <a:pt x="34889" y="129576"/>
                </a:lnTo>
                <a:lnTo>
                  <a:pt x="29556" y="138454"/>
                </a:lnTo>
                <a:lnTo>
                  <a:pt x="24730" y="146913"/>
                </a:lnTo>
                <a:lnTo>
                  <a:pt x="20244" y="155092"/>
                </a:lnTo>
                <a:lnTo>
                  <a:pt x="17252" y="163085"/>
                </a:lnTo>
                <a:lnTo>
                  <a:pt x="15259" y="170953"/>
                </a:lnTo>
                <a:lnTo>
                  <a:pt x="13929" y="178739"/>
                </a:lnTo>
                <a:lnTo>
                  <a:pt x="11774" y="186469"/>
                </a:lnTo>
                <a:lnTo>
                  <a:pt x="9066" y="194163"/>
                </a:lnTo>
                <a:lnTo>
                  <a:pt x="5990" y="201832"/>
                </a:lnTo>
                <a:lnTo>
                  <a:pt x="3940" y="209485"/>
                </a:lnTo>
                <a:lnTo>
                  <a:pt x="2574" y="217127"/>
                </a:lnTo>
                <a:lnTo>
                  <a:pt x="1663" y="224762"/>
                </a:lnTo>
                <a:lnTo>
                  <a:pt x="1056" y="231121"/>
                </a:lnTo>
                <a:lnTo>
                  <a:pt x="650" y="236631"/>
                </a:lnTo>
                <a:lnTo>
                  <a:pt x="381" y="241574"/>
                </a:lnTo>
                <a:lnTo>
                  <a:pt x="81" y="253840"/>
                </a:lnTo>
                <a:lnTo>
                  <a:pt x="0" y="260667"/>
                </a:lnTo>
                <a:lnTo>
                  <a:pt x="1217" y="266488"/>
                </a:lnTo>
                <a:lnTo>
                  <a:pt x="7727" y="280749"/>
                </a:lnTo>
                <a:lnTo>
                  <a:pt x="9696" y="289031"/>
                </a:lnTo>
                <a:lnTo>
                  <a:pt x="13957" y="296945"/>
                </a:lnTo>
                <a:lnTo>
                  <a:pt x="16872" y="300834"/>
                </a:lnTo>
                <a:lnTo>
                  <a:pt x="21355" y="304696"/>
                </a:lnTo>
                <a:lnTo>
                  <a:pt x="26884" y="308541"/>
                </a:lnTo>
                <a:lnTo>
                  <a:pt x="33109" y="312374"/>
                </a:lnTo>
                <a:lnTo>
                  <a:pt x="37259" y="316200"/>
                </a:lnTo>
                <a:lnTo>
                  <a:pt x="40027" y="320020"/>
                </a:lnTo>
                <a:lnTo>
                  <a:pt x="41871" y="323836"/>
                </a:lnTo>
                <a:lnTo>
                  <a:pt x="45641" y="326381"/>
                </a:lnTo>
                <a:lnTo>
                  <a:pt x="50695" y="328077"/>
                </a:lnTo>
                <a:lnTo>
                  <a:pt x="56604" y="329209"/>
                </a:lnTo>
                <a:lnTo>
                  <a:pt x="61813" y="329962"/>
                </a:lnTo>
                <a:lnTo>
                  <a:pt x="66555" y="330465"/>
                </a:lnTo>
                <a:lnTo>
                  <a:pt x="70987" y="330800"/>
                </a:lnTo>
                <a:lnTo>
                  <a:pt x="76481" y="331024"/>
                </a:lnTo>
                <a:lnTo>
                  <a:pt x="89360" y="331272"/>
                </a:lnTo>
                <a:lnTo>
                  <a:pt x="95079" y="330068"/>
                </a:lnTo>
                <a:lnTo>
                  <a:pt x="100164" y="327996"/>
                </a:lnTo>
                <a:lnTo>
                  <a:pt x="104823" y="325344"/>
                </a:lnTo>
                <a:lnTo>
                  <a:pt x="116773" y="319011"/>
                </a:lnTo>
                <a:lnTo>
                  <a:pt x="123515" y="315544"/>
                </a:lnTo>
                <a:lnTo>
                  <a:pt x="129281" y="311963"/>
                </a:lnTo>
                <a:lnTo>
                  <a:pt x="134394" y="308305"/>
                </a:lnTo>
                <a:lnTo>
                  <a:pt x="139073" y="304597"/>
                </a:lnTo>
                <a:lnTo>
                  <a:pt x="146002" y="298315"/>
                </a:lnTo>
                <a:lnTo>
                  <a:pt x="163861" y="281175"/>
                </a:lnTo>
                <a:lnTo>
                  <a:pt x="171417" y="272540"/>
                </a:lnTo>
                <a:lnTo>
                  <a:pt x="177726" y="264244"/>
                </a:lnTo>
                <a:lnTo>
                  <a:pt x="183200" y="256172"/>
                </a:lnTo>
                <a:lnTo>
                  <a:pt x="188121" y="248252"/>
                </a:lnTo>
                <a:lnTo>
                  <a:pt x="192670" y="240431"/>
                </a:lnTo>
                <a:lnTo>
                  <a:pt x="201113" y="224968"/>
                </a:lnTo>
                <a:lnTo>
                  <a:pt x="216881" y="194346"/>
                </a:lnTo>
                <a:lnTo>
                  <a:pt x="232225" y="163837"/>
                </a:lnTo>
                <a:lnTo>
                  <a:pt x="234773" y="156215"/>
                </a:lnTo>
                <a:lnTo>
                  <a:pt x="236472" y="148594"/>
                </a:lnTo>
                <a:lnTo>
                  <a:pt x="237605" y="140972"/>
                </a:lnTo>
                <a:lnTo>
                  <a:pt x="237090" y="132082"/>
                </a:lnTo>
                <a:lnTo>
                  <a:pt x="235476" y="122345"/>
                </a:lnTo>
                <a:lnTo>
                  <a:pt x="233132" y="112043"/>
                </a:lnTo>
                <a:lnTo>
                  <a:pt x="230298" y="102636"/>
                </a:lnTo>
                <a:lnTo>
                  <a:pt x="227139" y="93824"/>
                </a:lnTo>
                <a:lnTo>
                  <a:pt x="223763" y="85410"/>
                </a:lnTo>
                <a:lnTo>
                  <a:pt x="221512" y="78530"/>
                </a:lnTo>
                <a:lnTo>
                  <a:pt x="220011" y="72674"/>
                </a:lnTo>
                <a:lnTo>
                  <a:pt x="219011" y="67499"/>
                </a:lnTo>
                <a:lnTo>
                  <a:pt x="214513" y="58363"/>
                </a:lnTo>
                <a:lnTo>
                  <a:pt x="208281" y="48799"/>
                </a:lnTo>
                <a:lnTo>
                  <a:pt x="204841" y="42693"/>
                </a:lnTo>
                <a:lnTo>
                  <a:pt x="201278" y="36082"/>
                </a:lnTo>
                <a:lnTo>
                  <a:pt x="197631" y="30405"/>
                </a:lnTo>
                <a:lnTo>
                  <a:pt x="193932" y="25350"/>
                </a:lnTo>
                <a:lnTo>
                  <a:pt x="190195" y="20710"/>
                </a:lnTo>
                <a:lnTo>
                  <a:pt x="186433" y="16347"/>
                </a:lnTo>
                <a:lnTo>
                  <a:pt x="182656" y="12168"/>
                </a:lnTo>
                <a:lnTo>
                  <a:pt x="178867" y="8112"/>
                </a:lnTo>
                <a:lnTo>
                  <a:pt x="175072" y="5408"/>
                </a:lnTo>
                <a:lnTo>
                  <a:pt x="171272" y="3606"/>
                </a:lnTo>
                <a:lnTo>
                  <a:pt x="167467" y="2404"/>
                </a:lnTo>
                <a:lnTo>
                  <a:pt x="163662" y="1603"/>
                </a:lnTo>
                <a:lnTo>
                  <a:pt x="159855" y="1069"/>
                </a:lnTo>
                <a:lnTo>
                  <a:pt x="150687" y="211"/>
                </a:lnTo>
                <a:lnTo>
                  <a:pt x="11414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7"/>
          <p:cNvSpPr/>
          <p:nvPr/>
        </p:nvSpPr>
        <p:spPr>
          <a:xfrm>
            <a:off x="8161091" y="3326129"/>
            <a:ext cx="228332" cy="342797"/>
          </a:xfrm>
          <a:custGeom>
            <a:avLst/>
            <a:gdLst/>
            <a:ahLst/>
            <a:cxnLst/>
            <a:rect l="0" t="0" r="0" b="0"/>
            <a:pathLst>
              <a:path w="228332" h="342797">
                <a:moveTo>
                  <a:pt x="114228" y="0"/>
                </a:moveTo>
                <a:lnTo>
                  <a:pt x="96025" y="0"/>
                </a:lnTo>
                <a:lnTo>
                  <a:pt x="89392" y="1271"/>
                </a:lnTo>
                <a:lnTo>
                  <a:pt x="83701" y="3387"/>
                </a:lnTo>
                <a:lnTo>
                  <a:pt x="78637" y="6068"/>
                </a:lnTo>
                <a:lnTo>
                  <a:pt x="73991" y="9126"/>
                </a:lnTo>
                <a:lnTo>
                  <a:pt x="69623" y="12434"/>
                </a:lnTo>
                <a:lnTo>
                  <a:pt x="65441" y="15910"/>
                </a:lnTo>
                <a:lnTo>
                  <a:pt x="61384" y="19497"/>
                </a:lnTo>
                <a:lnTo>
                  <a:pt x="53489" y="26869"/>
                </a:lnTo>
                <a:lnTo>
                  <a:pt x="49605" y="31883"/>
                </a:lnTo>
                <a:lnTo>
                  <a:pt x="45747" y="37765"/>
                </a:lnTo>
                <a:lnTo>
                  <a:pt x="41903" y="44227"/>
                </a:lnTo>
                <a:lnTo>
                  <a:pt x="30860" y="61567"/>
                </a:lnTo>
                <a:lnTo>
                  <a:pt x="24360" y="71524"/>
                </a:lnTo>
                <a:lnTo>
                  <a:pt x="18756" y="80703"/>
                </a:lnTo>
                <a:lnTo>
                  <a:pt x="13751" y="89362"/>
                </a:lnTo>
                <a:lnTo>
                  <a:pt x="9142" y="97675"/>
                </a:lnTo>
                <a:lnTo>
                  <a:pt x="6072" y="104487"/>
                </a:lnTo>
                <a:lnTo>
                  <a:pt x="4024" y="110298"/>
                </a:lnTo>
                <a:lnTo>
                  <a:pt x="2659" y="115443"/>
                </a:lnTo>
                <a:lnTo>
                  <a:pt x="1748" y="121412"/>
                </a:lnTo>
                <a:lnTo>
                  <a:pt x="1141" y="127931"/>
                </a:lnTo>
                <a:lnTo>
                  <a:pt x="737" y="134818"/>
                </a:lnTo>
                <a:lnTo>
                  <a:pt x="289" y="149243"/>
                </a:lnTo>
                <a:lnTo>
                  <a:pt x="0" y="191335"/>
                </a:lnTo>
                <a:lnTo>
                  <a:pt x="1245" y="203757"/>
                </a:lnTo>
                <a:lnTo>
                  <a:pt x="3347" y="215848"/>
                </a:lnTo>
                <a:lnTo>
                  <a:pt x="6017" y="227719"/>
                </a:lnTo>
                <a:lnTo>
                  <a:pt x="7797" y="238173"/>
                </a:lnTo>
                <a:lnTo>
                  <a:pt x="8984" y="247682"/>
                </a:lnTo>
                <a:lnTo>
                  <a:pt x="9776" y="256562"/>
                </a:lnTo>
                <a:lnTo>
                  <a:pt x="11573" y="263751"/>
                </a:lnTo>
                <a:lnTo>
                  <a:pt x="14041" y="269815"/>
                </a:lnTo>
                <a:lnTo>
                  <a:pt x="16957" y="275127"/>
                </a:lnTo>
                <a:lnTo>
                  <a:pt x="18901" y="281208"/>
                </a:lnTo>
                <a:lnTo>
                  <a:pt x="20197" y="287802"/>
                </a:lnTo>
                <a:lnTo>
                  <a:pt x="21061" y="294738"/>
                </a:lnTo>
                <a:lnTo>
                  <a:pt x="22907" y="300632"/>
                </a:lnTo>
                <a:lnTo>
                  <a:pt x="28344" y="310568"/>
                </a:lnTo>
                <a:lnTo>
                  <a:pt x="34112" y="316266"/>
                </a:lnTo>
                <a:lnTo>
                  <a:pt x="41767" y="322604"/>
                </a:lnTo>
                <a:lnTo>
                  <a:pt x="50681" y="329369"/>
                </a:lnTo>
                <a:lnTo>
                  <a:pt x="57894" y="333880"/>
                </a:lnTo>
                <a:lnTo>
                  <a:pt x="63972" y="336886"/>
                </a:lnTo>
                <a:lnTo>
                  <a:pt x="69294" y="338891"/>
                </a:lnTo>
                <a:lnTo>
                  <a:pt x="74113" y="340227"/>
                </a:lnTo>
                <a:lnTo>
                  <a:pt x="78595" y="341119"/>
                </a:lnTo>
                <a:lnTo>
                  <a:pt x="82853" y="341713"/>
                </a:lnTo>
                <a:lnTo>
                  <a:pt x="86962" y="342109"/>
                </a:lnTo>
                <a:lnTo>
                  <a:pt x="90970" y="342373"/>
                </a:lnTo>
                <a:lnTo>
                  <a:pt x="94913" y="342549"/>
                </a:lnTo>
                <a:lnTo>
                  <a:pt x="102681" y="342744"/>
                </a:lnTo>
                <a:lnTo>
                  <a:pt x="106530" y="342796"/>
                </a:lnTo>
                <a:lnTo>
                  <a:pt x="112907" y="340291"/>
                </a:lnTo>
                <a:lnTo>
                  <a:pt x="120967" y="336081"/>
                </a:lnTo>
                <a:lnTo>
                  <a:pt x="130150" y="330734"/>
                </a:lnTo>
                <a:lnTo>
                  <a:pt x="137543" y="325900"/>
                </a:lnTo>
                <a:lnTo>
                  <a:pt x="143742" y="321406"/>
                </a:lnTo>
                <a:lnTo>
                  <a:pt x="149144" y="317141"/>
                </a:lnTo>
                <a:lnTo>
                  <a:pt x="154016" y="313027"/>
                </a:lnTo>
                <a:lnTo>
                  <a:pt x="158533" y="309015"/>
                </a:lnTo>
                <a:lnTo>
                  <a:pt x="162815" y="305070"/>
                </a:lnTo>
                <a:lnTo>
                  <a:pt x="166940" y="299900"/>
                </a:lnTo>
                <a:lnTo>
                  <a:pt x="170959" y="293914"/>
                </a:lnTo>
                <a:lnTo>
                  <a:pt x="174909" y="287382"/>
                </a:lnTo>
                <a:lnTo>
                  <a:pt x="178813" y="281758"/>
                </a:lnTo>
                <a:lnTo>
                  <a:pt x="182684" y="276739"/>
                </a:lnTo>
                <a:lnTo>
                  <a:pt x="186536" y="272123"/>
                </a:lnTo>
                <a:lnTo>
                  <a:pt x="190373" y="266505"/>
                </a:lnTo>
                <a:lnTo>
                  <a:pt x="194202" y="260221"/>
                </a:lnTo>
                <a:lnTo>
                  <a:pt x="198024" y="253490"/>
                </a:lnTo>
                <a:lnTo>
                  <a:pt x="205658" y="239239"/>
                </a:lnTo>
                <a:lnTo>
                  <a:pt x="209471" y="231883"/>
                </a:lnTo>
                <a:lnTo>
                  <a:pt x="213283" y="225709"/>
                </a:lnTo>
                <a:lnTo>
                  <a:pt x="217096" y="220323"/>
                </a:lnTo>
                <a:lnTo>
                  <a:pt x="220906" y="215462"/>
                </a:lnTo>
                <a:lnTo>
                  <a:pt x="223447" y="209681"/>
                </a:lnTo>
                <a:lnTo>
                  <a:pt x="225141" y="203288"/>
                </a:lnTo>
                <a:lnTo>
                  <a:pt x="226270" y="196485"/>
                </a:lnTo>
                <a:lnTo>
                  <a:pt x="227023" y="190680"/>
                </a:lnTo>
                <a:lnTo>
                  <a:pt x="227859" y="180844"/>
                </a:lnTo>
                <a:lnTo>
                  <a:pt x="228082" y="175173"/>
                </a:lnTo>
                <a:lnTo>
                  <a:pt x="228331" y="162098"/>
                </a:lnTo>
                <a:lnTo>
                  <a:pt x="227126" y="156325"/>
                </a:lnTo>
                <a:lnTo>
                  <a:pt x="222401" y="146525"/>
                </a:lnTo>
                <a:lnTo>
                  <a:pt x="220634" y="140864"/>
                </a:lnTo>
                <a:lnTo>
                  <a:pt x="219456" y="134549"/>
                </a:lnTo>
                <a:lnTo>
                  <a:pt x="218670" y="127800"/>
                </a:lnTo>
                <a:lnTo>
                  <a:pt x="218146" y="119490"/>
                </a:lnTo>
                <a:lnTo>
                  <a:pt x="217797" y="110140"/>
                </a:lnTo>
                <a:lnTo>
                  <a:pt x="217564" y="100097"/>
                </a:lnTo>
                <a:lnTo>
                  <a:pt x="216138" y="92131"/>
                </a:lnTo>
                <a:lnTo>
                  <a:pt x="213918" y="85551"/>
                </a:lnTo>
                <a:lnTo>
                  <a:pt x="211169" y="79894"/>
                </a:lnTo>
                <a:lnTo>
                  <a:pt x="209335" y="73583"/>
                </a:lnTo>
                <a:lnTo>
                  <a:pt x="208113" y="66835"/>
                </a:lnTo>
                <a:lnTo>
                  <a:pt x="207298" y="59797"/>
                </a:lnTo>
                <a:lnTo>
                  <a:pt x="206754" y="53835"/>
                </a:lnTo>
                <a:lnTo>
                  <a:pt x="206151" y="43824"/>
                </a:lnTo>
                <a:lnTo>
                  <a:pt x="205883" y="35141"/>
                </a:lnTo>
                <a:lnTo>
                  <a:pt x="205812" y="31047"/>
                </a:lnTo>
                <a:lnTo>
                  <a:pt x="204493" y="28318"/>
                </a:lnTo>
                <a:lnTo>
                  <a:pt x="202345" y="26499"/>
                </a:lnTo>
                <a:lnTo>
                  <a:pt x="199643" y="25286"/>
                </a:lnTo>
                <a:lnTo>
                  <a:pt x="193254" y="20552"/>
                </a:lnTo>
                <a:lnTo>
                  <a:pt x="189772" y="17511"/>
                </a:lnTo>
                <a:lnTo>
                  <a:pt x="186180" y="15484"/>
                </a:lnTo>
                <a:lnTo>
                  <a:pt x="182517" y="14133"/>
                </a:lnTo>
                <a:lnTo>
                  <a:pt x="178804" y="13233"/>
                </a:lnTo>
                <a:lnTo>
                  <a:pt x="173789" y="11362"/>
                </a:lnTo>
                <a:lnTo>
                  <a:pt x="167906" y="8844"/>
                </a:lnTo>
                <a:lnTo>
                  <a:pt x="161443" y="5897"/>
                </a:lnTo>
                <a:lnTo>
                  <a:pt x="154595" y="3931"/>
                </a:lnTo>
                <a:lnTo>
                  <a:pt x="147490" y="2621"/>
                </a:lnTo>
                <a:lnTo>
                  <a:pt x="140213" y="1748"/>
                </a:lnTo>
                <a:lnTo>
                  <a:pt x="132821" y="1165"/>
                </a:lnTo>
                <a:lnTo>
                  <a:pt x="125354" y="777"/>
                </a:lnTo>
                <a:lnTo>
                  <a:pt x="117835" y="518"/>
                </a:lnTo>
                <a:lnTo>
                  <a:pt x="109013" y="1615"/>
                </a:lnTo>
                <a:lnTo>
                  <a:pt x="99321" y="3617"/>
                </a:lnTo>
                <a:lnTo>
                  <a:pt x="68509" y="114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68"/>
          <p:cNvSpPr/>
          <p:nvPr/>
        </p:nvSpPr>
        <p:spPr>
          <a:xfrm>
            <a:off x="5521206" y="3851909"/>
            <a:ext cx="239515" cy="365596"/>
          </a:xfrm>
          <a:custGeom>
            <a:avLst/>
            <a:gdLst/>
            <a:ahLst/>
            <a:cxnLst/>
            <a:rect l="0" t="0" r="0" b="0"/>
            <a:pathLst>
              <a:path w="239515" h="365596">
                <a:moveTo>
                  <a:pt x="182364" y="45720"/>
                </a:moveTo>
                <a:lnTo>
                  <a:pt x="176296" y="45720"/>
                </a:lnTo>
                <a:lnTo>
                  <a:pt x="173239" y="44450"/>
                </a:lnTo>
                <a:lnTo>
                  <a:pt x="166455" y="39653"/>
                </a:lnTo>
                <a:lnTo>
                  <a:pt x="162867" y="37865"/>
                </a:lnTo>
                <a:lnTo>
                  <a:pt x="155495" y="35879"/>
                </a:lnTo>
                <a:lnTo>
                  <a:pt x="148270" y="34604"/>
                </a:lnTo>
                <a:lnTo>
                  <a:pt x="142657" y="34430"/>
                </a:lnTo>
                <a:lnTo>
                  <a:pt x="136561" y="34318"/>
                </a:lnTo>
                <a:lnTo>
                  <a:pt x="80104" y="34291"/>
                </a:lnTo>
                <a:lnTo>
                  <a:pt x="73607" y="40358"/>
                </a:lnTo>
                <a:lnTo>
                  <a:pt x="69706" y="44131"/>
                </a:lnTo>
                <a:lnTo>
                  <a:pt x="65407" y="45014"/>
                </a:lnTo>
                <a:lnTo>
                  <a:pt x="62483" y="45250"/>
                </a:lnTo>
                <a:lnTo>
                  <a:pt x="60533" y="46677"/>
                </a:lnTo>
                <a:lnTo>
                  <a:pt x="59233" y="48898"/>
                </a:lnTo>
                <a:lnTo>
                  <a:pt x="58366" y="51649"/>
                </a:lnTo>
                <a:lnTo>
                  <a:pt x="56519" y="53483"/>
                </a:lnTo>
                <a:lnTo>
                  <a:pt x="54017" y="54705"/>
                </a:lnTo>
                <a:lnTo>
                  <a:pt x="46944" y="56668"/>
                </a:lnTo>
                <a:lnTo>
                  <a:pt x="39651" y="63076"/>
                </a:lnTo>
                <a:lnTo>
                  <a:pt x="36422" y="64910"/>
                </a:lnTo>
                <a:lnTo>
                  <a:pt x="29447" y="66949"/>
                </a:lnTo>
                <a:lnTo>
                  <a:pt x="27079" y="68763"/>
                </a:lnTo>
                <a:lnTo>
                  <a:pt x="25501" y="71242"/>
                </a:lnTo>
                <a:lnTo>
                  <a:pt x="24448" y="74165"/>
                </a:lnTo>
                <a:lnTo>
                  <a:pt x="22477" y="76114"/>
                </a:lnTo>
                <a:lnTo>
                  <a:pt x="19892" y="77412"/>
                </a:lnTo>
                <a:lnTo>
                  <a:pt x="16899" y="78279"/>
                </a:lnTo>
                <a:lnTo>
                  <a:pt x="14904" y="80126"/>
                </a:lnTo>
                <a:lnTo>
                  <a:pt x="13574" y="82627"/>
                </a:lnTo>
                <a:lnTo>
                  <a:pt x="12687" y="85565"/>
                </a:lnTo>
                <a:lnTo>
                  <a:pt x="10826" y="87524"/>
                </a:lnTo>
                <a:lnTo>
                  <a:pt x="8315" y="88829"/>
                </a:lnTo>
                <a:lnTo>
                  <a:pt x="5372" y="89700"/>
                </a:lnTo>
                <a:lnTo>
                  <a:pt x="3409" y="91550"/>
                </a:lnTo>
                <a:lnTo>
                  <a:pt x="2100" y="94054"/>
                </a:lnTo>
                <a:lnTo>
                  <a:pt x="646" y="100222"/>
                </a:lnTo>
                <a:lnTo>
                  <a:pt x="0" y="107197"/>
                </a:lnTo>
                <a:lnTo>
                  <a:pt x="1098" y="109565"/>
                </a:lnTo>
                <a:lnTo>
                  <a:pt x="3100" y="111143"/>
                </a:lnTo>
                <a:lnTo>
                  <a:pt x="5705" y="112196"/>
                </a:lnTo>
                <a:lnTo>
                  <a:pt x="7441" y="114167"/>
                </a:lnTo>
                <a:lnTo>
                  <a:pt x="8598" y="116751"/>
                </a:lnTo>
                <a:lnTo>
                  <a:pt x="9370" y="119745"/>
                </a:lnTo>
                <a:lnTo>
                  <a:pt x="12425" y="121740"/>
                </a:lnTo>
                <a:lnTo>
                  <a:pt x="17001" y="123070"/>
                </a:lnTo>
                <a:lnTo>
                  <a:pt x="22592" y="123957"/>
                </a:lnTo>
                <a:lnTo>
                  <a:pt x="28859" y="125818"/>
                </a:lnTo>
                <a:lnTo>
                  <a:pt x="35577" y="128329"/>
                </a:lnTo>
                <a:lnTo>
                  <a:pt x="42596" y="131273"/>
                </a:lnTo>
                <a:lnTo>
                  <a:pt x="48545" y="133236"/>
                </a:lnTo>
                <a:lnTo>
                  <a:pt x="53782" y="134544"/>
                </a:lnTo>
                <a:lnTo>
                  <a:pt x="58542" y="135416"/>
                </a:lnTo>
                <a:lnTo>
                  <a:pt x="65526" y="135997"/>
                </a:lnTo>
                <a:lnTo>
                  <a:pt x="73992" y="136385"/>
                </a:lnTo>
                <a:lnTo>
                  <a:pt x="83446" y="136644"/>
                </a:lnTo>
                <a:lnTo>
                  <a:pt x="91018" y="138086"/>
                </a:lnTo>
                <a:lnTo>
                  <a:pt x="97337" y="140317"/>
                </a:lnTo>
                <a:lnTo>
                  <a:pt x="102819" y="143075"/>
                </a:lnTo>
                <a:lnTo>
                  <a:pt x="109014" y="144914"/>
                </a:lnTo>
                <a:lnTo>
                  <a:pt x="115684" y="146139"/>
                </a:lnTo>
                <a:lnTo>
                  <a:pt x="122670" y="146956"/>
                </a:lnTo>
                <a:lnTo>
                  <a:pt x="128598" y="148771"/>
                </a:lnTo>
                <a:lnTo>
                  <a:pt x="133820" y="151251"/>
                </a:lnTo>
                <a:lnTo>
                  <a:pt x="138571" y="154174"/>
                </a:lnTo>
                <a:lnTo>
                  <a:pt x="143009" y="157393"/>
                </a:lnTo>
                <a:lnTo>
                  <a:pt x="147237" y="160809"/>
                </a:lnTo>
                <a:lnTo>
                  <a:pt x="151326" y="164356"/>
                </a:lnTo>
                <a:lnTo>
                  <a:pt x="156592" y="166721"/>
                </a:lnTo>
                <a:lnTo>
                  <a:pt x="162642" y="168297"/>
                </a:lnTo>
                <a:lnTo>
                  <a:pt x="169216" y="169349"/>
                </a:lnTo>
                <a:lnTo>
                  <a:pt x="174869" y="171319"/>
                </a:lnTo>
                <a:lnTo>
                  <a:pt x="179907" y="173903"/>
                </a:lnTo>
                <a:lnTo>
                  <a:pt x="184536" y="176895"/>
                </a:lnTo>
                <a:lnTo>
                  <a:pt x="188892" y="180160"/>
                </a:lnTo>
                <a:lnTo>
                  <a:pt x="193066" y="183607"/>
                </a:lnTo>
                <a:lnTo>
                  <a:pt x="197118" y="187175"/>
                </a:lnTo>
                <a:lnTo>
                  <a:pt x="199820" y="192093"/>
                </a:lnTo>
                <a:lnTo>
                  <a:pt x="201621" y="197913"/>
                </a:lnTo>
                <a:lnTo>
                  <a:pt x="202822" y="204332"/>
                </a:lnTo>
                <a:lnTo>
                  <a:pt x="207543" y="214851"/>
                </a:lnTo>
                <a:lnTo>
                  <a:pt x="210580" y="219434"/>
                </a:lnTo>
                <a:lnTo>
                  <a:pt x="213954" y="227913"/>
                </a:lnTo>
                <a:lnTo>
                  <a:pt x="214854" y="231952"/>
                </a:lnTo>
                <a:lnTo>
                  <a:pt x="219240" y="239827"/>
                </a:lnTo>
                <a:lnTo>
                  <a:pt x="222188" y="243705"/>
                </a:lnTo>
                <a:lnTo>
                  <a:pt x="224153" y="250100"/>
                </a:lnTo>
                <a:lnTo>
                  <a:pt x="225464" y="258173"/>
                </a:lnTo>
                <a:lnTo>
                  <a:pt x="226337" y="267366"/>
                </a:lnTo>
                <a:lnTo>
                  <a:pt x="226919" y="276034"/>
                </a:lnTo>
                <a:lnTo>
                  <a:pt x="227307" y="284353"/>
                </a:lnTo>
                <a:lnTo>
                  <a:pt x="227566" y="292439"/>
                </a:lnTo>
                <a:lnTo>
                  <a:pt x="226469" y="301639"/>
                </a:lnTo>
                <a:lnTo>
                  <a:pt x="224467" y="311583"/>
                </a:lnTo>
                <a:lnTo>
                  <a:pt x="221862" y="322022"/>
                </a:lnTo>
                <a:lnTo>
                  <a:pt x="218856" y="330252"/>
                </a:lnTo>
                <a:lnTo>
                  <a:pt x="215582" y="337008"/>
                </a:lnTo>
                <a:lnTo>
                  <a:pt x="207270" y="350908"/>
                </a:lnTo>
                <a:lnTo>
                  <a:pt x="202746" y="356196"/>
                </a:lnTo>
                <a:lnTo>
                  <a:pt x="195562" y="363871"/>
                </a:lnTo>
                <a:lnTo>
                  <a:pt x="192432" y="364501"/>
                </a:lnTo>
                <a:lnTo>
                  <a:pt x="187806" y="364921"/>
                </a:lnTo>
                <a:lnTo>
                  <a:pt x="177163" y="365387"/>
                </a:lnTo>
                <a:lnTo>
                  <a:pt x="168199" y="365595"/>
                </a:lnTo>
                <a:lnTo>
                  <a:pt x="164031" y="364380"/>
                </a:lnTo>
                <a:lnTo>
                  <a:pt x="159981" y="362300"/>
                </a:lnTo>
                <a:lnTo>
                  <a:pt x="156012" y="359644"/>
                </a:lnTo>
                <a:lnTo>
                  <a:pt x="152096" y="356603"/>
                </a:lnTo>
                <a:lnTo>
                  <a:pt x="148215" y="353305"/>
                </a:lnTo>
                <a:lnTo>
                  <a:pt x="144358" y="349837"/>
                </a:lnTo>
                <a:lnTo>
                  <a:pt x="140517" y="344985"/>
                </a:lnTo>
                <a:lnTo>
                  <a:pt x="136686" y="339210"/>
                </a:lnTo>
                <a:lnTo>
                  <a:pt x="132862" y="332820"/>
                </a:lnTo>
                <a:lnTo>
                  <a:pt x="128613" y="322334"/>
                </a:lnTo>
                <a:lnTo>
                  <a:pt x="126725" y="312170"/>
                </a:lnTo>
                <a:lnTo>
                  <a:pt x="126221" y="305903"/>
                </a:lnTo>
                <a:lnTo>
                  <a:pt x="125885" y="299186"/>
                </a:lnTo>
                <a:lnTo>
                  <a:pt x="125512" y="281562"/>
                </a:lnTo>
                <a:lnTo>
                  <a:pt x="125412" y="271528"/>
                </a:lnTo>
                <a:lnTo>
                  <a:pt x="126616" y="262299"/>
                </a:lnTo>
                <a:lnTo>
                  <a:pt x="128689" y="253606"/>
                </a:lnTo>
                <a:lnTo>
                  <a:pt x="131340" y="245271"/>
                </a:lnTo>
                <a:lnTo>
                  <a:pt x="133108" y="237174"/>
                </a:lnTo>
                <a:lnTo>
                  <a:pt x="134287" y="229236"/>
                </a:lnTo>
                <a:lnTo>
                  <a:pt x="135072" y="221404"/>
                </a:lnTo>
                <a:lnTo>
                  <a:pt x="138136" y="211103"/>
                </a:lnTo>
                <a:lnTo>
                  <a:pt x="142718" y="199156"/>
                </a:lnTo>
                <a:lnTo>
                  <a:pt x="148314" y="186110"/>
                </a:lnTo>
                <a:lnTo>
                  <a:pt x="152044" y="174874"/>
                </a:lnTo>
                <a:lnTo>
                  <a:pt x="154530" y="164843"/>
                </a:lnTo>
                <a:lnTo>
                  <a:pt x="156188" y="155615"/>
                </a:lnTo>
                <a:lnTo>
                  <a:pt x="161103" y="143114"/>
                </a:lnTo>
                <a:lnTo>
                  <a:pt x="168190" y="128429"/>
                </a:lnTo>
                <a:lnTo>
                  <a:pt x="176724" y="112290"/>
                </a:lnTo>
                <a:lnTo>
                  <a:pt x="183684" y="100260"/>
                </a:lnTo>
                <a:lnTo>
                  <a:pt x="189594" y="90970"/>
                </a:lnTo>
                <a:lnTo>
                  <a:pt x="194804" y="83507"/>
                </a:lnTo>
                <a:lnTo>
                  <a:pt x="198277" y="75991"/>
                </a:lnTo>
                <a:lnTo>
                  <a:pt x="200593" y="68441"/>
                </a:lnTo>
                <a:lnTo>
                  <a:pt x="202136" y="60868"/>
                </a:lnTo>
                <a:lnTo>
                  <a:pt x="204435" y="54549"/>
                </a:lnTo>
                <a:lnTo>
                  <a:pt x="210377" y="44141"/>
                </a:lnTo>
                <a:lnTo>
                  <a:pt x="217251" y="35282"/>
                </a:lnTo>
                <a:lnTo>
                  <a:pt x="220862" y="31141"/>
                </a:lnTo>
                <a:lnTo>
                  <a:pt x="223269" y="27111"/>
                </a:lnTo>
                <a:lnTo>
                  <a:pt x="225944" y="19246"/>
                </a:lnTo>
                <a:lnTo>
                  <a:pt x="227927" y="16641"/>
                </a:lnTo>
                <a:lnTo>
                  <a:pt x="230519" y="14904"/>
                </a:lnTo>
                <a:lnTo>
                  <a:pt x="233517" y="13746"/>
                </a:lnTo>
                <a:lnTo>
                  <a:pt x="235516" y="11704"/>
                </a:lnTo>
                <a:lnTo>
                  <a:pt x="236849" y="9073"/>
                </a:lnTo>
                <a:lnTo>
                  <a:pt x="23951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9"/>
          <p:cNvSpPr/>
          <p:nvPr/>
        </p:nvSpPr>
        <p:spPr>
          <a:xfrm>
            <a:off x="6000750" y="3943350"/>
            <a:ext cx="228601" cy="217171"/>
          </a:xfrm>
          <a:custGeom>
            <a:avLst/>
            <a:gdLst/>
            <a:ahLst/>
            <a:cxnLst/>
            <a:rect l="0" t="0" r="0" b="0"/>
            <a:pathLst>
              <a:path w="228601" h="217171">
                <a:moveTo>
                  <a:pt x="0" y="0"/>
                </a:moveTo>
                <a:lnTo>
                  <a:pt x="0" y="6067"/>
                </a:lnTo>
                <a:lnTo>
                  <a:pt x="2540" y="10395"/>
                </a:lnTo>
                <a:lnTo>
                  <a:pt x="6773" y="15819"/>
                </a:lnTo>
                <a:lnTo>
                  <a:pt x="12136" y="21976"/>
                </a:lnTo>
                <a:lnTo>
                  <a:pt x="21480" y="32203"/>
                </a:lnTo>
                <a:lnTo>
                  <a:pt x="25750" y="36709"/>
                </a:lnTo>
                <a:lnTo>
                  <a:pt x="32406" y="42252"/>
                </a:lnTo>
                <a:lnTo>
                  <a:pt x="40654" y="48488"/>
                </a:lnTo>
                <a:lnTo>
                  <a:pt x="49962" y="55185"/>
                </a:lnTo>
                <a:lnTo>
                  <a:pt x="57438" y="60920"/>
                </a:lnTo>
                <a:lnTo>
                  <a:pt x="63692" y="66013"/>
                </a:lnTo>
                <a:lnTo>
                  <a:pt x="69131" y="70679"/>
                </a:lnTo>
                <a:lnTo>
                  <a:pt x="74027" y="75058"/>
                </a:lnTo>
                <a:lnTo>
                  <a:pt x="82855" y="83313"/>
                </a:lnTo>
                <a:lnTo>
                  <a:pt x="86986" y="88562"/>
                </a:lnTo>
                <a:lnTo>
                  <a:pt x="91010" y="94601"/>
                </a:lnTo>
                <a:lnTo>
                  <a:pt x="94963" y="101167"/>
                </a:lnTo>
                <a:lnTo>
                  <a:pt x="100139" y="106815"/>
                </a:lnTo>
                <a:lnTo>
                  <a:pt x="106129" y="111850"/>
                </a:lnTo>
                <a:lnTo>
                  <a:pt x="112662" y="116476"/>
                </a:lnTo>
                <a:lnTo>
                  <a:pt x="118288" y="120830"/>
                </a:lnTo>
                <a:lnTo>
                  <a:pt x="123309" y="125003"/>
                </a:lnTo>
                <a:lnTo>
                  <a:pt x="127925" y="129055"/>
                </a:lnTo>
                <a:lnTo>
                  <a:pt x="136442" y="136945"/>
                </a:lnTo>
                <a:lnTo>
                  <a:pt x="148376" y="148526"/>
                </a:lnTo>
                <a:lnTo>
                  <a:pt x="175247" y="175256"/>
                </a:lnTo>
                <a:lnTo>
                  <a:pt x="179061" y="177797"/>
                </a:lnTo>
                <a:lnTo>
                  <a:pt x="182874" y="179491"/>
                </a:lnTo>
                <a:lnTo>
                  <a:pt x="186686" y="180621"/>
                </a:lnTo>
                <a:lnTo>
                  <a:pt x="189227" y="182644"/>
                </a:lnTo>
                <a:lnTo>
                  <a:pt x="190921" y="185262"/>
                </a:lnTo>
                <a:lnTo>
                  <a:pt x="192051" y="188278"/>
                </a:lnTo>
                <a:lnTo>
                  <a:pt x="196693" y="195016"/>
                </a:lnTo>
                <a:lnTo>
                  <a:pt x="203952" y="203621"/>
                </a:lnTo>
                <a:lnTo>
                  <a:pt x="205818" y="204327"/>
                </a:lnTo>
                <a:lnTo>
                  <a:pt x="211278" y="205112"/>
                </a:lnTo>
                <a:lnTo>
                  <a:pt x="213242" y="206591"/>
                </a:lnTo>
                <a:lnTo>
                  <a:pt x="214551" y="208847"/>
                </a:lnTo>
                <a:lnTo>
                  <a:pt x="228600" y="2171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0"/>
          <p:cNvSpPr/>
          <p:nvPr/>
        </p:nvSpPr>
        <p:spPr>
          <a:xfrm>
            <a:off x="6023609" y="3920489"/>
            <a:ext cx="160021" cy="285751"/>
          </a:xfrm>
          <a:custGeom>
            <a:avLst/>
            <a:gdLst/>
            <a:ahLst/>
            <a:cxnLst/>
            <a:rect l="0" t="0" r="0" b="0"/>
            <a:pathLst>
              <a:path w="160021" h="285751">
                <a:moveTo>
                  <a:pt x="160020" y="0"/>
                </a:moveTo>
                <a:lnTo>
                  <a:pt x="160020" y="9842"/>
                </a:lnTo>
                <a:lnTo>
                  <a:pt x="156634" y="17498"/>
                </a:lnTo>
                <a:lnTo>
                  <a:pt x="153953" y="23095"/>
                </a:lnTo>
                <a:lnTo>
                  <a:pt x="152165" y="28097"/>
                </a:lnTo>
                <a:lnTo>
                  <a:pt x="150974" y="32701"/>
                </a:lnTo>
                <a:lnTo>
                  <a:pt x="150179" y="37041"/>
                </a:lnTo>
                <a:lnTo>
                  <a:pt x="148380" y="42474"/>
                </a:lnTo>
                <a:lnTo>
                  <a:pt x="145910" y="48636"/>
                </a:lnTo>
                <a:lnTo>
                  <a:pt x="142993" y="55284"/>
                </a:lnTo>
                <a:lnTo>
                  <a:pt x="139779" y="60986"/>
                </a:lnTo>
                <a:lnTo>
                  <a:pt x="136366" y="66058"/>
                </a:lnTo>
                <a:lnTo>
                  <a:pt x="132821" y="70708"/>
                </a:lnTo>
                <a:lnTo>
                  <a:pt x="129187" y="76349"/>
                </a:lnTo>
                <a:lnTo>
                  <a:pt x="125495" y="82649"/>
                </a:lnTo>
                <a:lnTo>
                  <a:pt x="121764" y="89390"/>
                </a:lnTo>
                <a:lnTo>
                  <a:pt x="104376" y="123147"/>
                </a:lnTo>
                <a:lnTo>
                  <a:pt x="98794" y="132899"/>
                </a:lnTo>
                <a:lnTo>
                  <a:pt x="93803" y="140669"/>
                </a:lnTo>
                <a:lnTo>
                  <a:pt x="89206" y="147120"/>
                </a:lnTo>
                <a:lnTo>
                  <a:pt x="84871" y="153960"/>
                </a:lnTo>
                <a:lnTo>
                  <a:pt x="80711" y="161060"/>
                </a:lnTo>
                <a:lnTo>
                  <a:pt x="76667" y="168333"/>
                </a:lnTo>
                <a:lnTo>
                  <a:pt x="72701" y="174453"/>
                </a:lnTo>
                <a:lnTo>
                  <a:pt x="68788" y="179802"/>
                </a:lnTo>
                <a:lnTo>
                  <a:pt x="64909" y="184638"/>
                </a:lnTo>
                <a:lnTo>
                  <a:pt x="61053" y="189132"/>
                </a:lnTo>
                <a:lnTo>
                  <a:pt x="57212" y="193398"/>
                </a:lnTo>
                <a:lnTo>
                  <a:pt x="53381" y="197512"/>
                </a:lnTo>
                <a:lnTo>
                  <a:pt x="50828" y="201525"/>
                </a:lnTo>
                <a:lnTo>
                  <a:pt x="47990" y="209370"/>
                </a:lnTo>
                <a:lnTo>
                  <a:pt x="45964" y="214510"/>
                </a:lnTo>
                <a:lnTo>
                  <a:pt x="43343" y="220477"/>
                </a:lnTo>
                <a:lnTo>
                  <a:pt x="40326" y="226995"/>
                </a:lnTo>
                <a:lnTo>
                  <a:pt x="35774" y="232610"/>
                </a:lnTo>
                <a:lnTo>
                  <a:pt x="30200" y="237624"/>
                </a:lnTo>
                <a:lnTo>
                  <a:pt x="23943" y="242235"/>
                </a:lnTo>
                <a:lnTo>
                  <a:pt x="18502" y="246581"/>
                </a:lnTo>
                <a:lnTo>
                  <a:pt x="13605" y="250747"/>
                </a:lnTo>
                <a:lnTo>
                  <a:pt x="9070" y="254795"/>
                </a:lnTo>
                <a:lnTo>
                  <a:pt x="6047" y="258764"/>
                </a:lnTo>
                <a:lnTo>
                  <a:pt x="2689" y="266560"/>
                </a:lnTo>
                <a:lnTo>
                  <a:pt x="1195" y="270871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1"/>
          <p:cNvSpPr/>
          <p:nvPr/>
        </p:nvSpPr>
        <p:spPr>
          <a:xfrm>
            <a:off x="6446520" y="3863339"/>
            <a:ext cx="22860" cy="342901"/>
          </a:xfrm>
          <a:custGeom>
            <a:avLst/>
            <a:gdLst/>
            <a:ahLst/>
            <a:cxnLst/>
            <a:rect l="0" t="0" r="0" b="0"/>
            <a:pathLst>
              <a:path w="22860" h="342901">
                <a:moveTo>
                  <a:pt x="0" y="0"/>
                </a:moveTo>
                <a:lnTo>
                  <a:pt x="0" y="6069"/>
                </a:lnTo>
                <a:lnTo>
                  <a:pt x="1270" y="9126"/>
                </a:lnTo>
                <a:lnTo>
                  <a:pt x="3387" y="12434"/>
                </a:lnTo>
                <a:lnTo>
                  <a:pt x="6067" y="15909"/>
                </a:lnTo>
                <a:lnTo>
                  <a:pt x="7855" y="19496"/>
                </a:lnTo>
                <a:lnTo>
                  <a:pt x="9046" y="23158"/>
                </a:lnTo>
                <a:lnTo>
                  <a:pt x="9841" y="26869"/>
                </a:lnTo>
                <a:lnTo>
                  <a:pt x="10370" y="31882"/>
                </a:lnTo>
                <a:lnTo>
                  <a:pt x="10723" y="37765"/>
                </a:lnTo>
                <a:lnTo>
                  <a:pt x="10959" y="44227"/>
                </a:lnTo>
                <a:lnTo>
                  <a:pt x="11290" y="71525"/>
                </a:lnTo>
                <a:lnTo>
                  <a:pt x="12606" y="80703"/>
                </a:lnTo>
                <a:lnTo>
                  <a:pt x="14754" y="89362"/>
                </a:lnTo>
                <a:lnTo>
                  <a:pt x="17456" y="97675"/>
                </a:lnTo>
                <a:lnTo>
                  <a:pt x="19258" y="104487"/>
                </a:lnTo>
                <a:lnTo>
                  <a:pt x="20458" y="110298"/>
                </a:lnTo>
                <a:lnTo>
                  <a:pt x="21258" y="115442"/>
                </a:lnTo>
                <a:lnTo>
                  <a:pt x="21792" y="121412"/>
                </a:lnTo>
                <a:lnTo>
                  <a:pt x="22148" y="127932"/>
                </a:lnTo>
                <a:lnTo>
                  <a:pt x="22385" y="134818"/>
                </a:lnTo>
                <a:lnTo>
                  <a:pt x="22854" y="311806"/>
                </a:lnTo>
                <a:lnTo>
                  <a:pt x="22859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2"/>
          <p:cNvSpPr/>
          <p:nvPr/>
        </p:nvSpPr>
        <p:spPr>
          <a:xfrm>
            <a:off x="6664160" y="3783329"/>
            <a:ext cx="307897" cy="399836"/>
          </a:xfrm>
          <a:custGeom>
            <a:avLst/>
            <a:gdLst/>
            <a:ahLst/>
            <a:cxnLst/>
            <a:rect l="0" t="0" r="0" b="0"/>
            <a:pathLst>
              <a:path w="307897" h="399836">
                <a:moveTo>
                  <a:pt x="10959" y="45721"/>
                </a:moveTo>
                <a:lnTo>
                  <a:pt x="10959" y="101752"/>
                </a:lnTo>
                <a:lnTo>
                  <a:pt x="9690" y="113554"/>
                </a:lnTo>
                <a:lnTo>
                  <a:pt x="7573" y="125233"/>
                </a:lnTo>
                <a:lnTo>
                  <a:pt x="4892" y="136829"/>
                </a:lnTo>
                <a:lnTo>
                  <a:pt x="3104" y="148369"/>
                </a:lnTo>
                <a:lnTo>
                  <a:pt x="1912" y="159873"/>
                </a:lnTo>
                <a:lnTo>
                  <a:pt x="1118" y="171352"/>
                </a:lnTo>
                <a:lnTo>
                  <a:pt x="589" y="184085"/>
                </a:lnTo>
                <a:lnTo>
                  <a:pt x="0" y="211779"/>
                </a:lnTo>
                <a:lnTo>
                  <a:pt x="1113" y="226276"/>
                </a:lnTo>
                <a:lnTo>
                  <a:pt x="3126" y="241021"/>
                </a:lnTo>
                <a:lnTo>
                  <a:pt x="5737" y="255931"/>
                </a:lnTo>
                <a:lnTo>
                  <a:pt x="7477" y="268411"/>
                </a:lnTo>
                <a:lnTo>
                  <a:pt x="8638" y="279271"/>
                </a:lnTo>
                <a:lnTo>
                  <a:pt x="9412" y="289051"/>
                </a:lnTo>
                <a:lnTo>
                  <a:pt x="12468" y="298111"/>
                </a:lnTo>
                <a:lnTo>
                  <a:pt x="17045" y="306691"/>
                </a:lnTo>
                <a:lnTo>
                  <a:pt x="22637" y="314951"/>
                </a:lnTo>
                <a:lnTo>
                  <a:pt x="27634" y="322997"/>
                </a:lnTo>
                <a:lnTo>
                  <a:pt x="32236" y="330902"/>
                </a:lnTo>
                <a:lnTo>
                  <a:pt x="40736" y="346458"/>
                </a:lnTo>
                <a:lnTo>
                  <a:pt x="48747" y="361838"/>
                </a:lnTo>
                <a:lnTo>
                  <a:pt x="53932" y="368226"/>
                </a:lnTo>
                <a:lnTo>
                  <a:pt x="59928" y="373754"/>
                </a:lnTo>
                <a:lnTo>
                  <a:pt x="66464" y="378709"/>
                </a:lnTo>
                <a:lnTo>
                  <a:pt x="72093" y="383283"/>
                </a:lnTo>
                <a:lnTo>
                  <a:pt x="77115" y="387602"/>
                </a:lnTo>
                <a:lnTo>
                  <a:pt x="81733" y="391752"/>
                </a:lnTo>
                <a:lnTo>
                  <a:pt x="87351" y="394518"/>
                </a:lnTo>
                <a:lnTo>
                  <a:pt x="93638" y="396362"/>
                </a:lnTo>
                <a:lnTo>
                  <a:pt x="100368" y="397592"/>
                </a:lnTo>
                <a:lnTo>
                  <a:pt x="106125" y="398411"/>
                </a:lnTo>
                <a:lnTo>
                  <a:pt x="111234" y="398957"/>
                </a:lnTo>
                <a:lnTo>
                  <a:pt x="120296" y="399564"/>
                </a:lnTo>
                <a:lnTo>
                  <a:pt x="128557" y="399835"/>
                </a:lnTo>
                <a:lnTo>
                  <a:pt x="133808" y="398637"/>
                </a:lnTo>
                <a:lnTo>
                  <a:pt x="139848" y="396568"/>
                </a:lnTo>
                <a:lnTo>
                  <a:pt x="146415" y="393919"/>
                </a:lnTo>
                <a:lnTo>
                  <a:pt x="154603" y="389613"/>
                </a:lnTo>
                <a:lnTo>
                  <a:pt x="163872" y="384202"/>
                </a:lnTo>
                <a:lnTo>
                  <a:pt x="173862" y="378055"/>
                </a:lnTo>
                <a:lnTo>
                  <a:pt x="181791" y="372687"/>
                </a:lnTo>
                <a:lnTo>
                  <a:pt x="188347" y="367838"/>
                </a:lnTo>
                <a:lnTo>
                  <a:pt x="193988" y="363336"/>
                </a:lnTo>
                <a:lnTo>
                  <a:pt x="200289" y="357794"/>
                </a:lnTo>
                <a:lnTo>
                  <a:pt x="207029" y="351560"/>
                </a:lnTo>
                <a:lnTo>
                  <a:pt x="230029" y="329371"/>
                </a:lnTo>
                <a:lnTo>
                  <a:pt x="248872" y="310669"/>
                </a:lnTo>
                <a:lnTo>
                  <a:pt x="254657" y="303633"/>
                </a:lnTo>
                <a:lnTo>
                  <a:pt x="259784" y="296402"/>
                </a:lnTo>
                <a:lnTo>
                  <a:pt x="264472" y="289041"/>
                </a:lnTo>
                <a:lnTo>
                  <a:pt x="270139" y="276515"/>
                </a:lnTo>
                <a:lnTo>
                  <a:pt x="276456" y="260543"/>
                </a:lnTo>
                <a:lnTo>
                  <a:pt x="283207" y="242276"/>
                </a:lnTo>
                <a:lnTo>
                  <a:pt x="288978" y="225017"/>
                </a:lnTo>
                <a:lnTo>
                  <a:pt x="294095" y="208431"/>
                </a:lnTo>
                <a:lnTo>
                  <a:pt x="298777" y="192294"/>
                </a:lnTo>
                <a:lnTo>
                  <a:pt x="301898" y="178997"/>
                </a:lnTo>
                <a:lnTo>
                  <a:pt x="303978" y="167591"/>
                </a:lnTo>
                <a:lnTo>
                  <a:pt x="305366" y="157447"/>
                </a:lnTo>
                <a:lnTo>
                  <a:pt x="306290" y="149415"/>
                </a:lnTo>
                <a:lnTo>
                  <a:pt x="307318" y="137104"/>
                </a:lnTo>
                <a:lnTo>
                  <a:pt x="307591" y="130773"/>
                </a:lnTo>
                <a:lnTo>
                  <a:pt x="307896" y="116965"/>
                </a:lnTo>
                <a:lnTo>
                  <a:pt x="305437" y="108457"/>
                </a:lnTo>
                <a:lnTo>
                  <a:pt x="301258" y="98975"/>
                </a:lnTo>
                <a:lnTo>
                  <a:pt x="295932" y="88843"/>
                </a:lnTo>
                <a:lnTo>
                  <a:pt x="292382" y="80819"/>
                </a:lnTo>
                <a:lnTo>
                  <a:pt x="288436" y="68516"/>
                </a:lnTo>
                <a:lnTo>
                  <a:pt x="283295" y="58815"/>
                </a:lnTo>
                <a:lnTo>
                  <a:pt x="276778" y="50270"/>
                </a:lnTo>
                <a:lnTo>
                  <a:pt x="269647" y="42239"/>
                </a:lnTo>
                <a:lnTo>
                  <a:pt x="262245" y="34437"/>
                </a:lnTo>
                <a:lnTo>
                  <a:pt x="247146" y="19079"/>
                </a:lnTo>
                <a:lnTo>
                  <a:pt x="243347" y="16530"/>
                </a:lnTo>
                <a:lnTo>
                  <a:pt x="235739" y="13696"/>
                </a:lnTo>
                <a:lnTo>
                  <a:pt x="228125" y="9051"/>
                </a:lnTo>
                <a:lnTo>
                  <a:pt x="224317" y="6034"/>
                </a:lnTo>
                <a:lnTo>
                  <a:pt x="220508" y="4023"/>
                </a:lnTo>
                <a:lnTo>
                  <a:pt x="216698" y="2682"/>
                </a:lnTo>
                <a:lnTo>
                  <a:pt x="20527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73"/>
          <p:cNvSpPr/>
          <p:nvPr/>
        </p:nvSpPr>
        <p:spPr>
          <a:xfrm>
            <a:off x="6686550" y="3794801"/>
            <a:ext cx="217170" cy="137120"/>
          </a:xfrm>
          <a:custGeom>
            <a:avLst/>
            <a:gdLst/>
            <a:ahLst/>
            <a:cxnLst/>
            <a:rect l="0" t="0" r="0" b="0"/>
            <a:pathLst>
              <a:path w="217170" h="137120">
                <a:moveTo>
                  <a:pt x="217169" y="11388"/>
                </a:moveTo>
                <a:lnTo>
                  <a:pt x="211102" y="11388"/>
                </a:lnTo>
                <a:lnTo>
                  <a:pt x="209314" y="10118"/>
                </a:lnTo>
                <a:lnTo>
                  <a:pt x="208122" y="8002"/>
                </a:lnTo>
                <a:lnTo>
                  <a:pt x="207328" y="5321"/>
                </a:lnTo>
                <a:lnTo>
                  <a:pt x="205529" y="3533"/>
                </a:lnTo>
                <a:lnTo>
                  <a:pt x="203059" y="2342"/>
                </a:lnTo>
                <a:lnTo>
                  <a:pt x="196929" y="1018"/>
                </a:lnTo>
                <a:lnTo>
                  <a:pt x="193516" y="665"/>
                </a:lnTo>
                <a:lnTo>
                  <a:pt x="189970" y="429"/>
                </a:lnTo>
                <a:lnTo>
                  <a:pt x="179258" y="168"/>
                </a:lnTo>
                <a:lnTo>
                  <a:pt x="151684" y="0"/>
                </a:lnTo>
                <a:lnTo>
                  <a:pt x="143032" y="1256"/>
                </a:lnTo>
                <a:lnTo>
                  <a:pt x="133455" y="3364"/>
                </a:lnTo>
                <a:lnTo>
                  <a:pt x="108911" y="9803"/>
                </a:lnTo>
                <a:lnTo>
                  <a:pt x="102168" y="14070"/>
                </a:lnTo>
                <a:lnTo>
                  <a:pt x="98592" y="16986"/>
                </a:lnTo>
                <a:lnTo>
                  <a:pt x="94938" y="18930"/>
                </a:lnTo>
                <a:lnTo>
                  <a:pt x="91232" y="20226"/>
                </a:lnTo>
                <a:lnTo>
                  <a:pt x="82226" y="22306"/>
                </a:lnTo>
                <a:lnTo>
                  <a:pt x="77608" y="25978"/>
                </a:lnTo>
                <a:lnTo>
                  <a:pt x="70363" y="32614"/>
                </a:lnTo>
                <a:lnTo>
                  <a:pt x="65985" y="33522"/>
                </a:lnTo>
                <a:lnTo>
                  <a:pt x="63041" y="33764"/>
                </a:lnTo>
                <a:lnTo>
                  <a:pt x="61076" y="35196"/>
                </a:lnTo>
                <a:lnTo>
                  <a:pt x="59768" y="37420"/>
                </a:lnTo>
                <a:lnTo>
                  <a:pt x="58895" y="40173"/>
                </a:lnTo>
                <a:lnTo>
                  <a:pt x="57043" y="42008"/>
                </a:lnTo>
                <a:lnTo>
                  <a:pt x="54539" y="43231"/>
                </a:lnTo>
                <a:lnTo>
                  <a:pt x="51599" y="44047"/>
                </a:lnTo>
                <a:lnTo>
                  <a:pt x="49639" y="45861"/>
                </a:lnTo>
                <a:lnTo>
                  <a:pt x="48333" y="48340"/>
                </a:lnTo>
                <a:lnTo>
                  <a:pt x="47462" y="51263"/>
                </a:lnTo>
                <a:lnTo>
                  <a:pt x="45611" y="54481"/>
                </a:lnTo>
                <a:lnTo>
                  <a:pt x="43107" y="57897"/>
                </a:lnTo>
                <a:lnTo>
                  <a:pt x="40168" y="61444"/>
                </a:lnTo>
                <a:lnTo>
                  <a:pt x="38208" y="65079"/>
                </a:lnTo>
                <a:lnTo>
                  <a:pt x="36902" y="68772"/>
                </a:lnTo>
                <a:lnTo>
                  <a:pt x="36031" y="72504"/>
                </a:lnTo>
                <a:lnTo>
                  <a:pt x="34180" y="74992"/>
                </a:lnTo>
                <a:lnTo>
                  <a:pt x="31677" y="76651"/>
                </a:lnTo>
                <a:lnTo>
                  <a:pt x="28738" y="77757"/>
                </a:lnTo>
                <a:lnTo>
                  <a:pt x="26778" y="79764"/>
                </a:lnTo>
                <a:lnTo>
                  <a:pt x="25472" y="82372"/>
                </a:lnTo>
                <a:lnTo>
                  <a:pt x="24601" y="85381"/>
                </a:lnTo>
                <a:lnTo>
                  <a:pt x="22751" y="88657"/>
                </a:lnTo>
                <a:lnTo>
                  <a:pt x="20247" y="92111"/>
                </a:lnTo>
                <a:lnTo>
                  <a:pt x="17308" y="95683"/>
                </a:lnTo>
                <a:lnTo>
                  <a:pt x="15348" y="99335"/>
                </a:lnTo>
                <a:lnTo>
                  <a:pt x="14042" y="103039"/>
                </a:lnTo>
                <a:lnTo>
                  <a:pt x="13172" y="106779"/>
                </a:lnTo>
                <a:lnTo>
                  <a:pt x="11321" y="109273"/>
                </a:lnTo>
                <a:lnTo>
                  <a:pt x="8817" y="110934"/>
                </a:lnTo>
                <a:lnTo>
                  <a:pt x="5877" y="112042"/>
                </a:lnTo>
                <a:lnTo>
                  <a:pt x="3918" y="114051"/>
                </a:lnTo>
                <a:lnTo>
                  <a:pt x="2612" y="116661"/>
                </a:lnTo>
                <a:lnTo>
                  <a:pt x="516" y="123905"/>
                </a:lnTo>
                <a:lnTo>
                  <a:pt x="344" y="125770"/>
                </a:lnTo>
                <a:lnTo>
                  <a:pt x="229" y="128283"/>
                </a:lnTo>
                <a:lnTo>
                  <a:pt x="0" y="1371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74"/>
          <p:cNvSpPr/>
          <p:nvPr/>
        </p:nvSpPr>
        <p:spPr>
          <a:xfrm>
            <a:off x="7098030" y="3783371"/>
            <a:ext cx="137161" cy="68522"/>
          </a:xfrm>
          <a:custGeom>
            <a:avLst/>
            <a:gdLst/>
            <a:ahLst/>
            <a:cxnLst/>
            <a:rect l="0" t="0" r="0" b="0"/>
            <a:pathLst>
              <a:path w="137161" h="68522">
                <a:moveTo>
                  <a:pt x="0" y="11388"/>
                </a:moveTo>
                <a:lnTo>
                  <a:pt x="9841" y="1547"/>
                </a:lnTo>
                <a:lnTo>
                  <a:pt x="14111" y="665"/>
                </a:lnTo>
                <a:lnTo>
                  <a:pt x="22347" y="0"/>
                </a:lnTo>
                <a:lnTo>
                  <a:pt x="22519" y="1256"/>
                </a:lnTo>
                <a:lnTo>
                  <a:pt x="22632" y="3364"/>
                </a:lnTo>
                <a:lnTo>
                  <a:pt x="22708" y="6039"/>
                </a:lnTo>
                <a:lnTo>
                  <a:pt x="22846" y="36669"/>
                </a:lnTo>
                <a:lnTo>
                  <a:pt x="21581" y="40942"/>
                </a:lnTo>
                <a:lnTo>
                  <a:pt x="19467" y="45061"/>
                </a:lnTo>
                <a:lnTo>
                  <a:pt x="16788" y="49077"/>
                </a:lnTo>
                <a:lnTo>
                  <a:pt x="15001" y="53024"/>
                </a:lnTo>
                <a:lnTo>
                  <a:pt x="13811" y="56925"/>
                </a:lnTo>
                <a:lnTo>
                  <a:pt x="11569" y="67859"/>
                </a:lnTo>
                <a:lnTo>
                  <a:pt x="14878" y="68236"/>
                </a:lnTo>
                <a:lnTo>
                  <a:pt x="21283" y="68479"/>
                </a:lnTo>
                <a:lnTo>
                  <a:pt x="28460" y="68521"/>
                </a:lnTo>
                <a:lnTo>
                  <a:pt x="31673" y="67257"/>
                </a:lnTo>
                <a:lnTo>
                  <a:pt x="35085" y="65144"/>
                </a:lnTo>
                <a:lnTo>
                  <a:pt x="38630" y="62465"/>
                </a:lnTo>
                <a:lnTo>
                  <a:pt x="42263" y="60680"/>
                </a:lnTo>
                <a:lnTo>
                  <a:pt x="45955" y="59489"/>
                </a:lnTo>
                <a:lnTo>
                  <a:pt x="54938" y="57579"/>
                </a:lnTo>
                <a:lnTo>
                  <a:pt x="56945" y="57422"/>
                </a:lnTo>
                <a:lnTo>
                  <a:pt x="59554" y="57317"/>
                </a:lnTo>
                <a:lnTo>
                  <a:pt x="65838" y="57201"/>
                </a:lnTo>
                <a:lnTo>
                  <a:pt x="72864" y="57150"/>
                </a:lnTo>
                <a:lnTo>
                  <a:pt x="76516" y="55866"/>
                </a:lnTo>
                <a:lnTo>
                  <a:pt x="80220" y="53740"/>
                </a:lnTo>
                <a:lnTo>
                  <a:pt x="83960" y="51053"/>
                </a:lnTo>
                <a:lnTo>
                  <a:pt x="87723" y="49262"/>
                </a:lnTo>
                <a:lnTo>
                  <a:pt x="91502" y="48067"/>
                </a:lnTo>
                <a:lnTo>
                  <a:pt x="95291" y="47271"/>
                </a:lnTo>
                <a:lnTo>
                  <a:pt x="101628" y="46740"/>
                </a:lnTo>
                <a:lnTo>
                  <a:pt x="109661" y="46386"/>
                </a:lnTo>
                <a:lnTo>
                  <a:pt x="137160" y="456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75"/>
          <p:cNvSpPr/>
          <p:nvPr/>
        </p:nvSpPr>
        <p:spPr>
          <a:xfrm>
            <a:off x="7213918" y="3783329"/>
            <a:ext cx="32702" cy="217172"/>
          </a:xfrm>
          <a:custGeom>
            <a:avLst/>
            <a:gdLst/>
            <a:ahLst/>
            <a:cxnLst/>
            <a:rect l="0" t="0" r="0" b="0"/>
            <a:pathLst>
              <a:path w="32702" h="217172">
                <a:moveTo>
                  <a:pt x="9841" y="0"/>
                </a:moveTo>
                <a:lnTo>
                  <a:pt x="3774" y="0"/>
                </a:lnTo>
                <a:lnTo>
                  <a:pt x="1986" y="1271"/>
                </a:lnTo>
                <a:lnTo>
                  <a:pt x="795" y="3387"/>
                </a:lnTo>
                <a:lnTo>
                  <a:pt x="0" y="6068"/>
                </a:lnTo>
                <a:lnTo>
                  <a:pt x="741" y="7856"/>
                </a:lnTo>
                <a:lnTo>
                  <a:pt x="2505" y="9047"/>
                </a:lnTo>
                <a:lnTo>
                  <a:pt x="4950" y="9842"/>
                </a:lnTo>
                <a:lnTo>
                  <a:pt x="6581" y="11642"/>
                </a:lnTo>
                <a:lnTo>
                  <a:pt x="7668" y="14111"/>
                </a:lnTo>
                <a:lnTo>
                  <a:pt x="8392" y="17028"/>
                </a:lnTo>
                <a:lnTo>
                  <a:pt x="9197" y="23655"/>
                </a:lnTo>
                <a:lnTo>
                  <a:pt x="9412" y="27200"/>
                </a:lnTo>
                <a:lnTo>
                  <a:pt x="10825" y="30834"/>
                </a:lnTo>
                <a:lnTo>
                  <a:pt x="13037" y="34526"/>
                </a:lnTo>
                <a:lnTo>
                  <a:pt x="15783" y="38257"/>
                </a:lnTo>
                <a:lnTo>
                  <a:pt x="17611" y="43285"/>
                </a:lnTo>
                <a:lnTo>
                  <a:pt x="18831" y="49177"/>
                </a:lnTo>
                <a:lnTo>
                  <a:pt x="19645" y="55645"/>
                </a:lnTo>
                <a:lnTo>
                  <a:pt x="20187" y="65037"/>
                </a:lnTo>
                <a:lnTo>
                  <a:pt x="20790" y="89019"/>
                </a:lnTo>
                <a:lnTo>
                  <a:pt x="21230" y="157513"/>
                </a:lnTo>
                <a:lnTo>
                  <a:pt x="22513" y="163429"/>
                </a:lnTo>
                <a:lnTo>
                  <a:pt x="24640" y="168643"/>
                </a:lnTo>
                <a:lnTo>
                  <a:pt x="27327" y="173389"/>
                </a:lnTo>
                <a:lnTo>
                  <a:pt x="29118" y="177823"/>
                </a:lnTo>
                <a:lnTo>
                  <a:pt x="30313" y="182049"/>
                </a:lnTo>
                <a:lnTo>
                  <a:pt x="32230" y="191888"/>
                </a:lnTo>
                <a:lnTo>
                  <a:pt x="32492" y="196621"/>
                </a:lnTo>
                <a:lnTo>
                  <a:pt x="32660" y="203939"/>
                </a:lnTo>
                <a:lnTo>
                  <a:pt x="32701" y="2171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76"/>
          <p:cNvSpPr/>
          <p:nvPr/>
        </p:nvSpPr>
        <p:spPr>
          <a:xfrm>
            <a:off x="3566978" y="5269249"/>
            <a:ext cx="273502" cy="422891"/>
          </a:xfrm>
          <a:custGeom>
            <a:avLst/>
            <a:gdLst/>
            <a:ahLst/>
            <a:cxnLst/>
            <a:rect l="0" t="0" r="0" b="0"/>
            <a:pathLst>
              <a:path w="273502" h="422891">
                <a:moveTo>
                  <a:pt x="33472" y="125710"/>
                </a:moveTo>
                <a:lnTo>
                  <a:pt x="33472" y="87883"/>
                </a:lnTo>
                <a:lnTo>
                  <a:pt x="36858" y="76725"/>
                </a:lnTo>
                <a:lnTo>
                  <a:pt x="39539" y="70194"/>
                </a:lnTo>
                <a:lnTo>
                  <a:pt x="43867" y="62029"/>
                </a:lnTo>
                <a:lnTo>
                  <a:pt x="49292" y="52776"/>
                </a:lnTo>
                <a:lnTo>
                  <a:pt x="55448" y="42798"/>
                </a:lnTo>
                <a:lnTo>
                  <a:pt x="60823" y="34875"/>
                </a:lnTo>
                <a:lnTo>
                  <a:pt x="65676" y="28323"/>
                </a:lnTo>
                <a:lnTo>
                  <a:pt x="70181" y="22686"/>
                </a:lnTo>
                <a:lnTo>
                  <a:pt x="78573" y="13035"/>
                </a:lnTo>
                <a:lnTo>
                  <a:pt x="82590" y="8684"/>
                </a:lnTo>
                <a:lnTo>
                  <a:pt x="87807" y="5782"/>
                </a:lnTo>
                <a:lnTo>
                  <a:pt x="93825" y="3848"/>
                </a:lnTo>
                <a:lnTo>
                  <a:pt x="100377" y="2559"/>
                </a:lnTo>
                <a:lnTo>
                  <a:pt x="106016" y="1700"/>
                </a:lnTo>
                <a:lnTo>
                  <a:pt x="111044" y="1126"/>
                </a:lnTo>
                <a:lnTo>
                  <a:pt x="115666" y="744"/>
                </a:lnTo>
                <a:lnTo>
                  <a:pt x="124190" y="320"/>
                </a:lnTo>
                <a:lnTo>
                  <a:pt x="132210" y="132"/>
                </a:lnTo>
                <a:lnTo>
                  <a:pt x="151539" y="0"/>
                </a:lnTo>
                <a:lnTo>
                  <a:pt x="155364" y="2534"/>
                </a:lnTo>
                <a:lnTo>
                  <a:pt x="162999" y="12122"/>
                </a:lnTo>
                <a:lnTo>
                  <a:pt x="168083" y="16965"/>
                </a:lnTo>
                <a:lnTo>
                  <a:pt x="174013" y="21463"/>
                </a:lnTo>
                <a:lnTo>
                  <a:pt x="180506" y="25732"/>
                </a:lnTo>
                <a:lnTo>
                  <a:pt x="184834" y="29848"/>
                </a:lnTo>
                <a:lnTo>
                  <a:pt x="187720" y="33862"/>
                </a:lnTo>
                <a:lnTo>
                  <a:pt x="192196" y="45519"/>
                </a:lnTo>
                <a:lnTo>
                  <a:pt x="195168" y="55740"/>
                </a:lnTo>
                <a:lnTo>
                  <a:pt x="198419" y="67633"/>
                </a:lnTo>
                <a:lnTo>
                  <a:pt x="201857" y="78102"/>
                </a:lnTo>
                <a:lnTo>
                  <a:pt x="205418" y="87622"/>
                </a:lnTo>
                <a:lnTo>
                  <a:pt x="209063" y="96508"/>
                </a:lnTo>
                <a:lnTo>
                  <a:pt x="211492" y="104972"/>
                </a:lnTo>
                <a:lnTo>
                  <a:pt x="213112" y="113155"/>
                </a:lnTo>
                <a:lnTo>
                  <a:pt x="214192" y="121150"/>
                </a:lnTo>
                <a:lnTo>
                  <a:pt x="214912" y="129020"/>
                </a:lnTo>
                <a:lnTo>
                  <a:pt x="215391" y="136807"/>
                </a:lnTo>
                <a:lnTo>
                  <a:pt x="215712" y="144538"/>
                </a:lnTo>
                <a:lnTo>
                  <a:pt x="216067" y="163288"/>
                </a:lnTo>
                <a:lnTo>
                  <a:pt x="216162" y="173622"/>
                </a:lnTo>
                <a:lnTo>
                  <a:pt x="214955" y="183051"/>
                </a:lnTo>
                <a:lnTo>
                  <a:pt x="212881" y="191878"/>
                </a:lnTo>
                <a:lnTo>
                  <a:pt x="210228" y="200302"/>
                </a:lnTo>
                <a:lnTo>
                  <a:pt x="208459" y="208458"/>
                </a:lnTo>
                <a:lnTo>
                  <a:pt x="207280" y="216436"/>
                </a:lnTo>
                <a:lnTo>
                  <a:pt x="206493" y="224294"/>
                </a:lnTo>
                <a:lnTo>
                  <a:pt x="204700" y="233343"/>
                </a:lnTo>
                <a:lnTo>
                  <a:pt x="202234" y="243185"/>
                </a:lnTo>
                <a:lnTo>
                  <a:pt x="199320" y="253557"/>
                </a:lnTo>
                <a:lnTo>
                  <a:pt x="196107" y="263012"/>
                </a:lnTo>
                <a:lnTo>
                  <a:pt x="192695" y="271855"/>
                </a:lnTo>
                <a:lnTo>
                  <a:pt x="189150" y="280290"/>
                </a:lnTo>
                <a:lnTo>
                  <a:pt x="182977" y="290993"/>
                </a:lnTo>
                <a:lnTo>
                  <a:pt x="175052" y="303209"/>
                </a:lnTo>
                <a:lnTo>
                  <a:pt x="165959" y="316433"/>
                </a:lnTo>
                <a:lnTo>
                  <a:pt x="159896" y="326519"/>
                </a:lnTo>
                <a:lnTo>
                  <a:pt x="155855" y="334513"/>
                </a:lnTo>
                <a:lnTo>
                  <a:pt x="150094" y="346781"/>
                </a:lnTo>
                <a:lnTo>
                  <a:pt x="143300" y="356468"/>
                </a:lnTo>
                <a:lnTo>
                  <a:pt x="136048" y="365006"/>
                </a:lnTo>
                <a:lnTo>
                  <a:pt x="132336" y="369060"/>
                </a:lnTo>
                <a:lnTo>
                  <a:pt x="127321" y="373034"/>
                </a:lnTo>
                <a:lnTo>
                  <a:pt x="121438" y="376953"/>
                </a:lnTo>
                <a:lnTo>
                  <a:pt x="114976" y="380835"/>
                </a:lnTo>
                <a:lnTo>
                  <a:pt x="109397" y="383424"/>
                </a:lnTo>
                <a:lnTo>
                  <a:pt x="104409" y="385149"/>
                </a:lnTo>
                <a:lnTo>
                  <a:pt x="99813" y="386300"/>
                </a:lnTo>
                <a:lnTo>
                  <a:pt x="94209" y="387066"/>
                </a:lnTo>
                <a:lnTo>
                  <a:pt x="87934" y="387578"/>
                </a:lnTo>
                <a:lnTo>
                  <a:pt x="71746" y="388399"/>
                </a:lnTo>
                <a:lnTo>
                  <a:pt x="51568" y="388561"/>
                </a:lnTo>
                <a:lnTo>
                  <a:pt x="42361" y="388583"/>
                </a:lnTo>
                <a:lnTo>
                  <a:pt x="36858" y="386048"/>
                </a:lnTo>
                <a:lnTo>
                  <a:pt x="30649" y="381820"/>
                </a:lnTo>
                <a:lnTo>
                  <a:pt x="23970" y="376460"/>
                </a:lnTo>
                <a:lnTo>
                  <a:pt x="18247" y="371617"/>
                </a:lnTo>
                <a:lnTo>
                  <a:pt x="13162" y="367118"/>
                </a:lnTo>
                <a:lnTo>
                  <a:pt x="8502" y="362849"/>
                </a:lnTo>
                <a:lnTo>
                  <a:pt x="5395" y="358733"/>
                </a:lnTo>
                <a:lnTo>
                  <a:pt x="1943" y="350772"/>
                </a:lnTo>
                <a:lnTo>
                  <a:pt x="0" y="339151"/>
                </a:lnTo>
                <a:lnTo>
                  <a:pt x="2932" y="328100"/>
                </a:lnTo>
                <a:lnTo>
                  <a:pt x="8468" y="315991"/>
                </a:lnTo>
                <a:lnTo>
                  <a:pt x="15163" y="306376"/>
                </a:lnTo>
                <a:lnTo>
                  <a:pt x="22371" y="297870"/>
                </a:lnTo>
                <a:lnTo>
                  <a:pt x="26071" y="293823"/>
                </a:lnTo>
                <a:lnTo>
                  <a:pt x="29808" y="291126"/>
                </a:lnTo>
                <a:lnTo>
                  <a:pt x="37346" y="288128"/>
                </a:lnTo>
                <a:lnTo>
                  <a:pt x="42405" y="286059"/>
                </a:lnTo>
                <a:lnTo>
                  <a:pt x="48317" y="283409"/>
                </a:lnTo>
                <a:lnTo>
                  <a:pt x="54798" y="280373"/>
                </a:lnTo>
                <a:lnTo>
                  <a:pt x="62930" y="278349"/>
                </a:lnTo>
                <a:lnTo>
                  <a:pt x="72161" y="277000"/>
                </a:lnTo>
                <a:lnTo>
                  <a:pt x="82124" y="276100"/>
                </a:lnTo>
                <a:lnTo>
                  <a:pt x="90037" y="275500"/>
                </a:lnTo>
                <a:lnTo>
                  <a:pt x="102215" y="274834"/>
                </a:lnTo>
                <a:lnTo>
                  <a:pt x="115248" y="274538"/>
                </a:lnTo>
                <a:lnTo>
                  <a:pt x="122278" y="274458"/>
                </a:lnTo>
                <a:lnTo>
                  <a:pt x="129506" y="275676"/>
                </a:lnTo>
                <a:lnTo>
                  <a:pt x="136865" y="277757"/>
                </a:lnTo>
                <a:lnTo>
                  <a:pt x="144310" y="280415"/>
                </a:lnTo>
                <a:lnTo>
                  <a:pt x="150544" y="282187"/>
                </a:lnTo>
                <a:lnTo>
                  <a:pt x="155970" y="283368"/>
                </a:lnTo>
                <a:lnTo>
                  <a:pt x="160857" y="284156"/>
                </a:lnTo>
                <a:lnTo>
                  <a:pt x="165385" y="285951"/>
                </a:lnTo>
                <a:lnTo>
                  <a:pt x="173803" y="291332"/>
                </a:lnTo>
                <a:lnTo>
                  <a:pt x="179096" y="295815"/>
                </a:lnTo>
                <a:lnTo>
                  <a:pt x="185165" y="301343"/>
                </a:lnTo>
                <a:lnTo>
                  <a:pt x="198681" y="314259"/>
                </a:lnTo>
                <a:lnTo>
                  <a:pt x="229515" y="344678"/>
                </a:lnTo>
                <a:lnTo>
                  <a:pt x="232748" y="349158"/>
                </a:lnTo>
                <a:lnTo>
                  <a:pt x="238566" y="361533"/>
                </a:lnTo>
                <a:lnTo>
                  <a:pt x="246499" y="373243"/>
                </a:lnTo>
                <a:lnTo>
                  <a:pt x="250685" y="384756"/>
                </a:lnTo>
                <a:lnTo>
                  <a:pt x="258133" y="396210"/>
                </a:lnTo>
                <a:lnTo>
                  <a:pt x="261553" y="409201"/>
                </a:lnTo>
                <a:lnTo>
                  <a:pt x="265228" y="413843"/>
                </a:lnTo>
                <a:lnTo>
                  <a:pt x="273501" y="4228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77"/>
          <p:cNvSpPr/>
          <p:nvPr/>
        </p:nvSpPr>
        <p:spPr>
          <a:xfrm>
            <a:off x="3966209" y="5394959"/>
            <a:ext cx="240032" cy="217171"/>
          </a:xfrm>
          <a:custGeom>
            <a:avLst/>
            <a:gdLst/>
            <a:ahLst/>
            <a:cxnLst/>
            <a:rect l="0" t="0" r="0" b="0"/>
            <a:pathLst>
              <a:path w="240032" h="217171">
                <a:moveTo>
                  <a:pt x="0" y="0"/>
                </a:moveTo>
                <a:lnTo>
                  <a:pt x="9842" y="9842"/>
                </a:lnTo>
                <a:lnTo>
                  <a:pt x="10724" y="14111"/>
                </a:lnTo>
                <a:lnTo>
                  <a:pt x="10960" y="17028"/>
                </a:lnTo>
                <a:lnTo>
                  <a:pt x="12387" y="20242"/>
                </a:lnTo>
                <a:lnTo>
                  <a:pt x="14608" y="23655"/>
                </a:lnTo>
                <a:lnTo>
                  <a:pt x="21230" y="32189"/>
                </a:lnTo>
                <a:lnTo>
                  <a:pt x="25523" y="36743"/>
                </a:lnTo>
                <a:lnTo>
                  <a:pt x="28446" y="39736"/>
                </a:lnTo>
                <a:lnTo>
                  <a:pt x="31664" y="41731"/>
                </a:lnTo>
                <a:lnTo>
                  <a:pt x="38626" y="43947"/>
                </a:lnTo>
                <a:lnTo>
                  <a:pt x="45954" y="48319"/>
                </a:lnTo>
                <a:lnTo>
                  <a:pt x="53444" y="54495"/>
                </a:lnTo>
                <a:lnTo>
                  <a:pt x="57220" y="57920"/>
                </a:lnTo>
                <a:lnTo>
                  <a:pt x="61007" y="61474"/>
                </a:lnTo>
                <a:lnTo>
                  <a:pt x="67342" y="66383"/>
                </a:lnTo>
                <a:lnTo>
                  <a:pt x="75374" y="72195"/>
                </a:lnTo>
                <a:lnTo>
                  <a:pt x="84540" y="78610"/>
                </a:lnTo>
                <a:lnTo>
                  <a:pt x="91920" y="84157"/>
                </a:lnTo>
                <a:lnTo>
                  <a:pt x="98110" y="89125"/>
                </a:lnTo>
                <a:lnTo>
                  <a:pt x="103507" y="93707"/>
                </a:lnTo>
                <a:lnTo>
                  <a:pt x="109645" y="99301"/>
                </a:lnTo>
                <a:lnTo>
                  <a:pt x="123238" y="112291"/>
                </a:lnTo>
                <a:lnTo>
                  <a:pt x="151847" y="140460"/>
                </a:lnTo>
                <a:lnTo>
                  <a:pt x="157112" y="144440"/>
                </a:lnTo>
                <a:lnTo>
                  <a:pt x="163161" y="148363"/>
                </a:lnTo>
                <a:lnTo>
                  <a:pt x="169734" y="152249"/>
                </a:lnTo>
                <a:lnTo>
                  <a:pt x="174116" y="156109"/>
                </a:lnTo>
                <a:lnTo>
                  <a:pt x="177038" y="159953"/>
                </a:lnTo>
                <a:lnTo>
                  <a:pt x="178985" y="163786"/>
                </a:lnTo>
                <a:lnTo>
                  <a:pt x="181554" y="167611"/>
                </a:lnTo>
                <a:lnTo>
                  <a:pt x="184536" y="171431"/>
                </a:lnTo>
                <a:lnTo>
                  <a:pt x="187794" y="175247"/>
                </a:lnTo>
                <a:lnTo>
                  <a:pt x="192506" y="179062"/>
                </a:lnTo>
                <a:lnTo>
                  <a:pt x="198187" y="182874"/>
                </a:lnTo>
                <a:lnTo>
                  <a:pt x="204515" y="186687"/>
                </a:lnTo>
                <a:lnTo>
                  <a:pt x="208734" y="190498"/>
                </a:lnTo>
                <a:lnTo>
                  <a:pt x="211546" y="194309"/>
                </a:lnTo>
                <a:lnTo>
                  <a:pt x="213421" y="198119"/>
                </a:lnTo>
                <a:lnTo>
                  <a:pt x="215941" y="201929"/>
                </a:lnTo>
                <a:lnTo>
                  <a:pt x="218891" y="205740"/>
                </a:lnTo>
                <a:lnTo>
                  <a:pt x="227748" y="216167"/>
                </a:lnTo>
                <a:lnTo>
                  <a:pt x="240031" y="2171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78"/>
          <p:cNvSpPr/>
          <p:nvPr/>
        </p:nvSpPr>
        <p:spPr>
          <a:xfrm>
            <a:off x="4034790" y="5349239"/>
            <a:ext cx="148590" cy="285751"/>
          </a:xfrm>
          <a:custGeom>
            <a:avLst/>
            <a:gdLst/>
            <a:ahLst/>
            <a:cxnLst/>
            <a:rect l="0" t="0" r="0" b="0"/>
            <a:pathLst>
              <a:path w="148590" h="285751">
                <a:moveTo>
                  <a:pt x="148589" y="0"/>
                </a:moveTo>
                <a:lnTo>
                  <a:pt x="142522" y="12136"/>
                </a:lnTo>
                <a:lnTo>
                  <a:pt x="139464" y="16981"/>
                </a:lnTo>
                <a:lnTo>
                  <a:pt x="136156" y="21481"/>
                </a:lnTo>
                <a:lnTo>
                  <a:pt x="132681" y="25751"/>
                </a:lnTo>
                <a:lnTo>
                  <a:pt x="128819" y="33882"/>
                </a:lnTo>
                <a:lnTo>
                  <a:pt x="127789" y="37828"/>
                </a:lnTo>
                <a:lnTo>
                  <a:pt x="123258" y="45599"/>
                </a:lnTo>
                <a:lnTo>
                  <a:pt x="120272" y="49450"/>
                </a:lnTo>
                <a:lnTo>
                  <a:pt x="117011" y="54557"/>
                </a:lnTo>
                <a:lnTo>
                  <a:pt x="113568" y="60502"/>
                </a:lnTo>
                <a:lnTo>
                  <a:pt x="110001" y="67004"/>
                </a:lnTo>
                <a:lnTo>
                  <a:pt x="107624" y="72610"/>
                </a:lnTo>
                <a:lnTo>
                  <a:pt x="106039" y="77617"/>
                </a:lnTo>
                <a:lnTo>
                  <a:pt x="104983" y="82225"/>
                </a:lnTo>
                <a:lnTo>
                  <a:pt x="103008" y="87836"/>
                </a:lnTo>
                <a:lnTo>
                  <a:pt x="100422" y="94118"/>
                </a:lnTo>
                <a:lnTo>
                  <a:pt x="97428" y="100846"/>
                </a:lnTo>
                <a:lnTo>
                  <a:pt x="68943" y="158856"/>
                </a:lnTo>
                <a:lnTo>
                  <a:pt x="59932" y="175754"/>
                </a:lnTo>
                <a:lnTo>
                  <a:pt x="52654" y="188290"/>
                </a:lnTo>
                <a:lnTo>
                  <a:pt x="46532" y="197916"/>
                </a:lnTo>
                <a:lnTo>
                  <a:pt x="41182" y="209415"/>
                </a:lnTo>
                <a:lnTo>
                  <a:pt x="36344" y="222160"/>
                </a:lnTo>
                <a:lnTo>
                  <a:pt x="31850" y="235737"/>
                </a:lnTo>
                <a:lnTo>
                  <a:pt x="27583" y="244788"/>
                </a:lnTo>
                <a:lnTo>
                  <a:pt x="23468" y="250822"/>
                </a:lnTo>
                <a:lnTo>
                  <a:pt x="7740" y="266574"/>
                </a:lnTo>
                <a:lnTo>
                  <a:pt x="5160" y="270426"/>
                </a:lnTo>
                <a:lnTo>
                  <a:pt x="2293" y="278093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79"/>
          <p:cNvSpPr/>
          <p:nvPr/>
        </p:nvSpPr>
        <p:spPr>
          <a:xfrm>
            <a:off x="4366730" y="5292089"/>
            <a:ext cx="45250" cy="411481"/>
          </a:xfrm>
          <a:custGeom>
            <a:avLst/>
            <a:gdLst/>
            <a:ahLst/>
            <a:cxnLst/>
            <a:rect l="0" t="0" r="0" b="0"/>
            <a:pathLst>
              <a:path w="45250" h="411481">
                <a:moveTo>
                  <a:pt x="10960" y="0"/>
                </a:moveTo>
                <a:lnTo>
                  <a:pt x="4892" y="6068"/>
                </a:lnTo>
                <a:lnTo>
                  <a:pt x="3104" y="9125"/>
                </a:lnTo>
                <a:lnTo>
                  <a:pt x="1913" y="12434"/>
                </a:lnTo>
                <a:lnTo>
                  <a:pt x="589" y="19496"/>
                </a:lnTo>
                <a:lnTo>
                  <a:pt x="0" y="26868"/>
                </a:lnTo>
                <a:lnTo>
                  <a:pt x="1113" y="31882"/>
                </a:lnTo>
                <a:lnTo>
                  <a:pt x="3126" y="37765"/>
                </a:lnTo>
                <a:lnTo>
                  <a:pt x="5737" y="44227"/>
                </a:lnTo>
                <a:lnTo>
                  <a:pt x="7478" y="51075"/>
                </a:lnTo>
                <a:lnTo>
                  <a:pt x="8638" y="58180"/>
                </a:lnTo>
                <a:lnTo>
                  <a:pt x="9412" y="65457"/>
                </a:lnTo>
                <a:lnTo>
                  <a:pt x="11198" y="72848"/>
                </a:lnTo>
                <a:lnTo>
                  <a:pt x="13659" y="80316"/>
                </a:lnTo>
                <a:lnTo>
                  <a:pt x="16569" y="87834"/>
                </a:lnTo>
                <a:lnTo>
                  <a:pt x="18509" y="95386"/>
                </a:lnTo>
                <a:lnTo>
                  <a:pt x="19803" y="102961"/>
                </a:lnTo>
                <a:lnTo>
                  <a:pt x="20665" y="110550"/>
                </a:lnTo>
                <a:lnTo>
                  <a:pt x="21240" y="119420"/>
                </a:lnTo>
                <a:lnTo>
                  <a:pt x="21623" y="129144"/>
                </a:lnTo>
                <a:lnTo>
                  <a:pt x="21878" y="139436"/>
                </a:lnTo>
                <a:lnTo>
                  <a:pt x="23319" y="150108"/>
                </a:lnTo>
                <a:lnTo>
                  <a:pt x="25549" y="161032"/>
                </a:lnTo>
                <a:lnTo>
                  <a:pt x="28306" y="172125"/>
                </a:lnTo>
                <a:lnTo>
                  <a:pt x="30144" y="182060"/>
                </a:lnTo>
                <a:lnTo>
                  <a:pt x="31369" y="191223"/>
                </a:lnTo>
                <a:lnTo>
                  <a:pt x="32186" y="199873"/>
                </a:lnTo>
                <a:lnTo>
                  <a:pt x="32730" y="209448"/>
                </a:lnTo>
                <a:lnTo>
                  <a:pt x="33335" y="230248"/>
                </a:lnTo>
                <a:lnTo>
                  <a:pt x="33756" y="276921"/>
                </a:lnTo>
                <a:lnTo>
                  <a:pt x="33820" y="392886"/>
                </a:lnTo>
                <a:lnTo>
                  <a:pt x="35090" y="395274"/>
                </a:lnTo>
                <a:lnTo>
                  <a:pt x="37206" y="396866"/>
                </a:lnTo>
                <a:lnTo>
                  <a:pt x="39887" y="397928"/>
                </a:lnTo>
                <a:lnTo>
                  <a:pt x="41674" y="399906"/>
                </a:lnTo>
                <a:lnTo>
                  <a:pt x="42866" y="402494"/>
                </a:lnTo>
                <a:lnTo>
                  <a:pt x="45249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80"/>
          <p:cNvSpPr/>
          <p:nvPr/>
        </p:nvSpPr>
        <p:spPr>
          <a:xfrm>
            <a:off x="4572000" y="5269817"/>
            <a:ext cx="205071" cy="387814"/>
          </a:xfrm>
          <a:custGeom>
            <a:avLst/>
            <a:gdLst/>
            <a:ahLst/>
            <a:cxnLst/>
            <a:rect l="0" t="0" r="0" b="0"/>
            <a:pathLst>
              <a:path w="205071" h="387814">
                <a:moveTo>
                  <a:pt x="0" y="56562"/>
                </a:moveTo>
                <a:lnTo>
                  <a:pt x="6067" y="68698"/>
                </a:lnTo>
                <a:lnTo>
                  <a:pt x="9046" y="78043"/>
                </a:lnTo>
                <a:lnTo>
                  <a:pt x="9841" y="82313"/>
                </a:lnTo>
                <a:lnTo>
                  <a:pt x="10371" y="97859"/>
                </a:lnTo>
                <a:lnTo>
                  <a:pt x="10959" y="149000"/>
                </a:lnTo>
                <a:lnTo>
                  <a:pt x="12386" y="175337"/>
                </a:lnTo>
                <a:lnTo>
                  <a:pt x="14607" y="200516"/>
                </a:lnTo>
                <a:lnTo>
                  <a:pt x="17358" y="224921"/>
                </a:lnTo>
                <a:lnTo>
                  <a:pt x="20462" y="246272"/>
                </a:lnTo>
                <a:lnTo>
                  <a:pt x="23801" y="265585"/>
                </a:lnTo>
                <a:lnTo>
                  <a:pt x="27297" y="283541"/>
                </a:lnTo>
                <a:lnTo>
                  <a:pt x="30898" y="298052"/>
                </a:lnTo>
                <a:lnTo>
                  <a:pt x="34569" y="310265"/>
                </a:lnTo>
                <a:lnTo>
                  <a:pt x="38286" y="320948"/>
                </a:lnTo>
                <a:lnTo>
                  <a:pt x="42033" y="330609"/>
                </a:lnTo>
                <a:lnTo>
                  <a:pt x="45802" y="339590"/>
                </a:lnTo>
                <a:lnTo>
                  <a:pt x="49585" y="348117"/>
                </a:lnTo>
                <a:lnTo>
                  <a:pt x="52106" y="355072"/>
                </a:lnTo>
                <a:lnTo>
                  <a:pt x="54908" y="366187"/>
                </a:lnTo>
                <a:lnTo>
                  <a:pt x="58195" y="370929"/>
                </a:lnTo>
                <a:lnTo>
                  <a:pt x="62927" y="375360"/>
                </a:lnTo>
                <a:lnTo>
                  <a:pt x="68621" y="379585"/>
                </a:lnTo>
                <a:lnTo>
                  <a:pt x="73687" y="382400"/>
                </a:lnTo>
                <a:lnTo>
                  <a:pt x="78335" y="384278"/>
                </a:lnTo>
                <a:lnTo>
                  <a:pt x="82703" y="385529"/>
                </a:lnTo>
                <a:lnTo>
                  <a:pt x="86885" y="386364"/>
                </a:lnTo>
                <a:lnTo>
                  <a:pt x="90943" y="386920"/>
                </a:lnTo>
                <a:lnTo>
                  <a:pt x="94919" y="387291"/>
                </a:lnTo>
                <a:lnTo>
                  <a:pt x="98839" y="387538"/>
                </a:lnTo>
                <a:lnTo>
                  <a:pt x="106582" y="387813"/>
                </a:lnTo>
                <a:lnTo>
                  <a:pt x="110424" y="386616"/>
                </a:lnTo>
                <a:lnTo>
                  <a:pt x="114256" y="384548"/>
                </a:lnTo>
                <a:lnTo>
                  <a:pt x="118081" y="381900"/>
                </a:lnTo>
                <a:lnTo>
                  <a:pt x="121900" y="380134"/>
                </a:lnTo>
                <a:lnTo>
                  <a:pt x="125717" y="378957"/>
                </a:lnTo>
                <a:lnTo>
                  <a:pt x="129531" y="378172"/>
                </a:lnTo>
                <a:lnTo>
                  <a:pt x="133344" y="375109"/>
                </a:lnTo>
                <a:lnTo>
                  <a:pt x="137155" y="370527"/>
                </a:lnTo>
                <a:lnTo>
                  <a:pt x="140967" y="364932"/>
                </a:lnTo>
                <a:lnTo>
                  <a:pt x="144778" y="359932"/>
                </a:lnTo>
                <a:lnTo>
                  <a:pt x="148588" y="355329"/>
                </a:lnTo>
                <a:lnTo>
                  <a:pt x="152399" y="350990"/>
                </a:lnTo>
                <a:lnTo>
                  <a:pt x="156209" y="345558"/>
                </a:lnTo>
                <a:lnTo>
                  <a:pt x="160019" y="339396"/>
                </a:lnTo>
                <a:lnTo>
                  <a:pt x="163829" y="332748"/>
                </a:lnTo>
                <a:lnTo>
                  <a:pt x="171450" y="318588"/>
                </a:lnTo>
                <a:lnTo>
                  <a:pt x="175260" y="311257"/>
                </a:lnTo>
                <a:lnTo>
                  <a:pt x="179069" y="302559"/>
                </a:lnTo>
                <a:lnTo>
                  <a:pt x="182879" y="292950"/>
                </a:lnTo>
                <a:lnTo>
                  <a:pt x="186690" y="282734"/>
                </a:lnTo>
                <a:lnTo>
                  <a:pt x="190500" y="265763"/>
                </a:lnTo>
                <a:lnTo>
                  <a:pt x="194309" y="244290"/>
                </a:lnTo>
                <a:lnTo>
                  <a:pt x="198120" y="219814"/>
                </a:lnTo>
                <a:lnTo>
                  <a:pt x="200660" y="200957"/>
                </a:lnTo>
                <a:lnTo>
                  <a:pt x="202353" y="185845"/>
                </a:lnTo>
                <a:lnTo>
                  <a:pt x="203482" y="173231"/>
                </a:lnTo>
                <a:lnTo>
                  <a:pt x="204234" y="158472"/>
                </a:lnTo>
                <a:lnTo>
                  <a:pt x="205070" y="125138"/>
                </a:lnTo>
                <a:lnTo>
                  <a:pt x="204023" y="108630"/>
                </a:lnTo>
                <a:lnTo>
                  <a:pt x="202056" y="92544"/>
                </a:lnTo>
                <a:lnTo>
                  <a:pt x="199474" y="76740"/>
                </a:lnTo>
                <a:lnTo>
                  <a:pt x="197752" y="64934"/>
                </a:lnTo>
                <a:lnTo>
                  <a:pt x="196605" y="55793"/>
                </a:lnTo>
                <a:lnTo>
                  <a:pt x="195839" y="48430"/>
                </a:lnTo>
                <a:lnTo>
                  <a:pt x="194059" y="40981"/>
                </a:lnTo>
                <a:lnTo>
                  <a:pt x="191603" y="33475"/>
                </a:lnTo>
                <a:lnTo>
                  <a:pt x="188695" y="25931"/>
                </a:lnTo>
                <a:lnTo>
                  <a:pt x="185487" y="20901"/>
                </a:lnTo>
                <a:lnTo>
                  <a:pt x="182078" y="17549"/>
                </a:lnTo>
                <a:lnTo>
                  <a:pt x="178535" y="15313"/>
                </a:lnTo>
                <a:lnTo>
                  <a:pt x="174903" y="12553"/>
                </a:lnTo>
                <a:lnTo>
                  <a:pt x="171212" y="9442"/>
                </a:lnTo>
                <a:lnTo>
                  <a:pt x="167482" y="6099"/>
                </a:lnTo>
                <a:lnTo>
                  <a:pt x="163724" y="3870"/>
                </a:lnTo>
                <a:lnTo>
                  <a:pt x="159949" y="2384"/>
                </a:lnTo>
                <a:lnTo>
                  <a:pt x="156162" y="1394"/>
                </a:lnTo>
                <a:lnTo>
                  <a:pt x="152368" y="733"/>
                </a:lnTo>
                <a:lnTo>
                  <a:pt x="148569" y="293"/>
                </a:lnTo>
                <a:lnTo>
                  <a:pt x="144766" y="0"/>
                </a:lnTo>
                <a:lnTo>
                  <a:pt x="138421" y="1074"/>
                </a:lnTo>
                <a:lnTo>
                  <a:pt x="130380" y="3060"/>
                </a:lnTo>
                <a:lnTo>
                  <a:pt x="121210" y="5654"/>
                </a:lnTo>
                <a:lnTo>
                  <a:pt x="112557" y="8654"/>
                </a:lnTo>
                <a:lnTo>
                  <a:pt x="104248" y="11923"/>
                </a:lnTo>
                <a:lnTo>
                  <a:pt x="87191" y="19206"/>
                </a:lnTo>
                <a:lnTo>
                  <a:pt x="68579" y="337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81"/>
          <p:cNvSpPr/>
          <p:nvPr/>
        </p:nvSpPr>
        <p:spPr>
          <a:xfrm>
            <a:off x="4857750" y="5111740"/>
            <a:ext cx="216640" cy="306080"/>
          </a:xfrm>
          <a:custGeom>
            <a:avLst/>
            <a:gdLst/>
            <a:ahLst/>
            <a:cxnLst/>
            <a:rect l="0" t="0" r="0" b="0"/>
            <a:pathLst>
              <a:path w="216640" h="306080">
                <a:moveTo>
                  <a:pt x="0" y="31760"/>
                </a:moveTo>
                <a:lnTo>
                  <a:pt x="19682" y="31760"/>
                </a:lnTo>
                <a:lnTo>
                  <a:pt x="28361" y="29219"/>
                </a:lnTo>
                <a:lnTo>
                  <a:pt x="58325" y="19624"/>
                </a:lnTo>
                <a:lnTo>
                  <a:pt x="70633" y="14779"/>
                </a:lnTo>
                <a:lnTo>
                  <a:pt x="80109" y="10279"/>
                </a:lnTo>
                <a:lnTo>
                  <a:pt x="87695" y="6009"/>
                </a:lnTo>
                <a:lnTo>
                  <a:pt x="95294" y="3163"/>
                </a:lnTo>
                <a:lnTo>
                  <a:pt x="102899" y="1265"/>
                </a:lnTo>
                <a:lnTo>
                  <a:pt x="110509" y="0"/>
                </a:lnTo>
                <a:lnTo>
                  <a:pt x="116852" y="426"/>
                </a:lnTo>
                <a:lnTo>
                  <a:pt x="122352" y="1981"/>
                </a:lnTo>
                <a:lnTo>
                  <a:pt x="127287" y="4287"/>
                </a:lnTo>
                <a:lnTo>
                  <a:pt x="131848" y="5825"/>
                </a:lnTo>
                <a:lnTo>
                  <a:pt x="136159" y="6849"/>
                </a:lnTo>
                <a:lnTo>
                  <a:pt x="140302" y="7533"/>
                </a:lnTo>
                <a:lnTo>
                  <a:pt x="143064" y="9258"/>
                </a:lnTo>
                <a:lnTo>
                  <a:pt x="144906" y="11679"/>
                </a:lnTo>
                <a:lnTo>
                  <a:pt x="146134" y="14562"/>
                </a:lnTo>
                <a:lnTo>
                  <a:pt x="147498" y="21153"/>
                </a:lnTo>
                <a:lnTo>
                  <a:pt x="147862" y="24689"/>
                </a:lnTo>
                <a:lnTo>
                  <a:pt x="146835" y="29586"/>
                </a:lnTo>
                <a:lnTo>
                  <a:pt x="144879" y="35390"/>
                </a:lnTo>
                <a:lnTo>
                  <a:pt x="142306" y="41800"/>
                </a:lnTo>
                <a:lnTo>
                  <a:pt x="139320" y="48613"/>
                </a:lnTo>
                <a:lnTo>
                  <a:pt x="132617" y="62957"/>
                </a:lnTo>
                <a:lnTo>
                  <a:pt x="115635" y="97448"/>
                </a:lnTo>
                <a:lnTo>
                  <a:pt x="110109" y="107301"/>
                </a:lnTo>
                <a:lnTo>
                  <a:pt x="105156" y="115141"/>
                </a:lnTo>
                <a:lnTo>
                  <a:pt x="100584" y="121637"/>
                </a:lnTo>
                <a:lnTo>
                  <a:pt x="96266" y="127238"/>
                </a:lnTo>
                <a:lnTo>
                  <a:pt x="92117" y="132242"/>
                </a:lnTo>
                <a:lnTo>
                  <a:pt x="88081" y="136848"/>
                </a:lnTo>
                <a:lnTo>
                  <a:pt x="84121" y="141188"/>
                </a:lnTo>
                <a:lnTo>
                  <a:pt x="76333" y="149398"/>
                </a:lnTo>
                <a:lnTo>
                  <a:pt x="63526" y="162476"/>
                </a:lnTo>
                <a:lnTo>
                  <a:pt x="65487" y="160552"/>
                </a:lnTo>
                <a:lnTo>
                  <a:pt x="67788" y="159531"/>
                </a:lnTo>
                <a:lnTo>
                  <a:pt x="73731" y="158397"/>
                </a:lnTo>
                <a:lnTo>
                  <a:pt x="75824" y="156824"/>
                </a:lnTo>
                <a:lnTo>
                  <a:pt x="77219" y="154506"/>
                </a:lnTo>
                <a:lnTo>
                  <a:pt x="78149" y="151691"/>
                </a:lnTo>
                <a:lnTo>
                  <a:pt x="82569" y="145175"/>
                </a:lnTo>
                <a:lnTo>
                  <a:pt x="85526" y="141661"/>
                </a:lnTo>
                <a:lnTo>
                  <a:pt x="90037" y="138047"/>
                </a:lnTo>
                <a:lnTo>
                  <a:pt x="95585" y="134368"/>
                </a:lnTo>
                <a:lnTo>
                  <a:pt x="101823" y="130645"/>
                </a:lnTo>
                <a:lnTo>
                  <a:pt x="107251" y="128163"/>
                </a:lnTo>
                <a:lnTo>
                  <a:pt x="112141" y="126509"/>
                </a:lnTo>
                <a:lnTo>
                  <a:pt x="116671" y="125405"/>
                </a:lnTo>
                <a:lnTo>
                  <a:pt x="122230" y="124670"/>
                </a:lnTo>
                <a:lnTo>
                  <a:pt x="128477" y="124180"/>
                </a:lnTo>
                <a:lnTo>
                  <a:pt x="135181" y="123853"/>
                </a:lnTo>
                <a:lnTo>
                  <a:pt x="142190" y="122365"/>
                </a:lnTo>
                <a:lnTo>
                  <a:pt x="149404" y="120103"/>
                </a:lnTo>
                <a:lnTo>
                  <a:pt x="156752" y="117325"/>
                </a:lnTo>
                <a:lnTo>
                  <a:pt x="162921" y="116743"/>
                </a:lnTo>
                <a:lnTo>
                  <a:pt x="168304" y="117625"/>
                </a:lnTo>
                <a:lnTo>
                  <a:pt x="173163" y="119483"/>
                </a:lnTo>
                <a:lnTo>
                  <a:pt x="177672" y="120722"/>
                </a:lnTo>
                <a:lnTo>
                  <a:pt x="181947" y="121548"/>
                </a:lnTo>
                <a:lnTo>
                  <a:pt x="186068" y="122099"/>
                </a:lnTo>
                <a:lnTo>
                  <a:pt x="190085" y="122466"/>
                </a:lnTo>
                <a:lnTo>
                  <a:pt x="194033" y="122710"/>
                </a:lnTo>
                <a:lnTo>
                  <a:pt x="197935" y="122873"/>
                </a:lnTo>
                <a:lnTo>
                  <a:pt x="200537" y="124252"/>
                </a:lnTo>
                <a:lnTo>
                  <a:pt x="202271" y="126441"/>
                </a:lnTo>
                <a:lnTo>
                  <a:pt x="203427" y="129171"/>
                </a:lnTo>
                <a:lnTo>
                  <a:pt x="208098" y="135590"/>
                </a:lnTo>
                <a:lnTo>
                  <a:pt x="211122" y="139080"/>
                </a:lnTo>
                <a:lnTo>
                  <a:pt x="213138" y="143946"/>
                </a:lnTo>
                <a:lnTo>
                  <a:pt x="214482" y="149731"/>
                </a:lnTo>
                <a:lnTo>
                  <a:pt x="215378" y="156127"/>
                </a:lnTo>
                <a:lnTo>
                  <a:pt x="215975" y="161661"/>
                </a:lnTo>
                <a:lnTo>
                  <a:pt x="216639" y="171197"/>
                </a:lnTo>
                <a:lnTo>
                  <a:pt x="215546" y="176787"/>
                </a:lnTo>
                <a:lnTo>
                  <a:pt x="213547" y="183055"/>
                </a:lnTo>
                <a:lnTo>
                  <a:pt x="210944" y="189773"/>
                </a:lnTo>
                <a:lnTo>
                  <a:pt x="207940" y="195522"/>
                </a:lnTo>
                <a:lnTo>
                  <a:pt x="204666" y="200624"/>
                </a:lnTo>
                <a:lnTo>
                  <a:pt x="201214" y="205296"/>
                </a:lnTo>
                <a:lnTo>
                  <a:pt x="190605" y="220647"/>
                </a:lnTo>
                <a:lnTo>
                  <a:pt x="163098" y="261546"/>
                </a:lnTo>
                <a:lnTo>
                  <a:pt x="156992" y="270040"/>
                </a:lnTo>
                <a:lnTo>
                  <a:pt x="151651" y="276974"/>
                </a:lnTo>
                <a:lnTo>
                  <a:pt x="146821" y="282865"/>
                </a:lnTo>
                <a:lnTo>
                  <a:pt x="141060" y="286793"/>
                </a:lnTo>
                <a:lnTo>
                  <a:pt x="134680" y="289412"/>
                </a:lnTo>
                <a:lnTo>
                  <a:pt x="127887" y="291158"/>
                </a:lnTo>
                <a:lnTo>
                  <a:pt x="122087" y="292322"/>
                </a:lnTo>
                <a:lnTo>
                  <a:pt x="116952" y="293097"/>
                </a:lnTo>
                <a:lnTo>
                  <a:pt x="112257" y="293615"/>
                </a:lnTo>
                <a:lnTo>
                  <a:pt x="109128" y="295230"/>
                </a:lnTo>
                <a:lnTo>
                  <a:pt x="107042" y="297576"/>
                </a:lnTo>
                <a:lnTo>
                  <a:pt x="105651" y="300411"/>
                </a:lnTo>
                <a:lnTo>
                  <a:pt x="103454" y="302300"/>
                </a:lnTo>
                <a:lnTo>
                  <a:pt x="100719" y="303560"/>
                </a:lnTo>
                <a:lnTo>
                  <a:pt x="80009" y="3060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82"/>
          <p:cNvSpPr/>
          <p:nvPr/>
        </p:nvSpPr>
        <p:spPr>
          <a:xfrm>
            <a:off x="5189220" y="5337809"/>
            <a:ext cx="171451" cy="274321"/>
          </a:xfrm>
          <a:custGeom>
            <a:avLst/>
            <a:gdLst/>
            <a:ahLst/>
            <a:cxnLst/>
            <a:rect l="0" t="0" r="0" b="0"/>
            <a:pathLst>
              <a:path w="171451" h="274321">
                <a:moveTo>
                  <a:pt x="0" y="0"/>
                </a:moveTo>
                <a:lnTo>
                  <a:pt x="0" y="6068"/>
                </a:lnTo>
                <a:lnTo>
                  <a:pt x="1270" y="7855"/>
                </a:lnTo>
                <a:lnTo>
                  <a:pt x="3386" y="9047"/>
                </a:lnTo>
                <a:lnTo>
                  <a:pt x="6067" y="9842"/>
                </a:lnTo>
                <a:lnTo>
                  <a:pt x="7855" y="11641"/>
                </a:lnTo>
                <a:lnTo>
                  <a:pt x="9046" y="14111"/>
                </a:lnTo>
                <a:lnTo>
                  <a:pt x="9840" y="17028"/>
                </a:lnTo>
                <a:lnTo>
                  <a:pt x="12910" y="21512"/>
                </a:lnTo>
                <a:lnTo>
                  <a:pt x="17497" y="27041"/>
                </a:lnTo>
                <a:lnTo>
                  <a:pt x="23094" y="33268"/>
                </a:lnTo>
                <a:lnTo>
                  <a:pt x="36087" y="46959"/>
                </a:lnTo>
                <a:lnTo>
                  <a:pt x="59057" y="70377"/>
                </a:lnTo>
                <a:lnTo>
                  <a:pt x="63501" y="76128"/>
                </a:lnTo>
                <a:lnTo>
                  <a:pt x="67734" y="82503"/>
                </a:lnTo>
                <a:lnTo>
                  <a:pt x="71826" y="89292"/>
                </a:lnTo>
                <a:lnTo>
                  <a:pt x="75824" y="95088"/>
                </a:lnTo>
                <a:lnTo>
                  <a:pt x="79759" y="100222"/>
                </a:lnTo>
                <a:lnTo>
                  <a:pt x="83653" y="104915"/>
                </a:lnTo>
                <a:lnTo>
                  <a:pt x="87518" y="110584"/>
                </a:lnTo>
                <a:lnTo>
                  <a:pt x="91365" y="116903"/>
                </a:lnTo>
                <a:lnTo>
                  <a:pt x="95200" y="123655"/>
                </a:lnTo>
                <a:lnTo>
                  <a:pt x="101566" y="133237"/>
                </a:lnTo>
                <a:lnTo>
                  <a:pt x="118800" y="157430"/>
                </a:lnTo>
                <a:lnTo>
                  <a:pt x="127460" y="170993"/>
                </a:lnTo>
                <a:lnTo>
                  <a:pt x="135773" y="185116"/>
                </a:lnTo>
                <a:lnTo>
                  <a:pt x="143856" y="199611"/>
                </a:lnTo>
                <a:lnTo>
                  <a:pt x="149244" y="210544"/>
                </a:lnTo>
                <a:lnTo>
                  <a:pt x="152836" y="219103"/>
                </a:lnTo>
                <a:lnTo>
                  <a:pt x="155230" y="226078"/>
                </a:lnTo>
                <a:lnTo>
                  <a:pt x="156827" y="231999"/>
                </a:lnTo>
                <a:lnTo>
                  <a:pt x="157891" y="237216"/>
                </a:lnTo>
                <a:lnTo>
                  <a:pt x="158600" y="241964"/>
                </a:lnTo>
                <a:lnTo>
                  <a:pt x="160344" y="245130"/>
                </a:lnTo>
                <a:lnTo>
                  <a:pt x="162775" y="247240"/>
                </a:lnTo>
                <a:lnTo>
                  <a:pt x="165667" y="248647"/>
                </a:lnTo>
                <a:lnTo>
                  <a:pt x="167594" y="250854"/>
                </a:lnTo>
                <a:lnTo>
                  <a:pt x="168880" y="253596"/>
                </a:lnTo>
                <a:lnTo>
                  <a:pt x="170688" y="260137"/>
                </a:lnTo>
                <a:lnTo>
                  <a:pt x="17145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83"/>
          <p:cNvSpPr/>
          <p:nvPr/>
        </p:nvSpPr>
        <p:spPr>
          <a:xfrm>
            <a:off x="5171432" y="5337809"/>
            <a:ext cx="177809" cy="365761"/>
          </a:xfrm>
          <a:custGeom>
            <a:avLst/>
            <a:gdLst/>
            <a:ahLst/>
            <a:cxnLst/>
            <a:rect l="0" t="0" r="0" b="0"/>
            <a:pathLst>
              <a:path w="177809" h="365761">
                <a:moveTo>
                  <a:pt x="177808" y="0"/>
                </a:moveTo>
                <a:lnTo>
                  <a:pt x="171740" y="6068"/>
                </a:lnTo>
                <a:lnTo>
                  <a:pt x="169952" y="9125"/>
                </a:lnTo>
                <a:lnTo>
                  <a:pt x="167966" y="15909"/>
                </a:lnTo>
                <a:lnTo>
                  <a:pt x="167084" y="26544"/>
                </a:lnTo>
                <a:lnTo>
                  <a:pt x="166848" y="32937"/>
                </a:lnTo>
                <a:lnTo>
                  <a:pt x="165421" y="39738"/>
                </a:lnTo>
                <a:lnTo>
                  <a:pt x="163200" y="46812"/>
                </a:lnTo>
                <a:lnTo>
                  <a:pt x="160449" y="54068"/>
                </a:lnTo>
                <a:lnTo>
                  <a:pt x="157345" y="61445"/>
                </a:lnTo>
                <a:lnTo>
                  <a:pt x="154006" y="68904"/>
                </a:lnTo>
                <a:lnTo>
                  <a:pt x="146909" y="83964"/>
                </a:lnTo>
                <a:lnTo>
                  <a:pt x="128223" y="121939"/>
                </a:lnTo>
                <a:lnTo>
                  <a:pt x="121891" y="133363"/>
                </a:lnTo>
                <a:lnTo>
                  <a:pt x="97316" y="175970"/>
                </a:lnTo>
                <a:lnTo>
                  <a:pt x="85731" y="197166"/>
                </a:lnTo>
                <a:lnTo>
                  <a:pt x="79593" y="210184"/>
                </a:lnTo>
                <a:lnTo>
                  <a:pt x="66000" y="241582"/>
                </a:lnTo>
                <a:lnTo>
                  <a:pt x="60089" y="253765"/>
                </a:lnTo>
                <a:lnTo>
                  <a:pt x="54879" y="263156"/>
                </a:lnTo>
                <a:lnTo>
                  <a:pt x="50135" y="270688"/>
                </a:lnTo>
                <a:lnTo>
                  <a:pt x="45703" y="278249"/>
                </a:lnTo>
                <a:lnTo>
                  <a:pt x="41478" y="285829"/>
                </a:lnTo>
                <a:lnTo>
                  <a:pt x="37391" y="293423"/>
                </a:lnTo>
                <a:lnTo>
                  <a:pt x="7512" y="352052"/>
                </a:lnTo>
                <a:lnTo>
                  <a:pt x="3484" y="356705"/>
                </a:lnTo>
                <a:lnTo>
                  <a:pt x="632" y="359723"/>
                </a:lnTo>
                <a:lnTo>
                  <a:pt x="0" y="361736"/>
                </a:lnTo>
                <a:lnTo>
                  <a:pt x="849" y="363077"/>
                </a:lnTo>
                <a:lnTo>
                  <a:pt x="6358" y="3657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84"/>
          <p:cNvSpPr/>
          <p:nvPr/>
        </p:nvSpPr>
        <p:spPr>
          <a:xfrm>
            <a:off x="5566409" y="5189219"/>
            <a:ext cx="194312" cy="193157"/>
          </a:xfrm>
          <a:custGeom>
            <a:avLst/>
            <a:gdLst/>
            <a:ahLst/>
            <a:cxnLst/>
            <a:rect l="0" t="0" r="0" b="0"/>
            <a:pathLst>
              <a:path w="194312" h="193157">
                <a:moveTo>
                  <a:pt x="0" y="0"/>
                </a:moveTo>
                <a:lnTo>
                  <a:pt x="18204" y="6068"/>
                </a:lnTo>
                <a:lnTo>
                  <a:pt x="23566" y="9126"/>
                </a:lnTo>
                <a:lnTo>
                  <a:pt x="27141" y="12434"/>
                </a:lnTo>
                <a:lnTo>
                  <a:pt x="29524" y="15910"/>
                </a:lnTo>
                <a:lnTo>
                  <a:pt x="31113" y="19496"/>
                </a:lnTo>
                <a:lnTo>
                  <a:pt x="32172" y="23158"/>
                </a:lnTo>
                <a:lnTo>
                  <a:pt x="32879" y="26869"/>
                </a:lnTo>
                <a:lnTo>
                  <a:pt x="33349" y="30613"/>
                </a:lnTo>
                <a:lnTo>
                  <a:pt x="33663" y="34379"/>
                </a:lnTo>
                <a:lnTo>
                  <a:pt x="33872" y="38159"/>
                </a:lnTo>
                <a:lnTo>
                  <a:pt x="34104" y="49133"/>
                </a:lnTo>
                <a:lnTo>
                  <a:pt x="34166" y="55615"/>
                </a:lnTo>
                <a:lnTo>
                  <a:pt x="32938" y="61207"/>
                </a:lnTo>
                <a:lnTo>
                  <a:pt x="30849" y="66205"/>
                </a:lnTo>
                <a:lnTo>
                  <a:pt x="28186" y="70806"/>
                </a:lnTo>
                <a:lnTo>
                  <a:pt x="25141" y="77685"/>
                </a:lnTo>
                <a:lnTo>
                  <a:pt x="21841" y="86080"/>
                </a:lnTo>
                <a:lnTo>
                  <a:pt x="18371" y="95487"/>
                </a:lnTo>
                <a:lnTo>
                  <a:pt x="16058" y="104298"/>
                </a:lnTo>
                <a:lnTo>
                  <a:pt x="14515" y="112712"/>
                </a:lnTo>
                <a:lnTo>
                  <a:pt x="13487" y="120861"/>
                </a:lnTo>
                <a:lnTo>
                  <a:pt x="11531" y="131375"/>
                </a:lnTo>
                <a:lnTo>
                  <a:pt x="5972" y="156602"/>
                </a:lnTo>
                <a:lnTo>
                  <a:pt x="5252" y="166632"/>
                </a:lnTo>
                <a:lnTo>
                  <a:pt x="6041" y="174588"/>
                </a:lnTo>
                <a:lnTo>
                  <a:pt x="11115" y="193156"/>
                </a:lnTo>
                <a:lnTo>
                  <a:pt x="14677" y="190411"/>
                </a:lnTo>
                <a:lnTo>
                  <a:pt x="17405" y="187900"/>
                </a:lnTo>
                <a:lnTo>
                  <a:pt x="23033" y="184957"/>
                </a:lnTo>
                <a:lnTo>
                  <a:pt x="30596" y="181725"/>
                </a:lnTo>
                <a:lnTo>
                  <a:pt x="39448" y="178300"/>
                </a:lnTo>
                <a:lnTo>
                  <a:pt x="46618" y="176017"/>
                </a:lnTo>
                <a:lnTo>
                  <a:pt x="52669" y="174495"/>
                </a:lnTo>
                <a:lnTo>
                  <a:pt x="57973" y="173480"/>
                </a:lnTo>
                <a:lnTo>
                  <a:pt x="62779" y="172804"/>
                </a:lnTo>
                <a:lnTo>
                  <a:pt x="67252" y="172352"/>
                </a:lnTo>
                <a:lnTo>
                  <a:pt x="71505" y="172052"/>
                </a:lnTo>
                <a:lnTo>
                  <a:pt x="76881" y="170582"/>
                </a:lnTo>
                <a:lnTo>
                  <a:pt x="83004" y="168331"/>
                </a:lnTo>
                <a:lnTo>
                  <a:pt x="89626" y="165561"/>
                </a:lnTo>
                <a:lnTo>
                  <a:pt x="95311" y="163714"/>
                </a:lnTo>
                <a:lnTo>
                  <a:pt x="100371" y="162483"/>
                </a:lnTo>
                <a:lnTo>
                  <a:pt x="105014" y="161662"/>
                </a:lnTo>
                <a:lnTo>
                  <a:pt x="110649" y="161115"/>
                </a:lnTo>
                <a:lnTo>
                  <a:pt x="116947" y="160750"/>
                </a:lnTo>
                <a:lnTo>
                  <a:pt x="123685" y="160507"/>
                </a:lnTo>
                <a:lnTo>
                  <a:pt x="129446" y="159075"/>
                </a:lnTo>
                <a:lnTo>
                  <a:pt x="134558" y="156850"/>
                </a:lnTo>
                <a:lnTo>
                  <a:pt x="139236" y="154097"/>
                </a:lnTo>
                <a:lnTo>
                  <a:pt x="144894" y="152261"/>
                </a:lnTo>
                <a:lnTo>
                  <a:pt x="151206" y="151037"/>
                </a:lnTo>
                <a:lnTo>
                  <a:pt x="194311" y="1485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85"/>
          <p:cNvSpPr/>
          <p:nvPr/>
        </p:nvSpPr>
        <p:spPr>
          <a:xfrm>
            <a:off x="5739448" y="5143500"/>
            <a:ext cx="21273" cy="480060"/>
          </a:xfrm>
          <a:custGeom>
            <a:avLst/>
            <a:gdLst/>
            <a:ahLst/>
            <a:cxnLst/>
            <a:rect l="0" t="0" r="0" b="0"/>
            <a:pathLst>
              <a:path w="21273" h="480060">
                <a:moveTo>
                  <a:pt x="9842" y="0"/>
                </a:moveTo>
                <a:lnTo>
                  <a:pt x="3774" y="18203"/>
                </a:lnTo>
                <a:lnTo>
                  <a:pt x="1986" y="24835"/>
                </a:lnTo>
                <a:lnTo>
                  <a:pt x="795" y="30526"/>
                </a:lnTo>
                <a:lnTo>
                  <a:pt x="0" y="35591"/>
                </a:lnTo>
                <a:lnTo>
                  <a:pt x="741" y="41507"/>
                </a:lnTo>
                <a:lnTo>
                  <a:pt x="2505" y="47991"/>
                </a:lnTo>
                <a:lnTo>
                  <a:pt x="4950" y="54854"/>
                </a:lnTo>
                <a:lnTo>
                  <a:pt x="6580" y="67049"/>
                </a:lnTo>
                <a:lnTo>
                  <a:pt x="7668" y="82799"/>
                </a:lnTo>
                <a:lnTo>
                  <a:pt x="8875" y="116809"/>
                </a:lnTo>
                <a:lnTo>
                  <a:pt x="9555" y="157376"/>
                </a:lnTo>
                <a:lnTo>
                  <a:pt x="9804" y="216821"/>
                </a:lnTo>
                <a:lnTo>
                  <a:pt x="11087" y="232177"/>
                </a:lnTo>
                <a:lnTo>
                  <a:pt x="13211" y="250035"/>
                </a:lnTo>
                <a:lnTo>
                  <a:pt x="15898" y="269560"/>
                </a:lnTo>
                <a:lnTo>
                  <a:pt x="17689" y="290197"/>
                </a:lnTo>
                <a:lnTo>
                  <a:pt x="18883" y="311574"/>
                </a:lnTo>
                <a:lnTo>
                  <a:pt x="20564" y="364521"/>
                </a:lnTo>
                <a:lnTo>
                  <a:pt x="21132" y="405167"/>
                </a:lnTo>
                <a:lnTo>
                  <a:pt x="21272" y="4800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86"/>
          <p:cNvSpPr/>
          <p:nvPr/>
        </p:nvSpPr>
        <p:spPr>
          <a:xfrm>
            <a:off x="5909309" y="5257800"/>
            <a:ext cx="228601" cy="251460"/>
          </a:xfrm>
          <a:custGeom>
            <a:avLst/>
            <a:gdLst/>
            <a:ahLst/>
            <a:cxnLst/>
            <a:rect l="0" t="0" r="0" b="0"/>
            <a:pathLst>
              <a:path w="228601" h="251460">
                <a:moveTo>
                  <a:pt x="0" y="0"/>
                </a:moveTo>
                <a:lnTo>
                  <a:pt x="12136" y="6067"/>
                </a:lnTo>
                <a:lnTo>
                  <a:pt x="16981" y="9125"/>
                </a:lnTo>
                <a:lnTo>
                  <a:pt x="21480" y="12433"/>
                </a:lnTo>
                <a:lnTo>
                  <a:pt x="25751" y="15908"/>
                </a:lnTo>
                <a:lnTo>
                  <a:pt x="32408" y="22035"/>
                </a:lnTo>
                <a:lnTo>
                  <a:pt x="63693" y="52471"/>
                </a:lnTo>
                <a:lnTo>
                  <a:pt x="69132" y="57841"/>
                </a:lnTo>
                <a:lnTo>
                  <a:pt x="74028" y="63960"/>
                </a:lnTo>
                <a:lnTo>
                  <a:pt x="78562" y="70580"/>
                </a:lnTo>
                <a:lnTo>
                  <a:pt x="82855" y="77533"/>
                </a:lnTo>
                <a:lnTo>
                  <a:pt x="88257" y="83439"/>
                </a:lnTo>
                <a:lnTo>
                  <a:pt x="94398" y="88645"/>
                </a:lnTo>
                <a:lnTo>
                  <a:pt x="101032" y="93387"/>
                </a:lnTo>
                <a:lnTo>
                  <a:pt x="106725" y="99088"/>
                </a:lnTo>
                <a:lnTo>
                  <a:pt x="111790" y="105428"/>
                </a:lnTo>
                <a:lnTo>
                  <a:pt x="116437" y="112196"/>
                </a:lnTo>
                <a:lnTo>
                  <a:pt x="122075" y="117977"/>
                </a:lnTo>
                <a:lnTo>
                  <a:pt x="128374" y="123101"/>
                </a:lnTo>
                <a:lnTo>
                  <a:pt x="135112" y="127787"/>
                </a:lnTo>
                <a:lnTo>
                  <a:pt x="140875" y="133451"/>
                </a:lnTo>
                <a:lnTo>
                  <a:pt x="145987" y="139767"/>
                </a:lnTo>
                <a:lnTo>
                  <a:pt x="150665" y="146518"/>
                </a:lnTo>
                <a:lnTo>
                  <a:pt x="155053" y="153559"/>
                </a:lnTo>
                <a:lnTo>
                  <a:pt x="159249" y="160792"/>
                </a:lnTo>
                <a:lnTo>
                  <a:pt x="163316" y="168154"/>
                </a:lnTo>
                <a:lnTo>
                  <a:pt x="169838" y="175603"/>
                </a:lnTo>
                <a:lnTo>
                  <a:pt x="177996" y="183108"/>
                </a:lnTo>
                <a:lnTo>
                  <a:pt x="187244" y="190652"/>
                </a:lnTo>
                <a:lnTo>
                  <a:pt x="193409" y="198221"/>
                </a:lnTo>
                <a:lnTo>
                  <a:pt x="197520" y="205807"/>
                </a:lnTo>
                <a:lnTo>
                  <a:pt x="228600" y="2514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87"/>
          <p:cNvSpPr/>
          <p:nvPr/>
        </p:nvSpPr>
        <p:spPr>
          <a:xfrm>
            <a:off x="5920740" y="5177789"/>
            <a:ext cx="194311" cy="342901"/>
          </a:xfrm>
          <a:custGeom>
            <a:avLst/>
            <a:gdLst/>
            <a:ahLst/>
            <a:cxnLst/>
            <a:rect l="0" t="0" r="0" b="0"/>
            <a:pathLst>
              <a:path w="194311" h="342901">
                <a:moveTo>
                  <a:pt x="194310" y="0"/>
                </a:moveTo>
                <a:lnTo>
                  <a:pt x="188242" y="18204"/>
                </a:lnTo>
                <a:lnTo>
                  <a:pt x="185184" y="24836"/>
                </a:lnTo>
                <a:lnTo>
                  <a:pt x="181876" y="30527"/>
                </a:lnTo>
                <a:lnTo>
                  <a:pt x="178401" y="35592"/>
                </a:lnTo>
                <a:lnTo>
                  <a:pt x="174813" y="42778"/>
                </a:lnTo>
                <a:lnTo>
                  <a:pt x="171152" y="51379"/>
                </a:lnTo>
                <a:lnTo>
                  <a:pt x="167441" y="60923"/>
                </a:lnTo>
                <a:lnTo>
                  <a:pt x="162428" y="69825"/>
                </a:lnTo>
                <a:lnTo>
                  <a:pt x="156544" y="78301"/>
                </a:lnTo>
                <a:lnTo>
                  <a:pt x="150083" y="86490"/>
                </a:lnTo>
                <a:lnTo>
                  <a:pt x="139425" y="104650"/>
                </a:lnTo>
                <a:lnTo>
                  <a:pt x="125970" y="129457"/>
                </a:lnTo>
                <a:lnTo>
                  <a:pt x="62564" y="252431"/>
                </a:lnTo>
                <a:lnTo>
                  <a:pt x="42979" y="291304"/>
                </a:lnTo>
                <a:lnTo>
                  <a:pt x="38812" y="298343"/>
                </a:lnTo>
                <a:lnTo>
                  <a:pt x="34765" y="304306"/>
                </a:lnTo>
                <a:lnTo>
                  <a:pt x="30797" y="309550"/>
                </a:lnTo>
                <a:lnTo>
                  <a:pt x="26388" y="318765"/>
                </a:lnTo>
                <a:lnTo>
                  <a:pt x="25211" y="323000"/>
                </a:lnTo>
                <a:lnTo>
                  <a:pt x="23158" y="325823"/>
                </a:lnTo>
                <a:lnTo>
                  <a:pt x="20518" y="327706"/>
                </a:lnTo>
                <a:lnTo>
                  <a:pt x="17489" y="328961"/>
                </a:lnTo>
                <a:lnTo>
                  <a:pt x="14199" y="331067"/>
                </a:lnTo>
                <a:lnTo>
                  <a:pt x="10736" y="333742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88"/>
          <p:cNvSpPr/>
          <p:nvPr/>
        </p:nvSpPr>
        <p:spPr>
          <a:xfrm>
            <a:off x="6355122" y="5109209"/>
            <a:ext cx="22818" cy="491492"/>
          </a:xfrm>
          <a:custGeom>
            <a:avLst/>
            <a:gdLst/>
            <a:ahLst/>
            <a:cxnLst/>
            <a:rect l="0" t="0" r="0" b="0"/>
            <a:pathLst>
              <a:path w="22818" h="491492">
                <a:moveTo>
                  <a:pt x="22817" y="0"/>
                </a:moveTo>
                <a:lnTo>
                  <a:pt x="16750" y="12136"/>
                </a:lnTo>
                <a:lnTo>
                  <a:pt x="14962" y="18251"/>
                </a:lnTo>
                <a:lnTo>
                  <a:pt x="13771" y="24867"/>
                </a:lnTo>
                <a:lnTo>
                  <a:pt x="12976" y="31818"/>
                </a:lnTo>
                <a:lnTo>
                  <a:pt x="12447" y="38993"/>
                </a:lnTo>
                <a:lnTo>
                  <a:pt x="11858" y="53737"/>
                </a:lnTo>
                <a:lnTo>
                  <a:pt x="10432" y="65035"/>
                </a:lnTo>
                <a:lnTo>
                  <a:pt x="8210" y="78916"/>
                </a:lnTo>
                <a:lnTo>
                  <a:pt x="5459" y="94521"/>
                </a:lnTo>
                <a:lnTo>
                  <a:pt x="3625" y="108734"/>
                </a:lnTo>
                <a:lnTo>
                  <a:pt x="2403" y="122020"/>
                </a:lnTo>
                <a:lnTo>
                  <a:pt x="1588" y="134687"/>
                </a:lnTo>
                <a:lnTo>
                  <a:pt x="682" y="158921"/>
                </a:lnTo>
                <a:lnTo>
                  <a:pt x="172" y="193985"/>
                </a:lnTo>
                <a:lnTo>
                  <a:pt x="0" y="276373"/>
                </a:lnTo>
                <a:lnTo>
                  <a:pt x="1256" y="303629"/>
                </a:lnTo>
                <a:lnTo>
                  <a:pt x="3363" y="330689"/>
                </a:lnTo>
                <a:lnTo>
                  <a:pt x="7821" y="378113"/>
                </a:lnTo>
                <a:lnTo>
                  <a:pt x="9803" y="407657"/>
                </a:lnTo>
                <a:lnTo>
                  <a:pt x="10683" y="432641"/>
                </a:lnTo>
                <a:lnTo>
                  <a:pt x="11248" y="467590"/>
                </a:lnTo>
                <a:lnTo>
                  <a:pt x="12564" y="473016"/>
                </a:lnTo>
                <a:lnTo>
                  <a:pt x="14712" y="477905"/>
                </a:lnTo>
                <a:lnTo>
                  <a:pt x="22817" y="4914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89"/>
          <p:cNvSpPr/>
          <p:nvPr/>
        </p:nvSpPr>
        <p:spPr>
          <a:xfrm>
            <a:off x="6481326" y="5109209"/>
            <a:ext cx="205029" cy="445501"/>
          </a:xfrm>
          <a:custGeom>
            <a:avLst/>
            <a:gdLst/>
            <a:ahLst/>
            <a:cxnLst/>
            <a:rect l="0" t="0" r="0" b="0"/>
            <a:pathLst>
              <a:path w="205029" h="445501">
                <a:moveTo>
                  <a:pt x="45204" y="11430"/>
                </a:moveTo>
                <a:lnTo>
                  <a:pt x="39136" y="23566"/>
                </a:lnTo>
                <a:lnTo>
                  <a:pt x="32770" y="32911"/>
                </a:lnTo>
                <a:lnTo>
                  <a:pt x="29295" y="37181"/>
                </a:lnTo>
                <a:lnTo>
                  <a:pt x="26978" y="42567"/>
                </a:lnTo>
                <a:lnTo>
                  <a:pt x="24403" y="55326"/>
                </a:lnTo>
                <a:lnTo>
                  <a:pt x="22447" y="62284"/>
                </a:lnTo>
                <a:lnTo>
                  <a:pt x="19872" y="69463"/>
                </a:lnTo>
                <a:lnTo>
                  <a:pt x="16886" y="76789"/>
                </a:lnTo>
                <a:lnTo>
                  <a:pt x="14896" y="84213"/>
                </a:lnTo>
                <a:lnTo>
                  <a:pt x="13568" y="91702"/>
                </a:lnTo>
                <a:lnTo>
                  <a:pt x="12683" y="99235"/>
                </a:lnTo>
                <a:lnTo>
                  <a:pt x="10823" y="110606"/>
                </a:lnTo>
                <a:lnTo>
                  <a:pt x="5370" y="140176"/>
                </a:lnTo>
                <a:lnTo>
                  <a:pt x="3408" y="156950"/>
                </a:lnTo>
                <a:lnTo>
                  <a:pt x="2099" y="174483"/>
                </a:lnTo>
                <a:lnTo>
                  <a:pt x="646" y="208359"/>
                </a:lnTo>
                <a:lnTo>
                  <a:pt x="0" y="236114"/>
                </a:lnTo>
                <a:lnTo>
                  <a:pt x="1098" y="253930"/>
                </a:lnTo>
                <a:lnTo>
                  <a:pt x="3100" y="274696"/>
                </a:lnTo>
                <a:lnTo>
                  <a:pt x="5704" y="297431"/>
                </a:lnTo>
                <a:lnTo>
                  <a:pt x="9981" y="317668"/>
                </a:lnTo>
                <a:lnTo>
                  <a:pt x="15372" y="336239"/>
                </a:lnTo>
                <a:lnTo>
                  <a:pt x="21505" y="353699"/>
                </a:lnTo>
                <a:lnTo>
                  <a:pt x="26865" y="367879"/>
                </a:lnTo>
                <a:lnTo>
                  <a:pt x="31708" y="379873"/>
                </a:lnTo>
                <a:lnTo>
                  <a:pt x="36206" y="390409"/>
                </a:lnTo>
                <a:lnTo>
                  <a:pt x="44591" y="408889"/>
                </a:lnTo>
                <a:lnTo>
                  <a:pt x="48606" y="417373"/>
                </a:lnTo>
                <a:lnTo>
                  <a:pt x="53821" y="424298"/>
                </a:lnTo>
                <a:lnTo>
                  <a:pt x="59839" y="430186"/>
                </a:lnTo>
                <a:lnTo>
                  <a:pt x="66391" y="435381"/>
                </a:lnTo>
                <a:lnTo>
                  <a:pt x="72028" y="438844"/>
                </a:lnTo>
                <a:lnTo>
                  <a:pt x="77057" y="441153"/>
                </a:lnTo>
                <a:lnTo>
                  <a:pt x="81679" y="442692"/>
                </a:lnTo>
                <a:lnTo>
                  <a:pt x="86030" y="443718"/>
                </a:lnTo>
                <a:lnTo>
                  <a:pt x="90201" y="444402"/>
                </a:lnTo>
                <a:lnTo>
                  <a:pt x="94253" y="444858"/>
                </a:lnTo>
                <a:lnTo>
                  <a:pt x="98223" y="445162"/>
                </a:lnTo>
                <a:lnTo>
                  <a:pt x="102140" y="445365"/>
                </a:lnTo>
                <a:lnTo>
                  <a:pt x="106021" y="445500"/>
                </a:lnTo>
                <a:lnTo>
                  <a:pt x="109878" y="444320"/>
                </a:lnTo>
                <a:lnTo>
                  <a:pt x="113720" y="442264"/>
                </a:lnTo>
                <a:lnTo>
                  <a:pt x="117551" y="439622"/>
                </a:lnTo>
                <a:lnTo>
                  <a:pt x="123915" y="434052"/>
                </a:lnTo>
                <a:lnTo>
                  <a:pt x="131968" y="426528"/>
                </a:lnTo>
                <a:lnTo>
                  <a:pt x="160132" y="399213"/>
                </a:lnTo>
                <a:lnTo>
                  <a:pt x="163732" y="393142"/>
                </a:lnTo>
                <a:lnTo>
                  <a:pt x="167734" y="379623"/>
                </a:lnTo>
                <a:lnTo>
                  <a:pt x="170070" y="371192"/>
                </a:lnTo>
                <a:lnTo>
                  <a:pt x="176053" y="351665"/>
                </a:lnTo>
                <a:lnTo>
                  <a:pt x="179427" y="342393"/>
                </a:lnTo>
                <a:lnTo>
                  <a:pt x="182946" y="333673"/>
                </a:lnTo>
                <a:lnTo>
                  <a:pt x="186562" y="325318"/>
                </a:lnTo>
                <a:lnTo>
                  <a:pt x="190242" y="309589"/>
                </a:lnTo>
                <a:lnTo>
                  <a:pt x="193966" y="288943"/>
                </a:lnTo>
                <a:lnTo>
                  <a:pt x="197719" y="265019"/>
                </a:lnTo>
                <a:lnTo>
                  <a:pt x="200220" y="242719"/>
                </a:lnTo>
                <a:lnTo>
                  <a:pt x="201888" y="221503"/>
                </a:lnTo>
                <a:lnTo>
                  <a:pt x="203741" y="184806"/>
                </a:lnTo>
                <a:lnTo>
                  <a:pt x="204564" y="160029"/>
                </a:lnTo>
                <a:lnTo>
                  <a:pt x="205028" y="131801"/>
                </a:lnTo>
                <a:lnTo>
                  <a:pt x="203824" y="123427"/>
                </a:lnTo>
                <a:lnTo>
                  <a:pt x="201750" y="115305"/>
                </a:lnTo>
                <a:lnTo>
                  <a:pt x="199098" y="107350"/>
                </a:lnTo>
                <a:lnTo>
                  <a:pt x="197329" y="99507"/>
                </a:lnTo>
                <a:lnTo>
                  <a:pt x="196151" y="91738"/>
                </a:lnTo>
                <a:lnTo>
                  <a:pt x="195365" y="84019"/>
                </a:lnTo>
                <a:lnTo>
                  <a:pt x="191106" y="72055"/>
                </a:lnTo>
                <a:lnTo>
                  <a:pt x="184979" y="62505"/>
                </a:lnTo>
                <a:lnTo>
                  <a:pt x="181567" y="58180"/>
                </a:lnTo>
                <a:lnTo>
                  <a:pt x="178023" y="54027"/>
                </a:lnTo>
                <a:lnTo>
                  <a:pt x="173120" y="48718"/>
                </a:lnTo>
                <a:lnTo>
                  <a:pt x="160898" y="36046"/>
                </a:lnTo>
                <a:lnTo>
                  <a:pt x="155353" y="31651"/>
                </a:lnTo>
                <a:lnTo>
                  <a:pt x="150387" y="28721"/>
                </a:lnTo>
                <a:lnTo>
                  <a:pt x="145805" y="26767"/>
                </a:lnTo>
                <a:lnTo>
                  <a:pt x="141482" y="24195"/>
                </a:lnTo>
                <a:lnTo>
                  <a:pt x="137329" y="21210"/>
                </a:lnTo>
                <a:lnTo>
                  <a:pt x="133291" y="17950"/>
                </a:lnTo>
                <a:lnTo>
                  <a:pt x="129328" y="15777"/>
                </a:lnTo>
                <a:lnTo>
                  <a:pt x="125417" y="14328"/>
                </a:lnTo>
                <a:lnTo>
                  <a:pt x="121539" y="13362"/>
                </a:lnTo>
                <a:lnTo>
                  <a:pt x="115144" y="12718"/>
                </a:lnTo>
                <a:lnTo>
                  <a:pt x="107070" y="12289"/>
                </a:lnTo>
                <a:lnTo>
                  <a:pt x="84278" y="11685"/>
                </a:lnTo>
                <a:lnTo>
                  <a:pt x="5663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90"/>
          <p:cNvSpPr/>
          <p:nvPr/>
        </p:nvSpPr>
        <p:spPr>
          <a:xfrm>
            <a:off x="6789419" y="5040629"/>
            <a:ext cx="11432" cy="194311"/>
          </a:xfrm>
          <a:custGeom>
            <a:avLst/>
            <a:gdLst/>
            <a:ahLst/>
            <a:cxnLst/>
            <a:rect l="0" t="0" r="0" b="0"/>
            <a:pathLst>
              <a:path w="11432" h="194311">
                <a:moveTo>
                  <a:pt x="0" y="0"/>
                </a:moveTo>
                <a:lnTo>
                  <a:pt x="0" y="64452"/>
                </a:lnTo>
                <a:lnTo>
                  <a:pt x="1271" y="84878"/>
                </a:lnTo>
                <a:lnTo>
                  <a:pt x="3388" y="102305"/>
                </a:lnTo>
                <a:lnTo>
                  <a:pt x="6069" y="117734"/>
                </a:lnTo>
                <a:lnTo>
                  <a:pt x="7856" y="129289"/>
                </a:lnTo>
                <a:lnTo>
                  <a:pt x="9048" y="138263"/>
                </a:lnTo>
                <a:lnTo>
                  <a:pt x="9842" y="145516"/>
                </a:lnTo>
                <a:lnTo>
                  <a:pt x="10372" y="151621"/>
                </a:lnTo>
                <a:lnTo>
                  <a:pt x="10724" y="156961"/>
                </a:lnTo>
                <a:lnTo>
                  <a:pt x="11117" y="166281"/>
                </a:lnTo>
                <a:lnTo>
                  <a:pt x="11389" y="180444"/>
                </a:lnTo>
                <a:lnTo>
                  <a:pt x="11431" y="1943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91"/>
          <p:cNvSpPr/>
          <p:nvPr/>
        </p:nvSpPr>
        <p:spPr>
          <a:xfrm>
            <a:off x="4470033" y="5966475"/>
            <a:ext cx="266087" cy="490746"/>
          </a:xfrm>
          <a:custGeom>
            <a:avLst/>
            <a:gdLst/>
            <a:ahLst/>
            <a:cxnLst/>
            <a:rect l="0" t="0" r="0" b="0"/>
            <a:pathLst>
              <a:path w="266087" h="490746">
                <a:moveTo>
                  <a:pt x="239126" y="22844"/>
                </a:moveTo>
                <a:lnTo>
                  <a:pt x="223218" y="6935"/>
                </a:lnTo>
                <a:lnTo>
                  <a:pt x="219631" y="4619"/>
                </a:lnTo>
                <a:lnTo>
                  <a:pt x="212258" y="2044"/>
                </a:lnTo>
                <a:lnTo>
                  <a:pt x="207036" y="595"/>
                </a:lnTo>
                <a:lnTo>
                  <a:pt x="201223" y="391"/>
                </a:lnTo>
                <a:lnTo>
                  <a:pt x="154989" y="0"/>
                </a:lnTo>
                <a:lnTo>
                  <a:pt x="150015" y="1265"/>
                </a:lnTo>
                <a:lnTo>
                  <a:pt x="144159" y="3378"/>
                </a:lnTo>
                <a:lnTo>
                  <a:pt x="137715" y="6057"/>
                </a:lnTo>
                <a:lnTo>
                  <a:pt x="132148" y="7842"/>
                </a:lnTo>
                <a:lnTo>
                  <a:pt x="127168" y="9033"/>
                </a:lnTo>
                <a:lnTo>
                  <a:pt x="122578" y="9827"/>
                </a:lnTo>
                <a:lnTo>
                  <a:pt x="118247" y="11626"/>
                </a:lnTo>
                <a:lnTo>
                  <a:pt x="110049" y="17012"/>
                </a:lnTo>
                <a:lnTo>
                  <a:pt x="102172" y="23639"/>
                </a:lnTo>
                <a:lnTo>
                  <a:pt x="98293" y="27184"/>
                </a:lnTo>
                <a:lnTo>
                  <a:pt x="93168" y="30818"/>
                </a:lnTo>
                <a:lnTo>
                  <a:pt x="87211" y="34510"/>
                </a:lnTo>
                <a:lnTo>
                  <a:pt x="80700" y="38242"/>
                </a:lnTo>
                <a:lnTo>
                  <a:pt x="72549" y="44539"/>
                </a:lnTo>
                <a:lnTo>
                  <a:pt x="63305" y="52547"/>
                </a:lnTo>
                <a:lnTo>
                  <a:pt x="53332" y="61696"/>
                </a:lnTo>
                <a:lnTo>
                  <a:pt x="44143" y="71606"/>
                </a:lnTo>
                <a:lnTo>
                  <a:pt x="35478" y="82022"/>
                </a:lnTo>
                <a:lnTo>
                  <a:pt x="27161" y="92776"/>
                </a:lnTo>
                <a:lnTo>
                  <a:pt x="20346" y="103756"/>
                </a:lnTo>
                <a:lnTo>
                  <a:pt x="14533" y="114885"/>
                </a:lnTo>
                <a:lnTo>
                  <a:pt x="9387" y="126115"/>
                </a:lnTo>
                <a:lnTo>
                  <a:pt x="5957" y="136141"/>
                </a:lnTo>
                <a:lnTo>
                  <a:pt x="3670" y="145366"/>
                </a:lnTo>
                <a:lnTo>
                  <a:pt x="0" y="166285"/>
                </a:lnTo>
                <a:lnTo>
                  <a:pt x="969" y="169272"/>
                </a:lnTo>
                <a:lnTo>
                  <a:pt x="5432" y="175977"/>
                </a:lnTo>
                <a:lnTo>
                  <a:pt x="11649" y="183190"/>
                </a:lnTo>
                <a:lnTo>
                  <a:pt x="19920" y="192101"/>
                </a:lnTo>
                <a:lnTo>
                  <a:pt x="27825" y="196706"/>
                </a:lnTo>
                <a:lnTo>
                  <a:pt x="33489" y="199712"/>
                </a:lnTo>
                <a:lnTo>
                  <a:pt x="39805" y="201717"/>
                </a:lnTo>
                <a:lnTo>
                  <a:pt x="46556" y="203053"/>
                </a:lnTo>
                <a:lnTo>
                  <a:pt x="53596" y="203943"/>
                </a:lnTo>
                <a:lnTo>
                  <a:pt x="62099" y="205807"/>
                </a:lnTo>
                <a:lnTo>
                  <a:pt x="71578" y="208320"/>
                </a:lnTo>
                <a:lnTo>
                  <a:pt x="81708" y="211264"/>
                </a:lnTo>
                <a:lnTo>
                  <a:pt x="89731" y="214498"/>
                </a:lnTo>
                <a:lnTo>
                  <a:pt x="96349" y="217923"/>
                </a:lnTo>
                <a:lnTo>
                  <a:pt x="102032" y="221477"/>
                </a:lnTo>
                <a:lnTo>
                  <a:pt x="107090" y="225116"/>
                </a:lnTo>
                <a:lnTo>
                  <a:pt x="111732" y="228813"/>
                </a:lnTo>
                <a:lnTo>
                  <a:pt x="116097" y="232546"/>
                </a:lnTo>
                <a:lnTo>
                  <a:pt x="121547" y="236306"/>
                </a:lnTo>
                <a:lnTo>
                  <a:pt x="127720" y="240082"/>
                </a:lnTo>
                <a:lnTo>
                  <a:pt x="134376" y="243869"/>
                </a:lnTo>
                <a:lnTo>
                  <a:pt x="140083" y="247665"/>
                </a:lnTo>
                <a:lnTo>
                  <a:pt x="145157" y="251465"/>
                </a:lnTo>
                <a:lnTo>
                  <a:pt x="149810" y="255267"/>
                </a:lnTo>
                <a:lnTo>
                  <a:pt x="154182" y="259073"/>
                </a:lnTo>
                <a:lnTo>
                  <a:pt x="162427" y="266688"/>
                </a:lnTo>
                <a:lnTo>
                  <a:pt x="174208" y="278115"/>
                </a:lnTo>
                <a:lnTo>
                  <a:pt x="181911" y="289121"/>
                </a:lnTo>
                <a:lnTo>
                  <a:pt x="189567" y="302479"/>
                </a:lnTo>
                <a:lnTo>
                  <a:pt x="197203" y="316884"/>
                </a:lnTo>
                <a:lnTo>
                  <a:pt x="201444" y="331752"/>
                </a:lnTo>
                <a:lnTo>
                  <a:pt x="202575" y="339273"/>
                </a:lnTo>
                <a:lnTo>
                  <a:pt x="204599" y="349367"/>
                </a:lnTo>
                <a:lnTo>
                  <a:pt x="210234" y="374129"/>
                </a:lnTo>
                <a:lnTo>
                  <a:pt x="210975" y="385304"/>
                </a:lnTo>
                <a:lnTo>
                  <a:pt x="210199" y="395294"/>
                </a:lnTo>
                <a:lnTo>
                  <a:pt x="208412" y="404494"/>
                </a:lnTo>
                <a:lnTo>
                  <a:pt x="207220" y="413168"/>
                </a:lnTo>
                <a:lnTo>
                  <a:pt x="206425" y="421490"/>
                </a:lnTo>
                <a:lnTo>
                  <a:pt x="205896" y="429578"/>
                </a:lnTo>
                <a:lnTo>
                  <a:pt x="204273" y="437510"/>
                </a:lnTo>
                <a:lnTo>
                  <a:pt x="201921" y="445339"/>
                </a:lnTo>
                <a:lnTo>
                  <a:pt x="197191" y="459540"/>
                </a:lnTo>
                <a:lnTo>
                  <a:pt x="195088" y="470084"/>
                </a:lnTo>
                <a:lnTo>
                  <a:pt x="191988" y="474675"/>
                </a:lnTo>
                <a:lnTo>
                  <a:pt x="187381" y="479004"/>
                </a:lnTo>
                <a:lnTo>
                  <a:pt x="181769" y="483161"/>
                </a:lnTo>
                <a:lnTo>
                  <a:pt x="176758" y="485932"/>
                </a:lnTo>
                <a:lnTo>
                  <a:pt x="172148" y="487780"/>
                </a:lnTo>
                <a:lnTo>
                  <a:pt x="167804" y="489011"/>
                </a:lnTo>
                <a:lnTo>
                  <a:pt x="159591" y="490380"/>
                </a:lnTo>
                <a:lnTo>
                  <a:pt x="155623" y="490745"/>
                </a:lnTo>
                <a:lnTo>
                  <a:pt x="150437" y="489718"/>
                </a:lnTo>
                <a:lnTo>
                  <a:pt x="144440" y="487763"/>
                </a:lnTo>
                <a:lnTo>
                  <a:pt x="137903" y="485191"/>
                </a:lnTo>
                <a:lnTo>
                  <a:pt x="133544" y="482205"/>
                </a:lnTo>
                <a:lnTo>
                  <a:pt x="130638" y="478945"/>
                </a:lnTo>
                <a:lnTo>
                  <a:pt x="126139" y="471936"/>
                </a:lnTo>
                <a:lnTo>
                  <a:pt x="119907" y="464588"/>
                </a:lnTo>
                <a:lnTo>
                  <a:pt x="117737" y="460850"/>
                </a:lnTo>
                <a:lnTo>
                  <a:pt x="113413" y="449522"/>
                </a:lnTo>
                <a:lnTo>
                  <a:pt x="107900" y="441925"/>
                </a:lnTo>
                <a:lnTo>
                  <a:pt x="105922" y="436852"/>
                </a:lnTo>
                <a:lnTo>
                  <a:pt x="103725" y="424441"/>
                </a:lnTo>
                <a:lnTo>
                  <a:pt x="102748" y="410459"/>
                </a:lnTo>
                <a:lnTo>
                  <a:pt x="102314" y="395777"/>
                </a:lnTo>
                <a:lnTo>
                  <a:pt x="102121" y="380785"/>
                </a:lnTo>
                <a:lnTo>
                  <a:pt x="103339" y="371962"/>
                </a:lnTo>
                <a:lnTo>
                  <a:pt x="105422" y="362270"/>
                </a:lnTo>
                <a:lnTo>
                  <a:pt x="108080" y="351997"/>
                </a:lnTo>
                <a:lnTo>
                  <a:pt x="109852" y="341340"/>
                </a:lnTo>
                <a:lnTo>
                  <a:pt x="111034" y="330425"/>
                </a:lnTo>
                <a:lnTo>
                  <a:pt x="111821" y="319338"/>
                </a:lnTo>
                <a:lnTo>
                  <a:pt x="113616" y="309407"/>
                </a:lnTo>
                <a:lnTo>
                  <a:pt x="116083" y="300246"/>
                </a:lnTo>
                <a:lnTo>
                  <a:pt x="118998" y="291599"/>
                </a:lnTo>
                <a:lnTo>
                  <a:pt x="124750" y="278214"/>
                </a:lnTo>
                <a:lnTo>
                  <a:pt x="141303" y="243022"/>
                </a:lnTo>
                <a:lnTo>
                  <a:pt x="159906" y="204640"/>
                </a:lnTo>
                <a:lnTo>
                  <a:pt x="164723" y="193572"/>
                </a:lnTo>
                <a:lnTo>
                  <a:pt x="169204" y="182382"/>
                </a:lnTo>
                <a:lnTo>
                  <a:pt x="173461" y="171113"/>
                </a:lnTo>
                <a:lnTo>
                  <a:pt x="177570" y="161061"/>
                </a:lnTo>
                <a:lnTo>
                  <a:pt x="181579" y="151818"/>
                </a:lnTo>
                <a:lnTo>
                  <a:pt x="185521" y="143117"/>
                </a:lnTo>
                <a:lnTo>
                  <a:pt x="190689" y="134776"/>
                </a:lnTo>
                <a:lnTo>
                  <a:pt x="196675" y="126676"/>
                </a:lnTo>
                <a:lnTo>
                  <a:pt x="203206" y="118735"/>
                </a:lnTo>
                <a:lnTo>
                  <a:pt x="213910" y="102011"/>
                </a:lnTo>
                <a:lnTo>
                  <a:pt x="264326" y="15678"/>
                </a:lnTo>
                <a:lnTo>
                  <a:pt x="266086" y="10447"/>
                </a:lnTo>
                <a:lnTo>
                  <a:pt x="265989" y="6959"/>
                </a:lnTo>
                <a:lnTo>
                  <a:pt x="262221" y="393"/>
                </a:lnTo>
                <a:lnTo>
                  <a:pt x="261987" y="114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92"/>
          <p:cNvSpPr/>
          <p:nvPr/>
        </p:nvSpPr>
        <p:spPr>
          <a:xfrm>
            <a:off x="4892040" y="6126479"/>
            <a:ext cx="205740" cy="217172"/>
          </a:xfrm>
          <a:custGeom>
            <a:avLst/>
            <a:gdLst/>
            <a:ahLst/>
            <a:cxnLst/>
            <a:rect l="0" t="0" r="0" b="0"/>
            <a:pathLst>
              <a:path w="205740" h="217172">
                <a:moveTo>
                  <a:pt x="0" y="0"/>
                </a:moveTo>
                <a:lnTo>
                  <a:pt x="10959" y="0"/>
                </a:lnTo>
                <a:lnTo>
                  <a:pt x="17358" y="6068"/>
                </a:lnTo>
                <a:lnTo>
                  <a:pt x="20462" y="7856"/>
                </a:lnTo>
                <a:lnTo>
                  <a:pt x="23801" y="9047"/>
                </a:lnTo>
                <a:lnTo>
                  <a:pt x="27297" y="9842"/>
                </a:lnTo>
                <a:lnTo>
                  <a:pt x="30898" y="12911"/>
                </a:lnTo>
                <a:lnTo>
                  <a:pt x="34568" y="17498"/>
                </a:lnTo>
                <a:lnTo>
                  <a:pt x="38286" y="23096"/>
                </a:lnTo>
                <a:lnTo>
                  <a:pt x="43304" y="29367"/>
                </a:lnTo>
                <a:lnTo>
                  <a:pt x="49189" y="36088"/>
                </a:lnTo>
                <a:lnTo>
                  <a:pt x="55652" y="43109"/>
                </a:lnTo>
                <a:lnTo>
                  <a:pt x="62501" y="49059"/>
                </a:lnTo>
                <a:lnTo>
                  <a:pt x="69607" y="54296"/>
                </a:lnTo>
                <a:lnTo>
                  <a:pt x="76885" y="59058"/>
                </a:lnTo>
                <a:lnTo>
                  <a:pt x="83007" y="63502"/>
                </a:lnTo>
                <a:lnTo>
                  <a:pt x="88357" y="67735"/>
                </a:lnTo>
                <a:lnTo>
                  <a:pt x="93195" y="71827"/>
                </a:lnTo>
                <a:lnTo>
                  <a:pt x="100230" y="78365"/>
                </a:lnTo>
                <a:lnTo>
                  <a:pt x="118206" y="95790"/>
                </a:lnTo>
                <a:lnTo>
                  <a:pt x="125794" y="104499"/>
                </a:lnTo>
                <a:lnTo>
                  <a:pt x="132123" y="112847"/>
                </a:lnTo>
                <a:lnTo>
                  <a:pt x="137611" y="120951"/>
                </a:lnTo>
                <a:lnTo>
                  <a:pt x="142541" y="127624"/>
                </a:lnTo>
                <a:lnTo>
                  <a:pt x="147097" y="133343"/>
                </a:lnTo>
                <a:lnTo>
                  <a:pt x="151405" y="138425"/>
                </a:lnTo>
                <a:lnTo>
                  <a:pt x="155546" y="143084"/>
                </a:lnTo>
                <a:lnTo>
                  <a:pt x="163535" y="151647"/>
                </a:lnTo>
                <a:lnTo>
                  <a:pt x="167443" y="156978"/>
                </a:lnTo>
                <a:lnTo>
                  <a:pt x="171319" y="163072"/>
                </a:lnTo>
                <a:lnTo>
                  <a:pt x="175172" y="169675"/>
                </a:lnTo>
                <a:lnTo>
                  <a:pt x="179012" y="176616"/>
                </a:lnTo>
                <a:lnTo>
                  <a:pt x="186664" y="191103"/>
                </a:lnTo>
                <a:lnTo>
                  <a:pt x="190482" y="197252"/>
                </a:lnTo>
                <a:lnTo>
                  <a:pt x="194298" y="202622"/>
                </a:lnTo>
                <a:lnTo>
                  <a:pt x="205739" y="2171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93"/>
          <p:cNvSpPr/>
          <p:nvPr/>
        </p:nvSpPr>
        <p:spPr>
          <a:xfrm>
            <a:off x="4937759" y="6069329"/>
            <a:ext cx="194312" cy="251461"/>
          </a:xfrm>
          <a:custGeom>
            <a:avLst/>
            <a:gdLst/>
            <a:ahLst/>
            <a:cxnLst/>
            <a:rect l="0" t="0" r="0" b="0"/>
            <a:pathLst>
              <a:path w="194312" h="251461">
                <a:moveTo>
                  <a:pt x="194311" y="0"/>
                </a:moveTo>
                <a:lnTo>
                  <a:pt x="188243" y="6068"/>
                </a:lnTo>
                <a:lnTo>
                  <a:pt x="186455" y="9125"/>
                </a:lnTo>
                <a:lnTo>
                  <a:pt x="184469" y="15909"/>
                </a:lnTo>
                <a:lnTo>
                  <a:pt x="180200" y="23158"/>
                </a:lnTo>
                <a:lnTo>
                  <a:pt x="177283" y="26868"/>
                </a:lnTo>
                <a:lnTo>
                  <a:pt x="174069" y="30613"/>
                </a:lnTo>
                <a:lnTo>
                  <a:pt x="170656" y="34378"/>
                </a:lnTo>
                <a:lnTo>
                  <a:pt x="167111" y="38159"/>
                </a:lnTo>
                <a:lnTo>
                  <a:pt x="162207" y="44490"/>
                </a:lnTo>
                <a:lnTo>
                  <a:pt x="156399" y="52520"/>
                </a:lnTo>
                <a:lnTo>
                  <a:pt x="149986" y="61683"/>
                </a:lnTo>
                <a:lnTo>
                  <a:pt x="144441" y="70332"/>
                </a:lnTo>
                <a:lnTo>
                  <a:pt x="139474" y="78639"/>
                </a:lnTo>
                <a:lnTo>
                  <a:pt x="134893" y="86716"/>
                </a:lnTo>
                <a:lnTo>
                  <a:pt x="126416" y="102464"/>
                </a:lnTo>
                <a:lnTo>
                  <a:pt x="122378" y="110220"/>
                </a:lnTo>
                <a:lnTo>
                  <a:pt x="117145" y="116660"/>
                </a:lnTo>
                <a:lnTo>
                  <a:pt x="111117" y="122223"/>
                </a:lnTo>
                <a:lnTo>
                  <a:pt x="104558" y="127202"/>
                </a:lnTo>
                <a:lnTo>
                  <a:pt x="96375" y="136872"/>
                </a:lnTo>
                <a:lnTo>
                  <a:pt x="87111" y="149668"/>
                </a:lnTo>
                <a:lnTo>
                  <a:pt x="77124" y="164549"/>
                </a:lnTo>
                <a:lnTo>
                  <a:pt x="69196" y="175739"/>
                </a:lnTo>
                <a:lnTo>
                  <a:pt x="62641" y="184469"/>
                </a:lnTo>
                <a:lnTo>
                  <a:pt x="57001" y="191560"/>
                </a:lnTo>
                <a:lnTo>
                  <a:pt x="51971" y="197557"/>
                </a:lnTo>
                <a:lnTo>
                  <a:pt x="47347" y="202825"/>
                </a:lnTo>
                <a:lnTo>
                  <a:pt x="38824" y="212064"/>
                </a:lnTo>
                <a:lnTo>
                  <a:pt x="30802" y="220404"/>
                </a:lnTo>
                <a:lnTo>
                  <a:pt x="0" y="2514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94"/>
          <p:cNvSpPr/>
          <p:nvPr/>
        </p:nvSpPr>
        <p:spPr>
          <a:xfrm>
            <a:off x="5520849" y="5852159"/>
            <a:ext cx="45561" cy="543018"/>
          </a:xfrm>
          <a:custGeom>
            <a:avLst/>
            <a:gdLst/>
            <a:ahLst/>
            <a:cxnLst/>
            <a:rect l="0" t="0" r="0" b="0"/>
            <a:pathLst>
              <a:path w="45561" h="543018">
                <a:moveTo>
                  <a:pt x="45560" y="0"/>
                </a:moveTo>
                <a:lnTo>
                  <a:pt x="33425" y="6068"/>
                </a:lnTo>
                <a:lnTo>
                  <a:pt x="28580" y="7856"/>
                </a:lnTo>
                <a:lnTo>
                  <a:pt x="24080" y="9047"/>
                </a:lnTo>
                <a:lnTo>
                  <a:pt x="19810" y="9842"/>
                </a:lnTo>
                <a:lnTo>
                  <a:pt x="16964" y="11641"/>
                </a:lnTo>
                <a:lnTo>
                  <a:pt x="15066" y="14111"/>
                </a:lnTo>
                <a:lnTo>
                  <a:pt x="13801" y="17028"/>
                </a:lnTo>
                <a:lnTo>
                  <a:pt x="11688" y="18972"/>
                </a:lnTo>
                <a:lnTo>
                  <a:pt x="9008" y="20268"/>
                </a:lnTo>
                <a:lnTo>
                  <a:pt x="5952" y="21132"/>
                </a:lnTo>
                <a:lnTo>
                  <a:pt x="3915" y="22978"/>
                </a:lnTo>
                <a:lnTo>
                  <a:pt x="2557" y="25479"/>
                </a:lnTo>
                <a:lnTo>
                  <a:pt x="377" y="32550"/>
                </a:lnTo>
                <a:lnTo>
                  <a:pt x="0" y="94453"/>
                </a:lnTo>
                <a:lnTo>
                  <a:pt x="1217" y="123928"/>
                </a:lnTo>
                <a:lnTo>
                  <a:pt x="3298" y="155009"/>
                </a:lnTo>
                <a:lnTo>
                  <a:pt x="7727" y="212403"/>
                </a:lnTo>
                <a:lnTo>
                  <a:pt x="9696" y="250611"/>
                </a:lnTo>
                <a:lnTo>
                  <a:pt x="10571" y="280293"/>
                </a:lnTo>
                <a:lnTo>
                  <a:pt x="11132" y="324324"/>
                </a:lnTo>
                <a:lnTo>
                  <a:pt x="11267" y="461909"/>
                </a:lnTo>
                <a:lnTo>
                  <a:pt x="12538" y="473039"/>
                </a:lnTo>
                <a:lnTo>
                  <a:pt x="14656" y="485540"/>
                </a:lnTo>
                <a:lnTo>
                  <a:pt x="17337" y="498954"/>
                </a:lnTo>
                <a:lnTo>
                  <a:pt x="19125" y="509165"/>
                </a:lnTo>
                <a:lnTo>
                  <a:pt x="20317" y="517244"/>
                </a:lnTo>
                <a:lnTo>
                  <a:pt x="22230" y="533267"/>
                </a:lnTo>
                <a:lnTo>
                  <a:pt x="23657" y="535851"/>
                </a:lnTo>
                <a:lnTo>
                  <a:pt x="25878" y="538844"/>
                </a:lnTo>
                <a:lnTo>
                  <a:pt x="28629" y="542110"/>
                </a:lnTo>
                <a:lnTo>
                  <a:pt x="30463" y="543017"/>
                </a:lnTo>
                <a:lnTo>
                  <a:pt x="31685" y="542351"/>
                </a:lnTo>
                <a:lnTo>
                  <a:pt x="34130" y="5372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95"/>
          <p:cNvSpPr/>
          <p:nvPr/>
        </p:nvSpPr>
        <p:spPr>
          <a:xfrm>
            <a:off x="5727057" y="5840764"/>
            <a:ext cx="238866" cy="456940"/>
          </a:xfrm>
          <a:custGeom>
            <a:avLst/>
            <a:gdLst/>
            <a:ahLst/>
            <a:cxnLst/>
            <a:rect l="0" t="0" r="0" b="0"/>
            <a:pathLst>
              <a:path w="238866" h="456940">
                <a:moveTo>
                  <a:pt x="67952" y="45686"/>
                </a:moveTo>
                <a:lnTo>
                  <a:pt x="50925" y="62712"/>
                </a:lnTo>
                <a:lnTo>
                  <a:pt x="44298" y="76113"/>
                </a:lnTo>
                <a:lnTo>
                  <a:pt x="40753" y="85021"/>
                </a:lnTo>
                <a:lnTo>
                  <a:pt x="33427" y="105078"/>
                </a:lnTo>
                <a:lnTo>
                  <a:pt x="29696" y="115760"/>
                </a:lnTo>
                <a:lnTo>
                  <a:pt x="27208" y="126692"/>
                </a:lnTo>
                <a:lnTo>
                  <a:pt x="25550" y="137790"/>
                </a:lnTo>
                <a:lnTo>
                  <a:pt x="24444" y="148998"/>
                </a:lnTo>
                <a:lnTo>
                  <a:pt x="22437" y="161551"/>
                </a:lnTo>
                <a:lnTo>
                  <a:pt x="19829" y="174999"/>
                </a:lnTo>
                <a:lnTo>
                  <a:pt x="16820" y="189045"/>
                </a:lnTo>
                <a:lnTo>
                  <a:pt x="13544" y="200948"/>
                </a:lnTo>
                <a:lnTo>
                  <a:pt x="10090" y="211424"/>
                </a:lnTo>
                <a:lnTo>
                  <a:pt x="6518" y="220948"/>
                </a:lnTo>
                <a:lnTo>
                  <a:pt x="4136" y="229837"/>
                </a:lnTo>
                <a:lnTo>
                  <a:pt x="2549" y="238303"/>
                </a:lnTo>
                <a:lnTo>
                  <a:pt x="1489" y="246488"/>
                </a:lnTo>
                <a:lnTo>
                  <a:pt x="784" y="258293"/>
                </a:lnTo>
                <a:lnTo>
                  <a:pt x="0" y="288344"/>
                </a:lnTo>
                <a:lnTo>
                  <a:pt x="1061" y="303978"/>
                </a:lnTo>
                <a:lnTo>
                  <a:pt x="3038" y="319481"/>
                </a:lnTo>
                <a:lnTo>
                  <a:pt x="5626" y="334896"/>
                </a:lnTo>
                <a:lnTo>
                  <a:pt x="8622" y="350253"/>
                </a:lnTo>
                <a:lnTo>
                  <a:pt x="15337" y="380862"/>
                </a:lnTo>
                <a:lnTo>
                  <a:pt x="18905" y="393596"/>
                </a:lnTo>
                <a:lnTo>
                  <a:pt x="22554" y="404626"/>
                </a:lnTo>
                <a:lnTo>
                  <a:pt x="26257" y="414519"/>
                </a:lnTo>
                <a:lnTo>
                  <a:pt x="31265" y="422384"/>
                </a:lnTo>
                <a:lnTo>
                  <a:pt x="37145" y="428898"/>
                </a:lnTo>
                <a:lnTo>
                  <a:pt x="43604" y="434511"/>
                </a:lnTo>
                <a:lnTo>
                  <a:pt x="54168" y="444134"/>
                </a:lnTo>
                <a:lnTo>
                  <a:pt x="58762" y="448477"/>
                </a:lnTo>
                <a:lnTo>
                  <a:pt x="63096" y="451373"/>
                </a:lnTo>
                <a:lnTo>
                  <a:pt x="67255" y="453304"/>
                </a:lnTo>
                <a:lnTo>
                  <a:pt x="71297" y="454591"/>
                </a:lnTo>
                <a:lnTo>
                  <a:pt x="75263" y="455449"/>
                </a:lnTo>
                <a:lnTo>
                  <a:pt x="79176" y="456021"/>
                </a:lnTo>
                <a:lnTo>
                  <a:pt x="83055" y="456403"/>
                </a:lnTo>
                <a:lnTo>
                  <a:pt x="88181" y="456657"/>
                </a:lnTo>
                <a:lnTo>
                  <a:pt x="100650" y="456939"/>
                </a:lnTo>
                <a:lnTo>
                  <a:pt x="106260" y="455745"/>
                </a:lnTo>
                <a:lnTo>
                  <a:pt x="111271" y="453678"/>
                </a:lnTo>
                <a:lnTo>
                  <a:pt x="115882" y="451031"/>
                </a:lnTo>
                <a:lnTo>
                  <a:pt x="120226" y="449266"/>
                </a:lnTo>
                <a:lnTo>
                  <a:pt x="124391" y="448089"/>
                </a:lnTo>
                <a:lnTo>
                  <a:pt x="128439" y="447304"/>
                </a:lnTo>
                <a:lnTo>
                  <a:pt x="133676" y="445511"/>
                </a:lnTo>
                <a:lnTo>
                  <a:pt x="139709" y="443046"/>
                </a:lnTo>
                <a:lnTo>
                  <a:pt x="146270" y="440133"/>
                </a:lnTo>
                <a:lnTo>
                  <a:pt x="151914" y="436920"/>
                </a:lnTo>
                <a:lnTo>
                  <a:pt x="156947" y="433509"/>
                </a:lnTo>
                <a:lnTo>
                  <a:pt x="161572" y="429964"/>
                </a:lnTo>
                <a:lnTo>
                  <a:pt x="165926" y="425061"/>
                </a:lnTo>
                <a:lnTo>
                  <a:pt x="170098" y="419253"/>
                </a:lnTo>
                <a:lnTo>
                  <a:pt x="174149" y="412840"/>
                </a:lnTo>
                <a:lnTo>
                  <a:pt x="178120" y="407295"/>
                </a:lnTo>
                <a:lnTo>
                  <a:pt x="182038" y="402329"/>
                </a:lnTo>
                <a:lnTo>
                  <a:pt x="185919" y="397747"/>
                </a:lnTo>
                <a:lnTo>
                  <a:pt x="188507" y="392154"/>
                </a:lnTo>
                <a:lnTo>
                  <a:pt x="194689" y="367065"/>
                </a:lnTo>
                <a:lnTo>
                  <a:pt x="205136" y="333301"/>
                </a:lnTo>
                <a:lnTo>
                  <a:pt x="210209" y="314899"/>
                </a:lnTo>
                <a:lnTo>
                  <a:pt x="214860" y="296281"/>
                </a:lnTo>
                <a:lnTo>
                  <a:pt x="219231" y="277519"/>
                </a:lnTo>
                <a:lnTo>
                  <a:pt x="222144" y="262471"/>
                </a:lnTo>
                <a:lnTo>
                  <a:pt x="224087" y="249900"/>
                </a:lnTo>
                <a:lnTo>
                  <a:pt x="225382" y="238978"/>
                </a:lnTo>
                <a:lnTo>
                  <a:pt x="227515" y="229157"/>
                </a:lnTo>
                <a:lnTo>
                  <a:pt x="230208" y="220069"/>
                </a:lnTo>
                <a:lnTo>
                  <a:pt x="233273" y="211472"/>
                </a:lnTo>
                <a:lnTo>
                  <a:pt x="235316" y="201930"/>
                </a:lnTo>
                <a:lnTo>
                  <a:pt x="236678" y="191758"/>
                </a:lnTo>
                <a:lnTo>
                  <a:pt x="237587" y="181168"/>
                </a:lnTo>
                <a:lnTo>
                  <a:pt x="238192" y="171567"/>
                </a:lnTo>
                <a:lnTo>
                  <a:pt x="238865" y="154126"/>
                </a:lnTo>
                <a:lnTo>
                  <a:pt x="237773" y="145919"/>
                </a:lnTo>
                <a:lnTo>
                  <a:pt x="235777" y="137908"/>
                </a:lnTo>
                <a:lnTo>
                  <a:pt x="233176" y="130027"/>
                </a:lnTo>
                <a:lnTo>
                  <a:pt x="231441" y="118423"/>
                </a:lnTo>
                <a:lnTo>
                  <a:pt x="230285" y="104337"/>
                </a:lnTo>
                <a:lnTo>
                  <a:pt x="229514" y="88597"/>
                </a:lnTo>
                <a:lnTo>
                  <a:pt x="227731" y="76833"/>
                </a:lnTo>
                <a:lnTo>
                  <a:pt x="225271" y="67721"/>
                </a:lnTo>
                <a:lnTo>
                  <a:pt x="222362" y="60375"/>
                </a:lnTo>
                <a:lnTo>
                  <a:pt x="219152" y="52939"/>
                </a:lnTo>
                <a:lnTo>
                  <a:pt x="212199" y="37903"/>
                </a:lnTo>
                <a:lnTo>
                  <a:pt x="207297" y="30337"/>
                </a:lnTo>
                <a:lnTo>
                  <a:pt x="201489" y="22753"/>
                </a:lnTo>
                <a:lnTo>
                  <a:pt x="195076" y="15157"/>
                </a:lnTo>
                <a:lnTo>
                  <a:pt x="189532" y="10093"/>
                </a:lnTo>
                <a:lnTo>
                  <a:pt x="184565" y="6717"/>
                </a:lnTo>
                <a:lnTo>
                  <a:pt x="179985" y="4466"/>
                </a:lnTo>
                <a:lnTo>
                  <a:pt x="175660" y="2966"/>
                </a:lnTo>
                <a:lnTo>
                  <a:pt x="171508" y="1966"/>
                </a:lnTo>
                <a:lnTo>
                  <a:pt x="167470" y="1299"/>
                </a:lnTo>
                <a:lnTo>
                  <a:pt x="162237" y="855"/>
                </a:lnTo>
                <a:lnTo>
                  <a:pt x="156209" y="558"/>
                </a:lnTo>
                <a:lnTo>
                  <a:pt x="138976" y="141"/>
                </a:lnTo>
                <a:lnTo>
                  <a:pt x="115708" y="0"/>
                </a:lnTo>
                <a:lnTo>
                  <a:pt x="109949" y="1258"/>
                </a:lnTo>
                <a:lnTo>
                  <a:pt x="104840" y="3368"/>
                </a:lnTo>
                <a:lnTo>
                  <a:pt x="100164" y="6043"/>
                </a:lnTo>
                <a:lnTo>
                  <a:pt x="95777" y="9097"/>
                </a:lnTo>
                <a:lnTo>
                  <a:pt x="91582" y="12403"/>
                </a:lnTo>
                <a:lnTo>
                  <a:pt x="87515" y="15878"/>
                </a:lnTo>
                <a:lnTo>
                  <a:pt x="83534" y="19463"/>
                </a:lnTo>
                <a:lnTo>
                  <a:pt x="67952" y="342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96"/>
          <p:cNvSpPr/>
          <p:nvPr/>
        </p:nvSpPr>
        <p:spPr>
          <a:xfrm>
            <a:off x="6097127" y="5749760"/>
            <a:ext cx="109363" cy="68106"/>
          </a:xfrm>
          <a:custGeom>
            <a:avLst/>
            <a:gdLst/>
            <a:ahLst/>
            <a:cxnLst/>
            <a:rect l="0" t="0" r="0" b="0"/>
            <a:pathLst>
              <a:path w="109363" h="68106">
                <a:moveTo>
                  <a:pt x="29352" y="10959"/>
                </a:moveTo>
                <a:lnTo>
                  <a:pt x="18393" y="0"/>
                </a:lnTo>
                <a:lnTo>
                  <a:pt x="18236" y="1113"/>
                </a:lnTo>
                <a:lnTo>
                  <a:pt x="18132" y="3125"/>
                </a:lnTo>
                <a:lnTo>
                  <a:pt x="17964" y="9412"/>
                </a:lnTo>
                <a:lnTo>
                  <a:pt x="17935" y="22637"/>
                </a:lnTo>
                <a:lnTo>
                  <a:pt x="16661" y="28904"/>
                </a:lnTo>
                <a:lnTo>
                  <a:pt x="14542" y="35623"/>
                </a:lnTo>
                <a:lnTo>
                  <a:pt x="8082" y="52520"/>
                </a:lnTo>
                <a:lnTo>
                  <a:pt x="7552" y="55177"/>
                </a:lnTo>
                <a:lnTo>
                  <a:pt x="7199" y="58218"/>
                </a:lnTo>
                <a:lnTo>
                  <a:pt x="6964" y="61515"/>
                </a:lnTo>
                <a:lnTo>
                  <a:pt x="5537" y="63713"/>
                </a:lnTo>
                <a:lnTo>
                  <a:pt x="3315" y="65179"/>
                </a:lnTo>
                <a:lnTo>
                  <a:pt x="565" y="66156"/>
                </a:lnTo>
                <a:lnTo>
                  <a:pt x="0" y="66807"/>
                </a:lnTo>
                <a:lnTo>
                  <a:pt x="894" y="67241"/>
                </a:lnTo>
                <a:lnTo>
                  <a:pt x="2761" y="67531"/>
                </a:lnTo>
                <a:lnTo>
                  <a:pt x="5274" y="67724"/>
                </a:lnTo>
                <a:lnTo>
                  <a:pt x="8220" y="67852"/>
                </a:lnTo>
                <a:lnTo>
                  <a:pt x="16006" y="68058"/>
                </a:lnTo>
                <a:lnTo>
                  <a:pt x="27596" y="68105"/>
                </a:lnTo>
                <a:lnTo>
                  <a:pt x="30721" y="66836"/>
                </a:lnTo>
                <a:lnTo>
                  <a:pt x="35345" y="64721"/>
                </a:lnTo>
                <a:lnTo>
                  <a:pt x="40967" y="62040"/>
                </a:lnTo>
                <a:lnTo>
                  <a:pt x="45986" y="60253"/>
                </a:lnTo>
                <a:lnTo>
                  <a:pt x="50602" y="59062"/>
                </a:lnTo>
                <a:lnTo>
                  <a:pt x="54949" y="58268"/>
                </a:lnTo>
                <a:lnTo>
                  <a:pt x="59116" y="56468"/>
                </a:lnTo>
                <a:lnTo>
                  <a:pt x="63165" y="53999"/>
                </a:lnTo>
                <a:lnTo>
                  <a:pt x="67134" y="51082"/>
                </a:lnTo>
                <a:lnTo>
                  <a:pt x="71051" y="49138"/>
                </a:lnTo>
                <a:lnTo>
                  <a:pt x="74931" y="47842"/>
                </a:lnTo>
                <a:lnTo>
                  <a:pt x="109362" y="452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97"/>
          <p:cNvSpPr/>
          <p:nvPr/>
        </p:nvSpPr>
        <p:spPr>
          <a:xfrm>
            <a:off x="6195059" y="5726429"/>
            <a:ext cx="22391" cy="205741"/>
          </a:xfrm>
          <a:custGeom>
            <a:avLst/>
            <a:gdLst/>
            <a:ahLst/>
            <a:cxnLst/>
            <a:rect l="0" t="0" r="0" b="0"/>
            <a:pathLst>
              <a:path w="22391" h="205741">
                <a:moveTo>
                  <a:pt x="11430" y="0"/>
                </a:moveTo>
                <a:lnTo>
                  <a:pt x="11430" y="9842"/>
                </a:lnTo>
                <a:lnTo>
                  <a:pt x="12701" y="11642"/>
                </a:lnTo>
                <a:lnTo>
                  <a:pt x="14817" y="14111"/>
                </a:lnTo>
                <a:lnTo>
                  <a:pt x="17499" y="17027"/>
                </a:lnTo>
                <a:lnTo>
                  <a:pt x="19286" y="20242"/>
                </a:lnTo>
                <a:lnTo>
                  <a:pt x="20477" y="23655"/>
                </a:lnTo>
                <a:lnTo>
                  <a:pt x="21272" y="27200"/>
                </a:lnTo>
                <a:lnTo>
                  <a:pt x="21801" y="35913"/>
                </a:lnTo>
                <a:lnTo>
                  <a:pt x="22390" y="62528"/>
                </a:lnTo>
                <a:lnTo>
                  <a:pt x="21277" y="74706"/>
                </a:lnTo>
                <a:lnTo>
                  <a:pt x="19265" y="85364"/>
                </a:lnTo>
                <a:lnTo>
                  <a:pt x="16653" y="95009"/>
                </a:lnTo>
                <a:lnTo>
                  <a:pt x="14912" y="102710"/>
                </a:lnTo>
                <a:lnTo>
                  <a:pt x="13751" y="109114"/>
                </a:lnTo>
                <a:lnTo>
                  <a:pt x="12978" y="114652"/>
                </a:lnTo>
                <a:lnTo>
                  <a:pt x="12462" y="120885"/>
                </a:lnTo>
                <a:lnTo>
                  <a:pt x="12118" y="127581"/>
                </a:lnTo>
                <a:lnTo>
                  <a:pt x="11889" y="134583"/>
                </a:lnTo>
                <a:lnTo>
                  <a:pt x="10466" y="140522"/>
                </a:lnTo>
                <a:lnTo>
                  <a:pt x="8248" y="145752"/>
                </a:lnTo>
                <a:lnTo>
                  <a:pt x="5498" y="150508"/>
                </a:lnTo>
                <a:lnTo>
                  <a:pt x="3666" y="156219"/>
                </a:lnTo>
                <a:lnTo>
                  <a:pt x="2444" y="162566"/>
                </a:lnTo>
                <a:lnTo>
                  <a:pt x="1629" y="169337"/>
                </a:lnTo>
                <a:lnTo>
                  <a:pt x="1087" y="175122"/>
                </a:lnTo>
                <a:lnTo>
                  <a:pt x="725" y="180248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Percent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/>
              <a:t>P2-P1</a:t>
            </a:r>
            <a:r>
              <a:rPr lang="en-US" dirty="0" smtClean="0"/>
              <a:t>  =  percent change</a:t>
            </a:r>
            <a:endParaRPr lang="en-US" u="sng" dirty="0" smtClean="0"/>
          </a:p>
          <a:p>
            <a:pPr>
              <a:buNone/>
            </a:pPr>
            <a:r>
              <a:rPr lang="en-US" dirty="0" smtClean="0"/>
              <a:t>P1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112"/>
          <p:cNvSpPr/>
          <p:nvPr/>
        </p:nvSpPr>
        <p:spPr>
          <a:xfrm>
            <a:off x="3303270" y="2640329"/>
            <a:ext cx="45721" cy="491491"/>
          </a:xfrm>
          <a:custGeom>
            <a:avLst/>
            <a:gdLst/>
            <a:ahLst/>
            <a:cxnLst/>
            <a:rect l="0" t="0" r="0" b="0"/>
            <a:pathLst>
              <a:path w="45721" h="491491">
                <a:moveTo>
                  <a:pt x="0" y="0"/>
                </a:moveTo>
                <a:lnTo>
                  <a:pt x="6067" y="6068"/>
                </a:lnTo>
                <a:lnTo>
                  <a:pt x="7855" y="9126"/>
                </a:lnTo>
                <a:lnTo>
                  <a:pt x="9046" y="12434"/>
                </a:lnTo>
                <a:lnTo>
                  <a:pt x="9841" y="15910"/>
                </a:lnTo>
                <a:lnTo>
                  <a:pt x="11641" y="18227"/>
                </a:lnTo>
                <a:lnTo>
                  <a:pt x="14110" y="19771"/>
                </a:lnTo>
                <a:lnTo>
                  <a:pt x="17026" y="20801"/>
                </a:lnTo>
                <a:lnTo>
                  <a:pt x="18971" y="22758"/>
                </a:lnTo>
                <a:lnTo>
                  <a:pt x="20267" y="25332"/>
                </a:lnTo>
                <a:lnTo>
                  <a:pt x="21131" y="28318"/>
                </a:lnTo>
                <a:lnTo>
                  <a:pt x="22091" y="38410"/>
                </a:lnTo>
                <a:lnTo>
                  <a:pt x="22518" y="50091"/>
                </a:lnTo>
                <a:lnTo>
                  <a:pt x="22708" y="59516"/>
                </a:lnTo>
                <a:lnTo>
                  <a:pt x="22859" y="338034"/>
                </a:lnTo>
                <a:lnTo>
                  <a:pt x="24130" y="349816"/>
                </a:lnTo>
                <a:lnTo>
                  <a:pt x="26246" y="364021"/>
                </a:lnTo>
                <a:lnTo>
                  <a:pt x="28928" y="379841"/>
                </a:lnTo>
                <a:lnTo>
                  <a:pt x="30715" y="392927"/>
                </a:lnTo>
                <a:lnTo>
                  <a:pt x="31907" y="404192"/>
                </a:lnTo>
                <a:lnTo>
                  <a:pt x="32701" y="414241"/>
                </a:lnTo>
                <a:lnTo>
                  <a:pt x="34501" y="423481"/>
                </a:lnTo>
                <a:lnTo>
                  <a:pt x="36970" y="432181"/>
                </a:lnTo>
                <a:lnTo>
                  <a:pt x="39887" y="440521"/>
                </a:lnTo>
                <a:lnTo>
                  <a:pt x="41831" y="449891"/>
                </a:lnTo>
                <a:lnTo>
                  <a:pt x="43127" y="459947"/>
                </a:lnTo>
                <a:lnTo>
                  <a:pt x="45720" y="4914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3"/>
          <p:cNvSpPr/>
          <p:nvPr/>
        </p:nvSpPr>
        <p:spPr>
          <a:xfrm>
            <a:off x="3497650" y="2681583"/>
            <a:ext cx="353733" cy="393084"/>
          </a:xfrm>
          <a:custGeom>
            <a:avLst/>
            <a:gdLst/>
            <a:ahLst/>
            <a:cxnLst/>
            <a:rect l="0" t="0" r="0" b="0"/>
            <a:pathLst>
              <a:path w="353733" h="393084">
                <a:moveTo>
                  <a:pt x="57079" y="27326"/>
                </a:moveTo>
                <a:lnTo>
                  <a:pt x="63148" y="15191"/>
                </a:lnTo>
                <a:lnTo>
                  <a:pt x="66127" y="5846"/>
                </a:lnTo>
                <a:lnTo>
                  <a:pt x="67450" y="0"/>
                </a:lnTo>
                <a:lnTo>
                  <a:pt x="67804" y="219"/>
                </a:lnTo>
                <a:lnTo>
                  <a:pt x="68416" y="11762"/>
                </a:lnTo>
                <a:lnTo>
                  <a:pt x="68468" y="14059"/>
                </a:lnTo>
                <a:lnTo>
                  <a:pt x="65105" y="18466"/>
                </a:lnTo>
                <a:lnTo>
                  <a:pt x="62429" y="21420"/>
                </a:lnTo>
                <a:lnTo>
                  <a:pt x="60646" y="24659"/>
                </a:lnTo>
                <a:lnTo>
                  <a:pt x="58665" y="31644"/>
                </a:lnTo>
                <a:lnTo>
                  <a:pt x="57549" y="42717"/>
                </a:lnTo>
                <a:lnTo>
                  <a:pt x="56123" y="46477"/>
                </a:lnTo>
                <a:lnTo>
                  <a:pt x="51151" y="54041"/>
                </a:lnTo>
                <a:lnTo>
                  <a:pt x="44708" y="65023"/>
                </a:lnTo>
                <a:lnTo>
                  <a:pt x="41212" y="71507"/>
                </a:lnTo>
                <a:lnTo>
                  <a:pt x="36341" y="84721"/>
                </a:lnTo>
                <a:lnTo>
                  <a:pt x="30554" y="102419"/>
                </a:lnTo>
                <a:lnTo>
                  <a:pt x="24156" y="123108"/>
                </a:lnTo>
                <a:lnTo>
                  <a:pt x="18621" y="138171"/>
                </a:lnTo>
                <a:lnTo>
                  <a:pt x="13660" y="149483"/>
                </a:lnTo>
                <a:lnTo>
                  <a:pt x="9083" y="158294"/>
                </a:lnTo>
                <a:lnTo>
                  <a:pt x="6032" y="165438"/>
                </a:lnTo>
                <a:lnTo>
                  <a:pt x="2642" y="176763"/>
                </a:lnTo>
                <a:lnTo>
                  <a:pt x="1135" y="186029"/>
                </a:lnTo>
                <a:lnTo>
                  <a:pt x="465" y="195651"/>
                </a:lnTo>
                <a:lnTo>
                  <a:pt x="168" y="208394"/>
                </a:lnTo>
                <a:lnTo>
                  <a:pt x="0" y="229848"/>
                </a:lnTo>
                <a:lnTo>
                  <a:pt x="1247" y="237271"/>
                </a:lnTo>
                <a:lnTo>
                  <a:pt x="3347" y="244759"/>
                </a:lnTo>
                <a:lnTo>
                  <a:pt x="6018" y="252292"/>
                </a:lnTo>
                <a:lnTo>
                  <a:pt x="7799" y="259853"/>
                </a:lnTo>
                <a:lnTo>
                  <a:pt x="8986" y="267434"/>
                </a:lnTo>
                <a:lnTo>
                  <a:pt x="9777" y="275028"/>
                </a:lnTo>
                <a:lnTo>
                  <a:pt x="11574" y="282631"/>
                </a:lnTo>
                <a:lnTo>
                  <a:pt x="14043" y="290239"/>
                </a:lnTo>
                <a:lnTo>
                  <a:pt x="16958" y="297852"/>
                </a:lnTo>
                <a:lnTo>
                  <a:pt x="20198" y="309697"/>
                </a:lnTo>
                <a:lnTo>
                  <a:pt x="21638" y="319194"/>
                </a:lnTo>
                <a:lnTo>
                  <a:pt x="22278" y="327649"/>
                </a:lnTo>
                <a:lnTo>
                  <a:pt x="23718" y="330411"/>
                </a:lnTo>
                <a:lnTo>
                  <a:pt x="25949" y="332253"/>
                </a:lnTo>
                <a:lnTo>
                  <a:pt x="28706" y="333481"/>
                </a:lnTo>
                <a:lnTo>
                  <a:pt x="35156" y="345005"/>
                </a:lnTo>
                <a:lnTo>
                  <a:pt x="38654" y="353412"/>
                </a:lnTo>
                <a:lnTo>
                  <a:pt x="42256" y="359017"/>
                </a:lnTo>
                <a:lnTo>
                  <a:pt x="45927" y="362753"/>
                </a:lnTo>
                <a:lnTo>
                  <a:pt x="49645" y="365244"/>
                </a:lnTo>
                <a:lnTo>
                  <a:pt x="52123" y="368175"/>
                </a:lnTo>
                <a:lnTo>
                  <a:pt x="53775" y="371399"/>
                </a:lnTo>
                <a:lnTo>
                  <a:pt x="54877" y="374818"/>
                </a:lnTo>
                <a:lnTo>
                  <a:pt x="56881" y="377097"/>
                </a:lnTo>
                <a:lnTo>
                  <a:pt x="59487" y="378617"/>
                </a:lnTo>
                <a:lnTo>
                  <a:pt x="62495" y="379630"/>
                </a:lnTo>
                <a:lnTo>
                  <a:pt x="69223" y="384143"/>
                </a:lnTo>
                <a:lnTo>
                  <a:pt x="72795" y="387124"/>
                </a:lnTo>
                <a:lnTo>
                  <a:pt x="76446" y="389111"/>
                </a:lnTo>
                <a:lnTo>
                  <a:pt x="83891" y="391320"/>
                </a:lnTo>
                <a:lnTo>
                  <a:pt x="91432" y="392301"/>
                </a:lnTo>
                <a:lnTo>
                  <a:pt x="99017" y="392738"/>
                </a:lnTo>
                <a:lnTo>
                  <a:pt x="106622" y="392932"/>
                </a:lnTo>
                <a:lnTo>
                  <a:pt x="190805" y="393083"/>
                </a:lnTo>
                <a:lnTo>
                  <a:pt x="197030" y="391814"/>
                </a:lnTo>
                <a:lnTo>
                  <a:pt x="211859" y="385230"/>
                </a:lnTo>
                <a:lnTo>
                  <a:pt x="220273" y="383245"/>
                </a:lnTo>
                <a:lnTo>
                  <a:pt x="228247" y="378976"/>
                </a:lnTo>
                <a:lnTo>
                  <a:pt x="237294" y="372845"/>
                </a:lnTo>
                <a:lnTo>
                  <a:pt x="243263" y="369432"/>
                </a:lnTo>
                <a:lnTo>
                  <a:pt x="249782" y="365887"/>
                </a:lnTo>
                <a:lnTo>
                  <a:pt x="260412" y="358561"/>
                </a:lnTo>
                <a:lnTo>
                  <a:pt x="270639" y="349802"/>
                </a:lnTo>
                <a:lnTo>
                  <a:pt x="283652" y="337442"/>
                </a:lnTo>
                <a:lnTo>
                  <a:pt x="290678" y="329321"/>
                </a:lnTo>
                <a:lnTo>
                  <a:pt x="297902" y="320096"/>
                </a:lnTo>
                <a:lnTo>
                  <a:pt x="305258" y="310136"/>
                </a:lnTo>
                <a:lnTo>
                  <a:pt x="310162" y="302226"/>
                </a:lnTo>
                <a:lnTo>
                  <a:pt x="315611" y="290051"/>
                </a:lnTo>
                <a:lnTo>
                  <a:pt x="318334" y="283756"/>
                </a:lnTo>
                <a:lnTo>
                  <a:pt x="324746" y="269989"/>
                </a:lnTo>
                <a:lnTo>
                  <a:pt x="335496" y="247957"/>
                </a:lnTo>
                <a:lnTo>
                  <a:pt x="337941" y="240454"/>
                </a:lnTo>
                <a:lnTo>
                  <a:pt x="339570" y="232911"/>
                </a:lnTo>
                <a:lnTo>
                  <a:pt x="340657" y="225343"/>
                </a:lnTo>
                <a:lnTo>
                  <a:pt x="345251" y="200001"/>
                </a:lnTo>
                <a:lnTo>
                  <a:pt x="348254" y="184353"/>
                </a:lnTo>
                <a:lnTo>
                  <a:pt x="350255" y="171380"/>
                </a:lnTo>
                <a:lnTo>
                  <a:pt x="351591" y="160192"/>
                </a:lnTo>
                <a:lnTo>
                  <a:pt x="352480" y="150194"/>
                </a:lnTo>
                <a:lnTo>
                  <a:pt x="353073" y="140988"/>
                </a:lnTo>
                <a:lnTo>
                  <a:pt x="353732" y="123986"/>
                </a:lnTo>
                <a:lnTo>
                  <a:pt x="352638" y="117166"/>
                </a:lnTo>
                <a:lnTo>
                  <a:pt x="345030" y="97690"/>
                </a:lnTo>
                <a:lnTo>
                  <a:pt x="341757" y="86935"/>
                </a:lnTo>
                <a:lnTo>
                  <a:pt x="338305" y="74686"/>
                </a:lnTo>
                <a:lnTo>
                  <a:pt x="333463" y="63979"/>
                </a:lnTo>
                <a:lnTo>
                  <a:pt x="327695" y="54302"/>
                </a:lnTo>
                <a:lnTo>
                  <a:pt x="321310" y="45310"/>
                </a:lnTo>
                <a:lnTo>
                  <a:pt x="315783" y="38045"/>
                </a:lnTo>
                <a:lnTo>
                  <a:pt x="306256" y="26587"/>
                </a:lnTo>
                <a:lnTo>
                  <a:pt x="300667" y="23024"/>
                </a:lnTo>
                <a:lnTo>
                  <a:pt x="294401" y="20648"/>
                </a:lnTo>
                <a:lnTo>
                  <a:pt x="287684" y="19064"/>
                </a:lnTo>
                <a:lnTo>
                  <a:pt x="276834" y="17304"/>
                </a:lnTo>
                <a:lnTo>
                  <a:pt x="266508" y="16522"/>
                </a:lnTo>
                <a:lnTo>
                  <a:pt x="253452" y="16175"/>
                </a:lnTo>
                <a:lnTo>
                  <a:pt x="209326" y="15921"/>
                </a:lnTo>
                <a:lnTo>
                  <a:pt x="200487" y="17183"/>
                </a:lnTo>
                <a:lnTo>
                  <a:pt x="190785" y="19294"/>
                </a:lnTo>
                <a:lnTo>
                  <a:pt x="141769" y="31808"/>
                </a:lnTo>
                <a:lnTo>
                  <a:pt x="131319" y="34124"/>
                </a:lnTo>
                <a:lnTo>
                  <a:pt x="123083" y="35668"/>
                </a:lnTo>
                <a:lnTo>
                  <a:pt x="116322" y="36697"/>
                </a:lnTo>
                <a:lnTo>
                  <a:pt x="109274" y="38654"/>
                </a:lnTo>
                <a:lnTo>
                  <a:pt x="102036" y="41228"/>
                </a:lnTo>
                <a:lnTo>
                  <a:pt x="94671" y="44214"/>
                </a:lnTo>
                <a:lnTo>
                  <a:pt x="88490" y="47475"/>
                </a:lnTo>
                <a:lnTo>
                  <a:pt x="78237" y="54485"/>
                </a:lnTo>
                <a:lnTo>
                  <a:pt x="69446" y="58447"/>
                </a:lnTo>
                <a:lnTo>
                  <a:pt x="57079" y="616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4"/>
          <p:cNvSpPr/>
          <p:nvPr/>
        </p:nvSpPr>
        <p:spPr>
          <a:xfrm>
            <a:off x="4069079" y="2937509"/>
            <a:ext cx="274322" cy="22722"/>
          </a:xfrm>
          <a:custGeom>
            <a:avLst/>
            <a:gdLst/>
            <a:ahLst/>
            <a:cxnLst/>
            <a:rect l="0" t="0" r="0" b="0"/>
            <a:pathLst>
              <a:path w="274322" h="22722">
                <a:moveTo>
                  <a:pt x="0" y="11430"/>
                </a:moveTo>
                <a:lnTo>
                  <a:pt x="6069" y="17499"/>
                </a:lnTo>
                <a:lnTo>
                  <a:pt x="9126" y="19286"/>
                </a:lnTo>
                <a:lnTo>
                  <a:pt x="12434" y="20477"/>
                </a:lnTo>
                <a:lnTo>
                  <a:pt x="15910" y="21272"/>
                </a:lnTo>
                <a:lnTo>
                  <a:pt x="19497" y="21801"/>
                </a:lnTo>
                <a:lnTo>
                  <a:pt x="26869" y="22390"/>
                </a:lnTo>
                <a:lnTo>
                  <a:pt x="37766" y="22651"/>
                </a:lnTo>
                <a:lnTo>
                  <a:pt x="44227" y="22721"/>
                </a:lnTo>
                <a:lnTo>
                  <a:pt x="51075" y="21498"/>
                </a:lnTo>
                <a:lnTo>
                  <a:pt x="58180" y="19412"/>
                </a:lnTo>
                <a:lnTo>
                  <a:pt x="65457" y="16751"/>
                </a:lnTo>
                <a:lnTo>
                  <a:pt x="71578" y="14978"/>
                </a:lnTo>
                <a:lnTo>
                  <a:pt x="76929" y="13795"/>
                </a:lnTo>
                <a:lnTo>
                  <a:pt x="81766" y="13007"/>
                </a:lnTo>
                <a:lnTo>
                  <a:pt x="87531" y="12481"/>
                </a:lnTo>
                <a:lnTo>
                  <a:pt x="93914" y="12131"/>
                </a:lnTo>
                <a:lnTo>
                  <a:pt x="100710" y="11897"/>
                </a:lnTo>
                <a:lnTo>
                  <a:pt x="107780" y="10472"/>
                </a:lnTo>
                <a:lnTo>
                  <a:pt x="115033" y="8251"/>
                </a:lnTo>
                <a:lnTo>
                  <a:pt x="122409" y="5501"/>
                </a:lnTo>
                <a:lnTo>
                  <a:pt x="129867" y="3668"/>
                </a:lnTo>
                <a:lnTo>
                  <a:pt x="137378" y="2445"/>
                </a:lnTo>
                <a:lnTo>
                  <a:pt x="144926" y="1630"/>
                </a:lnTo>
                <a:lnTo>
                  <a:pt x="156307" y="1087"/>
                </a:lnTo>
                <a:lnTo>
                  <a:pt x="206653" y="215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5"/>
          <p:cNvSpPr/>
          <p:nvPr/>
        </p:nvSpPr>
        <p:spPr>
          <a:xfrm>
            <a:off x="4503420" y="2686050"/>
            <a:ext cx="80010" cy="457201"/>
          </a:xfrm>
          <a:custGeom>
            <a:avLst/>
            <a:gdLst/>
            <a:ahLst/>
            <a:cxnLst/>
            <a:rect l="0" t="0" r="0" b="0"/>
            <a:pathLst>
              <a:path w="80010" h="457201">
                <a:moveTo>
                  <a:pt x="0" y="0"/>
                </a:moveTo>
                <a:lnTo>
                  <a:pt x="18203" y="6067"/>
                </a:lnTo>
                <a:lnTo>
                  <a:pt x="23565" y="9125"/>
                </a:lnTo>
                <a:lnTo>
                  <a:pt x="27140" y="12433"/>
                </a:lnTo>
                <a:lnTo>
                  <a:pt x="29523" y="15909"/>
                </a:lnTo>
                <a:lnTo>
                  <a:pt x="32382" y="20765"/>
                </a:lnTo>
                <a:lnTo>
                  <a:pt x="35558" y="26543"/>
                </a:lnTo>
                <a:lnTo>
                  <a:pt x="38945" y="32935"/>
                </a:lnTo>
                <a:lnTo>
                  <a:pt x="41203" y="38467"/>
                </a:lnTo>
                <a:lnTo>
                  <a:pt x="42709" y="43424"/>
                </a:lnTo>
                <a:lnTo>
                  <a:pt x="43712" y="47999"/>
                </a:lnTo>
                <a:lnTo>
                  <a:pt x="45651" y="53589"/>
                </a:lnTo>
                <a:lnTo>
                  <a:pt x="48214" y="59856"/>
                </a:lnTo>
                <a:lnTo>
                  <a:pt x="51193" y="66574"/>
                </a:lnTo>
                <a:lnTo>
                  <a:pt x="53178" y="73592"/>
                </a:lnTo>
                <a:lnTo>
                  <a:pt x="54502" y="80812"/>
                </a:lnTo>
                <a:lnTo>
                  <a:pt x="55973" y="94336"/>
                </a:lnTo>
                <a:lnTo>
                  <a:pt x="56627" y="104580"/>
                </a:lnTo>
                <a:lnTo>
                  <a:pt x="58071" y="110360"/>
                </a:lnTo>
                <a:lnTo>
                  <a:pt x="60304" y="116753"/>
                </a:lnTo>
                <a:lnTo>
                  <a:pt x="63062" y="123555"/>
                </a:lnTo>
                <a:lnTo>
                  <a:pt x="64901" y="130630"/>
                </a:lnTo>
                <a:lnTo>
                  <a:pt x="66127" y="137887"/>
                </a:lnTo>
                <a:lnTo>
                  <a:pt x="66945" y="145264"/>
                </a:lnTo>
                <a:lnTo>
                  <a:pt x="67490" y="156533"/>
                </a:lnTo>
                <a:lnTo>
                  <a:pt x="68257" y="198921"/>
                </a:lnTo>
                <a:lnTo>
                  <a:pt x="68567" y="276162"/>
                </a:lnTo>
                <a:lnTo>
                  <a:pt x="69841" y="285708"/>
                </a:lnTo>
                <a:lnTo>
                  <a:pt x="71961" y="294612"/>
                </a:lnTo>
                <a:lnTo>
                  <a:pt x="74643" y="303088"/>
                </a:lnTo>
                <a:lnTo>
                  <a:pt x="76433" y="311278"/>
                </a:lnTo>
                <a:lnTo>
                  <a:pt x="77625" y="319279"/>
                </a:lnTo>
                <a:lnTo>
                  <a:pt x="78420" y="327152"/>
                </a:lnTo>
                <a:lnTo>
                  <a:pt x="78950" y="334941"/>
                </a:lnTo>
                <a:lnTo>
                  <a:pt x="79303" y="342674"/>
                </a:lnTo>
                <a:lnTo>
                  <a:pt x="79695" y="359309"/>
                </a:lnTo>
                <a:lnTo>
                  <a:pt x="80009" y="4572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6"/>
          <p:cNvSpPr/>
          <p:nvPr/>
        </p:nvSpPr>
        <p:spPr>
          <a:xfrm>
            <a:off x="3600450" y="3246119"/>
            <a:ext cx="1325880" cy="102871"/>
          </a:xfrm>
          <a:custGeom>
            <a:avLst/>
            <a:gdLst/>
            <a:ahLst/>
            <a:cxnLst/>
            <a:rect l="0" t="0" r="0" b="0"/>
            <a:pathLst>
              <a:path w="1325880" h="102871">
                <a:moveTo>
                  <a:pt x="0" y="102870"/>
                </a:moveTo>
                <a:lnTo>
                  <a:pt x="27375" y="101600"/>
                </a:lnTo>
                <a:lnTo>
                  <a:pt x="37300" y="99484"/>
                </a:lnTo>
                <a:lnTo>
                  <a:pt x="47726" y="96803"/>
                </a:lnTo>
                <a:lnTo>
                  <a:pt x="66085" y="93824"/>
                </a:lnTo>
                <a:lnTo>
                  <a:pt x="97474" y="92147"/>
                </a:lnTo>
                <a:lnTo>
                  <a:pt x="123332" y="90484"/>
                </a:lnTo>
                <a:lnTo>
                  <a:pt x="135561" y="88263"/>
                </a:lnTo>
                <a:lnTo>
                  <a:pt x="147524" y="85512"/>
                </a:lnTo>
                <a:lnTo>
                  <a:pt x="167589" y="82456"/>
                </a:lnTo>
                <a:lnTo>
                  <a:pt x="221977" y="79062"/>
                </a:lnTo>
                <a:lnTo>
                  <a:pt x="239424" y="76839"/>
                </a:lnTo>
                <a:lnTo>
                  <a:pt x="258676" y="74086"/>
                </a:lnTo>
                <a:lnTo>
                  <a:pt x="275320" y="70981"/>
                </a:lnTo>
                <a:lnTo>
                  <a:pt x="290227" y="67641"/>
                </a:lnTo>
                <a:lnTo>
                  <a:pt x="303974" y="64144"/>
                </a:lnTo>
                <a:lnTo>
                  <a:pt x="320759" y="60543"/>
                </a:lnTo>
                <a:lnTo>
                  <a:pt x="359729" y="53155"/>
                </a:lnTo>
                <a:lnTo>
                  <a:pt x="378250" y="50677"/>
                </a:lnTo>
                <a:lnTo>
                  <a:pt x="412374" y="47923"/>
                </a:lnTo>
                <a:lnTo>
                  <a:pt x="427316" y="45919"/>
                </a:lnTo>
                <a:lnTo>
                  <a:pt x="441087" y="43313"/>
                </a:lnTo>
                <a:lnTo>
                  <a:pt x="454078" y="40305"/>
                </a:lnTo>
                <a:lnTo>
                  <a:pt x="467819" y="38301"/>
                </a:lnTo>
                <a:lnTo>
                  <a:pt x="496632" y="36072"/>
                </a:lnTo>
                <a:lnTo>
                  <a:pt x="526372" y="35083"/>
                </a:lnTo>
                <a:lnTo>
                  <a:pt x="556523" y="33373"/>
                </a:lnTo>
                <a:lnTo>
                  <a:pt x="571675" y="31139"/>
                </a:lnTo>
                <a:lnTo>
                  <a:pt x="586856" y="28379"/>
                </a:lnTo>
                <a:lnTo>
                  <a:pt x="617272" y="25313"/>
                </a:lnTo>
                <a:lnTo>
                  <a:pt x="647723" y="23950"/>
                </a:lnTo>
                <a:lnTo>
                  <a:pt x="678190" y="23345"/>
                </a:lnTo>
                <a:lnTo>
                  <a:pt x="698506" y="21913"/>
                </a:lnTo>
                <a:lnTo>
                  <a:pt x="748174" y="16936"/>
                </a:lnTo>
                <a:lnTo>
                  <a:pt x="775642" y="15101"/>
                </a:lnTo>
                <a:lnTo>
                  <a:pt x="804115" y="13877"/>
                </a:lnTo>
                <a:lnTo>
                  <a:pt x="879183" y="12156"/>
                </a:lnTo>
                <a:lnTo>
                  <a:pt x="916528" y="10482"/>
                </a:lnTo>
                <a:lnTo>
                  <a:pt x="933598" y="8259"/>
                </a:lnTo>
                <a:lnTo>
                  <a:pt x="950059" y="5506"/>
                </a:lnTo>
                <a:lnTo>
                  <a:pt x="981895" y="2447"/>
                </a:lnTo>
                <a:lnTo>
                  <a:pt x="1011707" y="1088"/>
                </a:lnTo>
                <a:lnTo>
                  <a:pt x="1051181" y="323"/>
                </a:lnTo>
                <a:lnTo>
                  <a:pt x="132587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7"/>
          <p:cNvSpPr/>
          <p:nvPr/>
        </p:nvSpPr>
        <p:spPr>
          <a:xfrm>
            <a:off x="4297679" y="3429000"/>
            <a:ext cx="45722" cy="377190"/>
          </a:xfrm>
          <a:custGeom>
            <a:avLst/>
            <a:gdLst/>
            <a:ahLst/>
            <a:cxnLst/>
            <a:rect l="0" t="0" r="0" b="0"/>
            <a:pathLst>
              <a:path w="45722" h="377190">
                <a:moveTo>
                  <a:pt x="0" y="0"/>
                </a:moveTo>
                <a:lnTo>
                  <a:pt x="0" y="12135"/>
                </a:lnTo>
                <a:lnTo>
                  <a:pt x="1271" y="18250"/>
                </a:lnTo>
                <a:lnTo>
                  <a:pt x="3387" y="24867"/>
                </a:lnTo>
                <a:lnTo>
                  <a:pt x="6069" y="31817"/>
                </a:lnTo>
                <a:lnTo>
                  <a:pt x="7856" y="37721"/>
                </a:lnTo>
                <a:lnTo>
                  <a:pt x="9048" y="42927"/>
                </a:lnTo>
                <a:lnTo>
                  <a:pt x="9842" y="47668"/>
                </a:lnTo>
                <a:lnTo>
                  <a:pt x="11642" y="53369"/>
                </a:lnTo>
                <a:lnTo>
                  <a:pt x="14111" y="59709"/>
                </a:lnTo>
                <a:lnTo>
                  <a:pt x="17028" y="66476"/>
                </a:lnTo>
                <a:lnTo>
                  <a:pt x="18972" y="74797"/>
                </a:lnTo>
                <a:lnTo>
                  <a:pt x="20268" y="84154"/>
                </a:lnTo>
                <a:lnTo>
                  <a:pt x="21132" y="94203"/>
                </a:lnTo>
                <a:lnTo>
                  <a:pt x="30375" y="176981"/>
                </a:lnTo>
                <a:lnTo>
                  <a:pt x="31679" y="194187"/>
                </a:lnTo>
                <a:lnTo>
                  <a:pt x="32550" y="209468"/>
                </a:lnTo>
                <a:lnTo>
                  <a:pt x="34400" y="224735"/>
                </a:lnTo>
                <a:lnTo>
                  <a:pt x="36904" y="239993"/>
                </a:lnTo>
                <a:lnTo>
                  <a:pt x="39843" y="255245"/>
                </a:lnTo>
                <a:lnTo>
                  <a:pt x="41802" y="267953"/>
                </a:lnTo>
                <a:lnTo>
                  <a:pt x="43108" y="278965"/>
                </a:lnTo>
                <a:lnTo>
                  <a:pt x="43979" y="288847"/>
                </a:lnTo>
                <a:lnTo>
                  <a:pt x="44560" y="297974"/>
                </a:lnTo>
                <a:lnTo>
                  <a:pt x="45205" y="314890"/>
                </a:lnTo>
                <a:lnTo>
                  <a:pt x="45721" y="3771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8"/>
          <p:cNvSpPr/>
          <p:nvPr/>
        </p:nvSpPr>
        <p:spPr>
          <a:xfrm>
            <a:off x="5086350" y="3136757"/>
            <a:ext cx="342901" cy="17923"/>
          </a:xfrm>
          <a:custGeom>
            <a:avLst/>
            <a:gdLst/>
            <a:ahLst/>
            <a:cxnLst/>
            <a:rect l="0" t="0" r="0" b="0"/>
            <a:pathLst>
              <a:path w="342901" h="17923">
                <a:moveTo>
                  <a:pt x="0" y="17922"/>
                </a:moveTo>
                <a:lnTo>
                  <a:pt x="65358" y="17922"/>
                </a:lnTo>
                <a:lnTo>
                  <a:pt x="72781" y="16652"/>
                </a:lnTo>
                <a:lnTo>
                  <a:pt x="80271" y="14536"/>
                </a:lnTo>
                <a:lnTo>
                  <a:pt x="87804" y="11855"/>
                </a:lnTo>
                <a:lnTo>
                  <a:pt x="95366" y="10067"/>
                </a:lnTo>
                <a:lnTo>
                  <a:pt x="102947" y="8875"/>
                </a:lnTo>
                <a:lnTo>
                  <a:pt x="110541" y="8081"/>
                </a:lnTo>
                <a:lnTo>
                  <a:pt x="125764" y="7552"/>
                </a:lnTo>
                <a:lnTo>
                  <a:pt x="169771" y="6963"/>
                </a:lnTo>
                <a:lnTo>
                  <a:pt x="194461" y="5536"/>
                </a:lnTo>
                <a:lnTo>
                  <a:pt x="219811" y="3315"/>
                </a:lnTo>
                <a:lnTo>
                  <a:pt x="245600" y="564"/>
                </a:lnTo>
                <a:lnTo>
                  <a:pt x="266603" y="0"/>
                </a:lnTo>
                <a:lnTo>
                  <a:pt x="284415" y="894"/>
                </a:lnTo>
                <a:lnTo>
                  <a:pt x="311827" y="4004"/>
                </a:lnTo>
                <a:lnTo>
                  <a:pt x="320914" y="4834"/>
                </a:lnTo>
                <a:lnTo>
                  <a:pt x="342900" y="64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9"/>
          <p:cNvSpPr/>
          <p:nvPr/>
        </p:nvSpPr>
        <p:spPr>
          <a:xfrm>
            <a:off x="5097779" y="3258163"/>
            <a:ext cx="342901" cy="33677"/>
          </a:xfrm>
          <a:custGeom>
            <a:avLst/>
            <a:gdLst/>
            <a:ahLst/>
            <a:cxnLst/>
            <a:rect l="0" t="0" r="0" b="0"/>
            <a:pathLst>
              <a:path w="342901" h="33677">
                <a:moveTo>
                  <a:pt x="0" y="33676"/>
                </a:moveTo>
                <a:lnTo>
                  <a:pt x="35592" y="33676"/>
                </a:lnTo>
                <a:lnTo>
                  <a:pt x="44048" y="32406"/>
                </a:lnTo>
                <a:lnTo>
                  <a:pt x="54766" y="30290"/>
                </a:lnTo>
                <a:lnTo>
                  <a:pt x="66991" y="27609"/>
                </a:lnTo>
                <a:lnTo>
                  <a:pt x="78950" y="25821"/>
                </a:lnTo>
                <a:lnTo>
                  <a:pt x="90734" y="24630"/>
                </a:lnTo>
                <a:lnTo>
                  <a:pt x="102400" y="23835"/>
                </a:lnTo>
                <a:lnTo>
                  <a:pt x="122134" y="22953"/>
                </a:lnTo>
                <a:lnTo>
                  <a:pt x="130953" y="22717"/>
                </a:lnTo>
                <a:lnTo>
                  <a:pt x="145722" y="21290"/>
                </a:lnTo>
                <a:lnTo>
                  <a:pt x="185839" y="16318"/>
                </a:lnTo>
                <a:lnTo>
                  <a:pt x="202633" y="13214"/>
                </a:lnTo>
                <a:lnTo>
                  <a:pt x="216369" y="9875"/>
                </a:lnTo>
                <a:lnTo>
                  <a:pt x="228066" y="6379"/>
                </a:lnTo>
                <a:lnTo>
                  <a:pt x="238404" y="4048"/>
                </a:lnTo>
                <a:lnTo>
                  <a:pt x="247836" y="2494"/>
                </a:lnTo>
                <a:lnTo>
                  <a:pt x="256665" y="1458"/>
                </a:lnTo>
                <a:lnTo>
                  <a:pt x="268900" y="768"/>
                </a:lnTo>
                <a:lnTo>
                  <a:pt x="299428" y="0"/>
                </a:lnTo>
                <a:lnTo>
                  <a:pt x="311379" y="1065"/>
                </a:lnTo>
                <a:lnTo>
                  <a:pt x="320617" y="3046"/>
                </a:lnTo>
                <a:lnTo>
                  <a:pt x="342900" y="108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0"/>
          <p:cNvSpPr/>
          <p:nvPr/>
        </p:nvSpPr>
        <p:spPr>
          <a:xfrm>
            <a:off x="5772336" y="2800834"/>
            <a:ext cx="354144" cy="673887"/>
          </a:xfrm>
          <a:custGeom>
            <a:avLst/>
            <a:gdLst/>
            <a:ahLst/>
            <a:cxnLst/>
            <a:rect l="0" t="0" r="0" b="0"/>
            <a:pathLst>
              <a:path w="354144" h="673887">
                <a:moveTo>
                  <a:pt x="274134" y="68095"/>
                </a:moveTo>
                <a:lnTo>
                  <a:pt x="268066" y="68095"/>
                </a:lnTo>
                <a:lnTo>
                  <a:pt x="266278" y="66825"/>
                </a:lnTo>
                <a:lnTo>
                  <a:pt x="265086" y="64709"/>
                </a:lnTo>
                <a:lnTo>
                  <a:pt x="263174" y="58254"/>
                </a:lnTo>
                <a:lnTo>
                  <a:pt x="261748" y="57725"/>
                </a:lnTo>
                <a:lnTo>
                  <a:pt x="256775" y="57136"/>
                </a:lnTo>
                <a:lnTo>
                  <a:pt x="254942" y="55709"/>
                </a:lnTo>
                <a:lnTo>
                  <a:pt x="253719" y="53488"/>
                </a:lnTo>
                <a:lnTo>
                  <a:pt x="252904" y="50737"/>
                </a:lnTo>
                <a:lnTo>
                  <a:pt x="248611" y="44294"/>
                </a:lnTo>
                <a:lnTo>
                  <a:pt x="245689" y="40798"/>
                </a:lnTo>
                <a:lnTo>
                  <a:pt x="243740" y="37197"/>
                </a:lnTo>
                <a:lnTo>
                  <a:pt x="241575" y="29810"/>
                </a:lnTo>
                <a:lnTo>
                  <a:pt x="239728" y="27332"/>
                </a:lnTo>
                <a:lnTo>
                  <a:pt x="237227" y="25680"/>
                </a:lnTo>
                <a:lnTo>
                  <a:pt x="234289" y="24578"/>
                </a:lnTo>
                <a:lnTo>
                  <a:pt x="232331" y="22574"/>
                </a:lnTo>
                <a:lnTo>
                  <a:pt x="231025" y="19968"/>
                </a:lnTo>
                <a:lnTo>
                  <a:pt x="230154" y="16960"/>
                </a:lnTo>
                <a:lnTo>
                  <a:pt x="228304" y="14955"/>
                </a:lnTo>
                <a:lnTo>
                  <a:pt x="225801" y="13619"/>
                </a:lnTo>
                <a:lnTo>
                  <a:pt x="219632" y="12134"/>
                </a:lnTo>
                <a:lnTo>
                  <a:pt x="212657" y="11473"/>
                </a:lnTo>
                <a:lnTo>
                  <a:pt x="209019" y="10027"/>
                </a:lnTo>
                <a:lnTo>
                  <a:pt x="201590" y="5034"/>
                </a:lnTo>
                <a:lnTo>
                  <a:pt x="190669" y="1968"/>
                </a:lnTo>
                <a:lnTo>
                  <a:pt x="184200" y="1151"/>
                </a:lnTo>
                <a:lnTo>
                  <a:pt x="173627" y="242"/>
                </a:lnTo>
                <a:lnTo>
                  <a:pt x="169029" y="0"/>
                </a:lnTo>
                <a:lnTo>
                  <a:pt x="164694" y="1108"/>
                </a:lnTo>
                <a:lnTo>
                  <a:pt x="156490" y="5727"/>
                </a:lnTo>
                <a:lnTo>
                  <a:pt x="148611" y="8626"/>
                </a:lnTo>
                <a:lnTo>
                  <a:pt x="144732" y="9399"/>
                </a:lnTo>
                <a:lnTo>
                  <a:pt x="137035" y="13645"/>
                </a:lnTo>
                <a:lnTo>
                  <a:pt x="133204" y="16555"/>
                </a:lnTo>
                <a:lnTo>
                  <a:pt x="125562" y="19789"/>
                </a:lnTo>
                <a:lnTo>
                  <a:pt x="116661" y="22496"/>
                </a:lnTo>
                <a:lnTo>
                  <a:pt x="110732" y="24996"/>
                </a:lnTo>
                <a:lnTo>
                  <a:pt x="104239" y="27932"/>
                </a:lnTo>
                <a:lnTo>
                  <a:pt x="93638" y="34582"/>
                </a:lnTo>
                <a:lnTo>
                  <a:pt x="89034" y="38133"/>
                </a:lnTo>
                <a:lnTo>
                  <a:pt x="80530" y="48852"/>
                </a:lnTo>
                <a:lnTo>
                  <a:pt x="72518" y="60813"/>
                </a:lnTo>
                <a:lnTo>
                  <a:pt x="64723" y="70362"/>
                </a:lnTo>
                <a:lnTo>
                  <a:pt x="57026" y="82226"/>
                </a:lnTo>
                <a:lnTo>
                  <a:pt x="49371" y="94696"/>
                </a:lnTo>
                <a:lnTo>
                  <a:pt x="41736" y="104471"/>
                </a:lnTo>
                <a:lnTo>
                  <a:pt x="34109" y="116436"/>
                </a:lnTo>
                <a:lnTo>
                  <a:pt x="27756" y="128950"/>
                </a:lnTo>
                <a:lnTo>
                  <a:pt x="22909" y="144405"/>
                </a:lnTo>
                <a:lnTo>
                  <a:pt x="13994" y="163237"/>
                </a:lnTo>
                <a:lnTo>
                  <a:pt x="6963" y="173034"/>
                </a:lnTo>
                <a:lnTo>
                  <a:pt x="4580" y="178694"/>
                </a:lnTo>
                <a:lnTo>
                  <a:pt x="1226" y="198797"/>
                </a:lnTo>
                <a:lnTo>
                  <a:pt x="441" y="213392"/>
                </a:lnTo>
                <a:lnTo>
                  <a:pt x="93" y="231732"/>
                </a:lnTo>
                <a:lnTo>
                  <a:pt x="0" y="241956"/>
                </a:lnTo>
                <a:lnTo>
                  <a:pt x="2477" y="251313"/>
                </a:lnTo>
                <a:lnTo>
                  <a:pt x="12004" y="268482"/>
                </a:lnTo>
                <a:lnTo>
                  <a:pt x="16831" y="274076"/>
                </a:lnTo>
                <a:lnTo>
                  <a:pt x="21318" y="277806"/>
                </a:lnTo>
                <a:lnTo>
                  <a:pt x="25580" y="280292"/>
                </a:lnTo>
                <a:lnTo>
                  <a:pt x="30961" y="281950"/>
                </a:lnTo>
                <a:lnTo>
                  <a:pt x="37089" y="283055"/>
                </a:lnTo>
                <a:lnTo>
                  <a:pt x="43714" y="283792"/>
                </a:lnTo>
                <a:lnTo>
                  <a:pt x="54461" y="284611"/>
                </a:lnTo>
                <a:lnTo>
                  <a:pt x="59106" y="284829"/>
                </a:lnTo>
                <a:lnTo>
                  <a:pt x="63471" y="283705"/>
                </a:lnTo>
                <a:lnTo>
                  <a:pt x="71709" y="279068"/>
                </a:lnTo>
                <a:lnTo>
                  <a:pt x="76954" y="277324"/>
                </a:lnTo>
                <a:lnTo>
                  <a:pt x="82991" y="276161"/>
                </a:lnTo>
                <a:lnTo>
                  <a:pt x="89555" y="275386"/>
                </a:lnTo>
                <a:lnTo>
                  <a:pt x="95201" y="272329"/>
                </a:lnTo>
                <a:lnTo>
                  <a:pt x="110485" y="257161"/>
                </a:lnTo>
                <a:lnTo>
                  <a:pt x="116775" y="252559"/>
                </a:lnTo>
                <a:lnTo>
                  <a:pt x="123508" y="248221"/>
                </a:lnTo>
                <a:lnTo>
                  <a:pt x="134375" y="236628"/>
                </a:lnTo>
                <a:lnTo>
                  <a:pt x="144709" y="223009"/>
                </a:lnTo>
                <a:lnTo>
                  <a:pt x="151020" y="215821"/>
                </a:lnTo>
                <a:lnTo>
                  <a:pt x="157768" y="208489"/>
                </a:lnTo>
                <a:lnTo>
                  <a:pt x="188972" y="169863"/>
                </a:lnTo>
                <a:lnTo>
                  <a:pt x="209739" y="143560"/>
                </a:lnTo>
                <a:lnTo>
                  <a:pt x="224854" y="123485"/>
                </a:lnTo>
                <a:lnTo>
                  <a:pt x="236201" y="107562"/>
                </a:lnTo>
                <a:lnTo>
                  <a:pt x="245035" y="94406"/>
                </a:lnTo>
                <a:lnTo>
                  <a:pt x="252194" y="84366"/>
                </a:lnTo>
                <a:lnTo>
                  <a:pt x="258237" y="76402"/>
                </a:lnTo>
                <a:lnTo>
                  <a:pt x="267069" y="64167"/>
                </a:lnTo>
                <a:lnTo>
                  <a:pt x="273310" y="50139"/>
                </a:lnTo>
                <a:lnTo>
                  <a:pt x="281368" y="37940"/>
                </a:lnTo>
                <a:lnTo>
                  <a:pt x="283698" y="30140"/>
                </a:lnTo>
                <a:lnTo>
                  <a:pt x="285400" y="13216"/>
                </a:lnTo>
                <a:lnTo>
                  <a:pt x="285554" y="31844"/>
                </a:lnTo>
                <a:lnTo>
                  <a:pt x="285562" y="65030"/>
                </a:lnTo>
                <a:lnTo>
                  <a:pt x="286832" y="80022"/>
                </a:lnTo>
                <a:lnTo>
                  <a:pt x="293419" y="142044"/>
                </a:lnTo>
                <a:lnTo>
                  <a:pt x="294610" y="156764"/>
                </a:lnTo>
                <a:lnTo>
                  <a:pt x="295405" y="169118"/>
                </a:lnTo>
                <a:lnTo>
                  <a:pt x="296287" y="193004"/>
                </a:lnTo>
                <a:lnTo>
                  <a:pt x="296523" y="204708"/>
                </a:lnTo>
                <a:lnTo>
                  <a:pt x="300171" y="224486"/>
                </a:lnTo>
                <a:lnTo>
                  <a:pt x="304756" y="243012"/>
                </a:lnTo>
                <a:lnTo>
                  <a:pt x="306793" y="263946"/>
                </a:lnTo>
                <a:lnTo>
                  <a:pt x="307337" y="274863"/>
                </a:lnTo>
                <a:lnTo>
                  <a:pt x="307941" y="297152"/>
                </a:lnTo>
                <a:lnTo>
                  <a:pt x="309371" y="309700"/>
                </a:lnTo>
                <a:lnTo>
                  <a:pt x="311596" y="323145"/>
                </a:lnTo>
                <a:lnTo>
                  <a:pt x="314349" y="337188"/>
                </a:lnTo>
                <a:lnTo>
                  <a:pt x="316183" y="350361"/>
                </a:lnTo>
                <a:lnTo>
                  <a:pt x="317407" y="362952"/>
                </a:lnTo>
                <a:lnTo>
                  <a:pt x="318222" y="375157"/>
                </a:lnTo>
                <a:lnTo>
                  <a:pt x="318766" y="387103"/>
                </a:lnTo>
                <a:lnTo>
                  <a:pt x="319370" y="410537"/>
                </a:lnTo>
                <a:lnTo>
                  <a:pt x="320802" y="425930"/>
                </a:lnTo>
                <a:lnTo>
                  <a:pt x="323026" y="443812"/>
                </a:lnTo>
                <a:lnTo>
                  <a:pt x="325778" y="463353"/>
                </a:lnTo>
                <a:lnTo>
                  <a:pt x="328883" y="480190"/>
                </a:lnTo>
                <a:lnTo>
                  <a:pt x="332223" y="495226"/>
                </a:lnTo>
                <a:lnTo>
                  <a:pt x="335721" y="509059"/>
                </a:lnTo>
                <a:lnTo>
                  <a:pt x="338051" y="522091"/>
                </a:lnTo>
                <a:lnTo>
                  <a:pt x="339606" y="534589"/>
                </a:lnTo>
                <a:lnTo>
                  <a:pt x="340642" y="546731"/>
                </a:lnTo>
                <a:lnTo>
                  <a:pt x="341332" y="559906"/>
                </a:lnTo>
                <a:lnTo>
                  <a:pt x="342100" y="588091"/>
                </a:lnTo>
                <a:lnTo>
                  <a:pt x="343574" y="600179"/>
                </a:lnTo>
                <a:lnTo>
                  <a:pt x="348599" y="620384"/>
                </a:lnTo>
                <a:lnTo>
                  <a:pt x="351679" y="634444"/>
                </a:lnTo>
                <a:lnTo>
                  <a:pt x="354143" y="6738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1"/>
          <p:cNvSpPr/>
          <p:nvPr/>
        </p:nvSpPr>
        <p:spPr>
          <a:xfrm>
            <a:off x="6435089" y="3063239"/>
            <a:ext cx="182881" cy="251462"/>
          </a:xfrm>
          <a:custGeom>
            <a:avLst/>
            <a:gdLst/>
            <a:ahLst/>
            <a:cxnLst/>
            <a:rect l="0" t="0" r="0" b="0"/>
            <a:pathLst>
              <a:path w="182881" h="251462">
                <a:moveTo>
                  <a:pt x="0" y="0"/>
                </a:moveTo>
                <a:lnTo>
                  <a:pt x="0" y="6069"/>
                </a:lnTo>
                <a:lnTo>
                  <a:pt x="1271" y="9126"/>
                </a:lnTo>
                <a:lnTo>
                  <a:pt x="6069" y="15910"/>
                </a:lnTo>
                <a:lnTo>
                  <a:pt x="7856" y="20766"/>
                </a:lnTo>
                <a:lnTo>
                  <a:pt x="9047" y="26545"/>
                </a:lnTo>
                <a:lnTo>
                  <a:pt x="9842" y="32937"/>
                </a:lnTo>
                <a:lnTo>
                  <a:pt x="11641" y="38468"/>
                </a:lnTo>
                <a:lnTo>
                  <a:pt x="14111" y="43426"/>
                </a:lnTo>
                <a:lnTo>
                  <a:pt x="17028" y="48000"/>
                </a:lnTo>
                <a:lnTo>
                  <a:pt x="20242" y="52320"/>
                </a:lnTo>
                <a:lnTo>
                  <a:pt x="23655" y="56471"/>
                </a:lnTo>
                <a:lnTo>
                  <a:pt x="27201" y="60507"/>
                </a:lnTo>
                <a:lnTo>
                  <a:pt x="30834" y="65738"/>
                </a:lnTo>
                <a:lnTo>
                  <a:pt x="34526" y="71766"/>
                </a:lnTo>
                <a:lnTo>
                  <a:pt x="38258" y="78324"/>
                </a:lnTo>
                <a:lnTo>
                  <a:pt x="42015" y="83966"/>
                </a:lnTo>
                <a:lnTo>
                  <a:pt x="45790" y="88998"/>
                </a:lnTo>
                <a:lnTo>
                  <a:pt x="49577" y="93622"/>
                </a:lnTo>
                <a:lnTo>
                  <a:pt x="55912" y="100514"/>
                </a:lnTo>
                <a:lnTo>
                  <a:pt x="73110" y="118333"/>
                </a:lnTo>
                <a:lnTo>
                  <a:pt x="85570" y="134769"/>
                </a:lnTo>
                <a:lnTo>
                  <a:pt x="100227" y="155886"/>
                </a:lnTo>
                <a:lnTo>
                  <a:pt x="116348" y="180124"/>
                </a:lnTo>
                <a:lnTo>
                  <a:pt x="128366" y="197553"/>
                </a:lnTo>
                <a:lnTo>
                  <a:pt x="137647" y="210442"/>
                </a:lnTo>
                <a:lnTo>
                  <a:pt x="145105" y="220305"/>
                </a:lnTo>
                <a:lnTo>
                  <a:pt x="152617" y="228150"/>
                </a:lnTo>
                <a:lnTo>
                  <a:pt x="160165" y="234650"/>
                </a:lnTo>
                <a:lnTo>
                  <a:pt x="182880" y="2514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2"/>
          <p:cNvSpPr/>
          <p:nvPr/>
        </p:nvSpPr>
        <p:spPr>
          <a:xfrm>
            <a:off x="6435089" y="3063239"/>
            <a:ext cx="182881" cy="342901"/>
          </a:xfrm>
          <a:custGeom>
            <a:avLst/>
            <a:gdLst/>
            <a:ahLst/>
            <a:cxnLst/>
            <a:rect l="0" t="0" r="0" b="0"/>
            <a:pathLst>
              <a:path w="182881" h="342901">
                <a:moveTo>
                  <a:pt x="182880" y="0"/>
                </a:moveTo>
                <a:lnTo>
                  <a:pt x="176813" y="12136"/>
                </a:lnTo>
                <a:lnTo>
                  <a:pt x="175025" y="18251"/>
                </a:lnTo>
                <a:lnTo>
                  <a:pt x="173833" y="24868"/>
                </a:lnTo>
                <a:lnTo>
                  <a:pt x="173039" y="31818"/>
                </a:lnTo>
                <a:lnTo>
                  <a:pt x="171240" y="38992"/>
                </a:lnTo>
                <a:lnTo>
                  <a:pt x="168770" y="46315"/>
                </a:lnTo>
                <a:lnTo>
                  <a:pt x="165853" y="53737"/>
                </a:lnTo>
                <a:lnTo>
                  <a:pt x="161369" y="62495"/>
                </a:lnTo>
                <a:lnTo>
                  <a:pt x="155839" y="72143"/>
                </a:lnTo>
                <a:lnTo>
                  <a:pt x="58015" y="234791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3"/>
          <p:cNvSpPr/>
          <p:nvPr/>
        </p:nvSpPr>
        <p:spPr>
          <a:xfrm>
            <a:off x="6755130" y="2983229"/>
            <a:ext cx="22856" cy="400051"/>
          </a:xfrm>
          <a:custGeom>
            <a:avLst/>
            <a:gdLst/>
            <a:ahLst/>
            <a:cxnLst/>
            <a:rect l="0" t="0" r="0" b="0"/>
            <a:pathLst>
              <a:path w="22856" h="400051">
                <a:moveTo>
                  <a:pt x="0" y="0"/>
                </a:moveTo>
                <a:lnTo>
                  <a:pt x="6068" y="6068"/>
                </a:lnTo>
                <a:lnTo>
                  <a:pt x="9125" y="10396"/>
                </a:lnTo>
                <a:lnTo>
                  <a:pt x="12432" y="15821"/>
                </a:lnTo>
                <a:lnTo>
                  <a:pt x="15908" y="21977"/>
                </a:lnTo>
                <a:lnTo>
                  <a:pt x="18226" y="28622"/>
                </a:lnTo>
                <a:lnTo>
                  <a:pt x="19771" y="35591"/>
                </a:lnTo>
                <a:lnTo>
                  <a:pt x="20800" y="42777"/>
                </a:lnTo>
                <a:lnTo>
                  <a:pt x="21487" y="50109"/>
                </a:lnTo>
                <a:lnTo>
                  <a:pt x="21944" y="57536"/>
                </a:lnTo>
                <a:lnTo>
                  <a:pt x="22453" y="72562"/>
                </a:lnTo>
                <a:lnTo>
                  <a:pt x="22779" y="106291"/>
                </a:lnTo>
                <a:lnTo>
                  <a:pt x="22855" y="183081"/>
                </a:lnTo>
                <a:lnTo>
                  <a:pt x="21586" y="193174"/>
                </a:lnTo>
                <a:lnTo>
                  <a:pt x="19471" y="202443"/>
                </a:lnTo>
                <a:lnTo>
                  <a:pt x="16790" y="211162"/>
                </a:lnTo>
                <a:lnTo>
                  <a:pt x="15004" y="224595"/>
                </a:lnTo>
                <a:lnTo>
                  <a:pt x="13812" y="241170"/>
                </a:lnTo>
                <a:lnTo>
                  <a:pt x="12488" y="274827"/>
                </a:lnTo>
                <a:lnTo>
                  <a:pt x="11900" y="298252"/>
                </a:lnTo>
                <a:lnTo>
                  <a:pt x="11429" y="400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4"/>
          <p:cNvSpPr/>
          <p:nvPr/>
        </p:nvSpPr>
        <p:spPr>
          <a:xfrm>
            <a:off x="6915289" y="3028969"/>
            <a:ext cx="136864" cy="329630"/>
          </a:xfrm>
          <a:custGeom>
            <a:avLst/>
            <a:gdLst/>
            <a:ahLst/>
            <a:cxnLst/>
            <a:rect l="0" t="0" r="0" b="0"/>
            <a:pathLst>
              <a:path w="136864" h="329630">
                <a:moveTo>
                  <a:pt x="11291" y="11410"/>
                </a:moveTo>
                <a:lnTo>
                  <a:pt x="11291" y="29614"/>
                </a:lnTo>
                <a:lnTo>
                  <a:pt x="10021" y="40056"/>
                </a:lnTo>
                <a:lnTo>
                  <a:pt x="7904" y="52097"/>
                </a:lnTo>
                <a:lnTo>
                  <a:pt x="5223" y="65205"/>
                </a:lnTo>
                <a:lnTo>
                  <a:pt x="3435" y="82834"/>
                </a:lnTo>
                <a:lnTo>
                  <a:pt x="2243" y="103476"/>
                </a:lnTo>
                <a:lnTo>
                  <a:pt x="567" y="161456"/>
                </a:lnTo>
                <a:lnTo>
                  <a:pt x="0" y="233384"/>
                </a:lnTo>
                <a:lnTo>
                  <a:pt x="1224" y="249563"/>
                </a:lnTo>
                <a:lnTo>
                  <a:pt x="3310" y="262888"/>
                </a:lnTo>
                <a:lnTo>
                  <a:pt x="5969" y="274312"/>
                </a:lnTo>
                <a:lnTo>
                  <a:pt x="7744" y="283198"/>
                </a:lnTo>
                <a:lnTo>
                  <a:pt x="8926" y="290392"/>
                </a:lnTo>
                <a:lnTo>
                  <a:pt x="9714" y="296459"/>
                </a:lnTo>
                <a:lnTo>
                  <a:pt x="11509" y="301773"/>
                </a:lnTo>
                <a:lnTo>
                  <a:pt x="13977" y="306585"/>
                </a:lnTo>
                <a:lnTo>
                  <a:pt x="16892" y="311063"/>
                </a:lnTo>
                <a:lnTo>
                  <a:pt x="20104" y="314049"/>
                </a:lnTo>
                <a:lnTo>
                  <a:pt x="23516" y="316040"/>
                </a:lnTo>
                <a:lnTo>
                  <a:pt x="27061" y="317367"/>
                </a:lnTo>
                <a:lnTo>
                  <a:pt x="29425" y="319521"/>
                </a:lnTo>
                <a:lnTo>
                  <a:pt x="31000" y="322228"/>
                </a:lnTo>
                <a:lnTo>
                  <a:pt x="32050" y="325302"/>
                </a:lnTo>
                <a:lnTo>
                  <a:pt x="34020" y="327352"/>
                </a:lnTo>
                <a:lnTo>
                  <a:pt x="36603" y="328718"/>
                </a:lnTo>
                <a:lnTo>
                  <a:pt x="39596" y="329629"/>
                </a:lnTo>
                <a:lnTo>
                  <a:pt x="42861" y="328966"/>
                </a:lnTo>
                <a:lnTo>
                  <a:pt x="46307" y="327254"/>
                </a:lnTo>
                <a:lnTo>
                  <a:pt x="49875" y="324843"/>
                </a:lnTo>
                <a:lnTo>
                  <a:pt x="53524" y="323236"/>
                </a:lnTo>
                <a:lnTo>
                  <a:pt x="57226" y="322164"/>
                </a:lnTo>
                <a:lnTo>
                  <a:pt x="60964" y="321450"/>
                </a:lnTo>
                <a:lnTo>
                  <a:pt x="63456" y="318433"/>
                </a:lnTo>
                <a:lnTo>
                  <a:pt x="65118" y="313882"/>
                </a:lnTo>
                <a:lnTo>
                  <a:pt x="66225" y="308308"/>
                </a:lnTo>
                <a:lnTo>
                  <a:pt x="68234" y="303322"/>
                </a:lnTo>
                <a:lnTo>
                  <a:pt x="70843" y="298728"/>
                </a:lnTo>
                <a:lnTo>
                  <a:pt x="73852" y="294396"/>
                </a:lnTo>
                <a:lnTo>
                  <a:pt x="78398" y="286427"/>
                </a:lnTo>
                <a:lnTo>
                  <a:pt x="90222" y="264027"/>
                </a:lnTo>
                <a:lnTo>
                  <a:pt x="95662" y="252211"/>
                </a:lnTo>
                <a:lnTo>
                  <a:pt x="100558" y="240524"/>
                </a:lnTo>
                <a:lnTo>
                  <a:pt x="105093" y="228923"/>
                </a:lnTo>
                <a:lnTo>
                  <a:pt x="109385" y="218649"/>
                </a:lnTo>
                <a:lnTo>
                  <a:pt x="113517" y="209260"/>
                </a:lnTo>
                <a:lnTo>
                  <a:pt x="117541" y="200460"/>
                </a:lnTo>
                <a:lnTo>
                  <a:pt x="120224" y="190783"/>
                </a:lnTo>
                <a:lnTo>
                  <a:pt x="122013" y="180522"/>
                </a:lnTo>
                <a:lnTo>
                  <a:pt x="123205" y="169871"/>
                </a:lnTo>
                <a:lnTo>
                  <a:pt x="125270" y="158961"/>
                </a:lnTo>
                <a:lnTo>
                  <a:pt x="127917" y="147878"/>
                </a:lnTo>
                <a:lnTo>
                  <a:pt x="130952" y="136679"/>
                </a:lnTo>
                <a:lnTo>
                  <a:pt x="132975" y="126672"/>
                </a:lnTo>
                <a:lnTo>
                  <a:pt x="134324" y="117462"/>
                </a:lnTo>
                <a:lnTo>
                  <a:pt x="135222" y="108781"/>
                </a:lnTo>
                <a:lnTo>
                  <a:pt x="135822" y="100454"/>
                </a:lnTo>
                <a:lnTo>
                  <a:pt x="136221" y="92363"/>
                </a:lnTo>
                <a:lnTo>
                  <a:pt x="136665" y="76599"/>
                </a:lnTo>
                <a:lnTo>
                  <a:pt x="136863" y="61127"/>
                </a:lnTo>
                <a:lnTo>
                  <a:pt x="135645" y="53444"/>
                </a:lnTo>
                <a:lnTo>
                  <a:pt x="133564" y="45783"/>
                </a:lnTo>
                <a:lnTo>
                  <a:pt x="130907" y="38136"/>
                </a:lnTo>
                <a:lnTo>
                  <a:pt x="127864" y="31767"/>
                </a:lnTo>
                <a:lnTo>
                  <a:pt x="124566" y="26252"/>
                </a:lnTo>
                <a:lnTo>
                  <a:pt x="121098" y="21305"/>
                </a:lnTo>
                <a:lnTo>
                  <a:pt x="117515" y="16736"/>
                </a:lnTo>
                <a:lnTo>
                  <a:pt x="113857" y="12421"/>
                </a:lnTo>
                <a:lnTo>
                  <a:pt x="110148" y="8274"/>
                </a:lnTo>
                <a:lnTo>
                  <a:pt x="105136" y="5510"/>
                </a:lnTo>
                <a:lnTo>
                  <a:pt x="99254" y="3667"/>
                </a:lnTo>
                <a:lnTo>
                  <a:pt x="92793" y="2438"/>
                </a:lnTo>
                <a:lnTo>
                  <a:pt x="84675" y="1619"/>
                </a:lnTo>
                <a:lnTo>
                  <a:pt x="75454" y="1072"/>
                </a:lnTo>
                <a:lnTo>
                  <a:pt x="56318" y="466"/>
                </a:lnTo>
                <a:lnTo>
                  <a:pt x="14339" y="0"/>
                </a:lnTo>
                <a:lnTo>
                  <a:pt x="14593" y="1263"/>
                </a:lnTo>
                <a:lnTo>
                  <a:pt x="16032" y="3375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5"/>
          <p:cNvSpPr/>
          <p:nvPr/>
        </p:nvSpPr>
        <p:spPr>
          <a:xfrm>
            <a:off x="7110088" y="2949516"/>
            <a:ext cx="239179" cy="433698"/>
          </a:xfrm>
          <a:custGeom>
            <a:avLst/>
            <a:gdLst/>
            <a:ahLst/>
            <a:cxnLst/>
            <a:rect l="0" t="0" r="0" b="0"/>
            <a:pathLst>
              <a:path w="239179" h="433698">
                <a:moveTo>
                  <a:pt x="79381" y="22284"/>
                </a:moveTo>
                <a:lnTo>
                  <a:pt x="73314" y="34419"/>
                </a:lnTo>
                <a:lnTo>
                  <a:pt x="70334" y="43764"/>
                </a:lnTo>
                <a:lnTo>
                  <a:pt x="69540" y="48034"/>
                </a:lnTo>
                <a:lnTo>
                  <a:pt x="61884" y="76484"/>
                </a:lnTo>
                <a:lnTo>
                  <a:pt x="51285" y="113683"/>
                </a:lnTo>
                <a:lnTo>
                  <a:pt x="38178" y="156045"/>
                </a:lnTo>
                <a:lnTo>
                  <a:pt x="30166" y="180793"/>
                </a:lnTo>
                <a:lnTo>
                  <a:pt x="27521" y="192726"/>
                </a:lnTo>
                <a:lnTo>
                  <a:pt x="25758" y="204492"/>
                </a:lnTo>
                <a:lnTo>
                  <a:pt x="24582" y="216146"/>
                </a:lnTo>
                <a:lnTo>
                  <a:pt x="22529" y="228995"/>
                </a:lnTo>
                <a:lnTo>
                  <a:pt x="19889" y="242641"/>
                </a:lnTo>
                <a:lnTo>
                  <a:pt x="16860" y="256819"/>
                </a:lnTo>
                <a:lnTo>
                  <a:pt x="13570" y="268810"/>
                </a:lnTo>
                <a:lnTo>
                  <a:pt x="10107" y="279345"/>
                </a:lnTo>
                <a:lnTo>
                  <a:pt x="6529" y="288908"/>
                </a:lnTo>
                <a:lnTo>
                  <a:pt x="4143" y="299093"/>
                </a:lnTo>
                <a:lnTo>
                  <a:pt x="2553" y="309693"/>
                </a:lnTo>
                <a:lnTo>
                  <a:pt x="1492" y="320570"/>
                </a:lnTo>
                <a:lnTo>
                  <a:pt x="785" y="332901"/>
                </a:lnTo>
                <a:lnTo>
                  <a:pt x="0" y="360149"/>
                </a:lnTo>
                <a:lnTo>
                  <a:pt x="1060" y="371987"/>
                </a:lnTo>
                <a:lnTo>
                  <a:pt x="3038" y="382419"/>
                </a:lnTo>
                <a:lnTo>
                  <a:pt x="5626" y="391914"/>
                </a:lnTo>
                <a:lnTo>
                  <a:pt x="7351" y="399514"/>
                </a:lnTo>
                <a:lnTo>
                  <a:pt x="9268" y="411345"/>
                </a:lnTo>
                <a:lnTo>
                  <a:pt x="11049" y="416278"/>
                </a:lnTo>
                <a:lnTo>
                  <a:pt x="16414" y="425145"/>
                </a:lnTo>
                <a:lnTo>
                  <a:pt x="19624" y="428018"/>
                </a:lnTo>
                <a:lnTo>
                  <a:pt x="23033" y="429933"/>
                </a:lnTo>
                <a:lnTo>
                  <a:pt x="30208" y="432061"/>
                </a:lnTo>
                <a:lnTo>
                  <a:pt x="37629" y="433007"/>
                </a:lnTo>
                <a:lnTo>
                  <a:pt x="42657" y="433259"/>
                </a:lnTo>
                <a:lnTo>
                  <a:pt x="55016" y="433539"/>
                </a:lnTo>
                <a:lnTo>
                  <a:pt x="70186" y="433697"/>
                </a:lnTo>
                <a:lnTo>
                  <a:pt x="75791" y="432449"/>
                </a:lnTo>
                <a:lnTo>
                  <a:pt x="82068" y="430347"/>
                </a:lnTo>
                <a:lnTo>
                  <a:pt x="88792" y="427676"/>
                </a:lnTo>
                <a:lnTo>
                  <a:pt x="94546" y="423355"/>
                </a:lnTo>
                <a:lnTo>
                  <a:pt x="99651" y="417935"/>
                </a:lnTo>
                <a:lnTo>
                  <a:pt x="104325" y="411781"/>
                </a:lnTo>
                <a:lnTo>
                  <a:pt x="109980" y="406409"/>
                </a:lnTo>
                <a:lnTo>
                  <a:pt x="116291" y="401557"/>
                </a:lnTo>
                <a:lnTo>
                  <a:pt x="123038" y="397052"/>
                </a:lnTo>
                <a:lnTo>
                  <a:pt x="128806" y="391509"/>
                </a:lnTo>
                <a:lnTo>
                  <a:pt x="133921" y="385274"/>
                </a:lnTo>
                <a:lnTo>
                  <a:pt x="138602" y="378577"/>
                </a:lnTo>
                <a:lnTo>
                  <a:pt x="144261" y="371573"/>
                </a:lnTo>
                <a:lnTo>
                  <a:pt x="150575" y="364363"/>
                </a:lnTo>
                <a:lnTo>
                  <a:pt x="157324" y="357017"/>
                </a:lnTo>
                <a:lnTo>
                  <a:pt x="163093" y="349579"/>
                </a:lnTo>
                <a:lnTo>
                  <a:pt x="168209" y="342080"/>
                </a:lnTo>
                <a:lnTo>
                  <a:pt x="197681" y="293592"/>
                </a:lnTo>
                <a:lnTo>
                  <a:pt x="205238" y="279356"/>
                </a:lnTo>
                <a:lnTo>
                  <a:pt x="211546" y="266055"/>
                </a:lnTo>
                <a:lnTo>
                  <a:pt x="221941" y="242387"/>
                </a:lnTo>
                <a:lnTo>
                  <a:pt x="230794" y="223400"/>
                </a:lnTo>
                <a:lnTo>
                  <a:pt x="233663" y="213511"/>
                </a:lnTo>
                <a:lnTo>
                  <a:pt x="235576" y="203109"/>
                </a:lnTo>
                <a:lnTo>
                  <a:pt x="236851" y="192364"/>
                </a:lnTo>
                <a:lnTo>
                  <a:pt x="237701" y="182660"/>
                </a:lnTo>
                <a:lnTo>
                  <a:pt x="238268" y="173651"/>
                </a:lnTo>
                <a:lnTo>
                  <a:pt x="238646" y="165105"/>
                </a:lnTo>
                <a:lnTo>
                  <a:pt x="239178" y="122739"/>
                </a:lnTo>
                <a:lnTo>
                  <a:pt x="237982" y="109574"/>
                </a:lnTo>
                <a:lnTo>
                  <a:pt x="235915" y="98257"/>
                </a:lnTo>
                <a:lnTo>
                  <a:pt x="233267" y="88173"/>
                </a:lnTo>
                <a:lnTo>
                  <a:pt x="230232" y="78910"/>
                </a:lnTo>
                <a:lnTo>
                  <a:pt x="226938" y="70194"/>
                </a:lnTo>
                <a:lnTo>
                  <a:pt x="223472" y="61844"/>
                </a:lnTo>
                <a:lnTo>
                  <a:pt x="216235" y="49179"/>
                </a:lnTo>
                <a:lnTo>
                  <a:pt x="208785" y="38047"/>
                </a:lnTo>
                <a:lnTo>
                  <a:pt x="205021" y="31522"/>
                </a:lnTo>
                <a:lnTo>
                  <a:pt x="201241" y="24633"/>
                </a:lnTo>
                <a:lnTo>
                  <a:pt x="197452" y="20040"/>
                </a:lnTo>
                <a:lnTo>
                  <a:pt x="193655" y="16978"/>
                </a:lnTo>
                <a:lnTo>
                  <a:pt x="189854" y="14936"/>
                </a:lnTo>
                <a:lnTo>
                  <a:pt x="172369" y="5996"/>
                </a:lnTo>
                <a:lnTo>
                  <a:pt x="164233" y="3805"/>
                </a:lnTo>
                <a:lnTo>
                  <a:pt x="154999" y="2344"/>
                </a:lnTo>
                <a:lnTo>
                  <a:pt x="145034" y="1371"/>
                </a:lnTo>
                <a:lnTo>
                  <a:pt x="137120" y="722"/>
                </a:lnTo>
                <a:lnTo>
                  <a:pt x="130573" y="289"/>
                </a:lnTo>
                <a:lnTo>
                  <a:pt x="124940" y="0"/>
                </a:lnTo>
                <a:lnTo>
                  <a:pt x="118643" y="1078"/>
                </a:lnTo>
                <a:lnTo>
                  <a:pt x="111906" y="3066"/>
                </a:lnTo>
                <a:lnTo>
                  <a:pt x="90812" y="108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6"/>
          <p:cNvSpPr/>
          <p:nvPr/>
        </p:nvSpPr>
        <p:spPr>
          <a:xfrm>
            <a:off x="7543800" y="3040379"/>
            <a:ext cx="217170" cy="22861"/>
          </a:xfrm>
          <a:custGeom>
            <a:avLst/>
            <a:gdLst/>
            <a:ahLst/>
            <a:cxnLst/>
            <a:rect l="0" t="0" r="0" b="0"/>
            <a:pathLst>
              <a:path w="217170" h="22861">
                <a:moveTo>
                  <a:pt x="0" y="22860"/>
                </a:moveTo>
                <a:lnTo>
                  <a:pt x="28044" y="22860"/>
                </a:lnTo>
                <a:lnTo>
                  <a:pt x="40285" y="21590"/>
                </a:lnTo>
                <a:lnTo>
                  <a:pt x="54797" y="19474"/>
                </a:lnTo>
                <a:lnTo>
                  <a:pt x="70822" y="16793"/>
                </a:lnTo>
                <a:lnTo>
                  <a:pt x="85314" y="15005"/>
                </a:lnTo>
                <a:lnTo>
                  <a:pt x="98786" y="13814"/>
                </a:lnTo>
                <a:lnTo>
                  <a:pt x="111577" y="13019"/>
                </a:lnTo>
                <a:lnTo>
                  <a:pt x="121375" y="11220"/>
                </a:lnTo>
                <a:lnTo>
                  <a:pt x="129176" y="8750"/>
                </a:lnTo>
                <a:lnTo>
                  <a:pt x="135647" y="5833"/>
                </a:lnTo>
                <a:lnTo>
                  <a:pt x="142501" y="3889"/>
                </a:lnTo>
                <a:lnTo>
                  <a:pt x="149611" y="2593"/>
                </a:lnTo>
                <a:lnTo>
                  <a:pt x="156891" y="1729"/>
                </a:lnTo>
                <a:lnTo>
                  <a:pt x="166823" y="1152"/>
                </a:lnTo>
                <a:lnTo>
                  <a:pt x="21716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7"/>
          <p:cNvSpPr/>
          <p:nvPr/>
        </p:nvSpPr>
        <p:spPr>
          <a:xfrm>
            <a:off x="7578090" y="3108959"/>
            <a:ext cx="205740" cy="45721"/>
          </a:xfrm>
          <a:custGeom>
            <a:avLst/>
            <a:gdLst/>
            <a:ahLst/>
            <a:cxnLst/>
            <a:rect l="0" t="0" r="0" b="0"/>
            <a:pathLst>
              <a:path w="205740" h="45721">
                <a:moveTo>
                  <a:pt x="0" y="45720"/>
                </a:moveTo>
                <a:lnTo>
                  <a:pt x="6068" y="39653"/>
                </a:lnTo>
                <a:lnTo>
                  <a:pt x="10395" y="37865"/>
                </a:lnTo>
                <a:lnTo>
                  <a:pt x="15820" y="36673"/>
                </a:lnTo>
                <a:lnTo>
                  <a:pt x="21976" y="35879"/>
                </a:lnTo>
                <a:lnTo>
                  <a:pt x="27351" y="35350"/>
                </a:lnTo>
                <a:lnTo>
                  <a:pt x="32203" y="34996"/>
                </a:lnTo>
                <a:lnTo>
                  <a:pt x="36709" y="34761"/>
                </a:lnTo>
                <a:lnTo>
                  <a:pt x="43523" y="33334"/>
                </a:lnTo>
                <a:lnTo>
                  <a:pt x="51875" y="31113"/>
                </a:lnTo>
                <a:lnTo>
                  <a:pt x="61253" y="28362"/>
                </a:lnTo>
                <a:lnTo>
                  <a:pt x="70045" y="26528"/>
                </a:lnTo>
                <a:lnTo>
                  <a:pt x="78447" y="25306"/>
                </a:lnTo>
                <a:lnTo>
                  <a:pt x="86587" y="24491"/>
                </a:lnTo>
                <a:lnTo>
                  <a:pt x="99635" y="21407"/>
                </a:lnTo>
                <a:lnTo>
                  <a:pt x="115954" y="16812"/>
                </a:lnTo>
                <a:lnTo>
                  <a:pt x="134452" y="11208"/>
                </a:lnTo>
                <a:lnTo>
                  <a:pt x="149325" y="7472"/>
                </a:lnTo>
                <a:lnTo>
                  <a:pt x="161780" y="4981"/>
                </a:lnTo>
                <a:lnTo>
                  <a:pt x="172622" y="3321"/>
                </a:lnTo>
                <a:lnTo>
                  <a:pt x="181121" y="2214"/>
                </a:lnTo>
                <a:lnTo>
                  <a:pt x="188058" y="1476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8"/>
          <p:cNvSpPr/>
          <p:nvPr/>
        </p:nvSpPr>
        <p:spPr>
          <a:xfrm>
            <a:off x="7921189" y="2891998"/>
            <a:ext cx="274121" cy="605582"/>
          </a:xfrm>
          <a:custGeom>
            <a:avLst/>
            <a:gdLst/>
            <a:ahLst/>
            <a:cxnLst/>
            <a:rect l="0" t="0" r="0" b="0"/>
            <a:pathLst>
              <a:path w="274121" h="605582">
                <a:moveTo>
                  <a:pt x="274120" y="56941"/>
                </a:moveTo>
                <a:lnTo>
                  <a:pt x="237411" y="20232"/>
                </a:lnTo>
                <a:lnTo>
                  <a:pt x="231868" y="15958"/>
                </a:lnTo>
                <a:lnTo>
                  <a:pt x="225632" y="11840"/>
                </a:lnTo>
                <a:lnTo>
                  <a:pt x="218935" y="7824"/>
                </a:lnTo>
                <a:lnTo>
                  <a:pt x="213200" y="5146"/>
                </a:lnTo>
                <a:lnTo>
                  <a:pt x="208107" y="3361"/>
                </a:lnTo>
                <a:lnTo>
                  <a:pt x="203441" y="2171"/>
                </a:lnTo>
                <a:lnTo>
                  <a:pt x="197791" y="1378"/>
                </a:lnTo>
                <a:lnTo>
                  <a:pt x="191484" y="849"/>
                </a:lnTo>
                <a:lnTo>
                  <a:pt x="178973" y="261"/>
                </a:lnTo>
                <a:lnTo>
                  <a:pt x="169179" y="0"/>
                </a:lnTo>
                <a:lnTo>
                  <a:pt x="163520" y="1201"/>
                </a:lnTo>
                <a:lnTo>
                  <a:pt x="157207" y="3271"/>
                </a:lnTo>
                <a:lnTo>
                  <a:pt x="150458" y="5921"/>
                </a:lnTo>
                <a:lnTo>
                  <a:pt x="143419" y="8958"/>
                </a:lnTo>
                <a:lnTo>
                  <a:pt x="128824" y="15719"/>
                </a:lnTo>
                <a:lnTo>
                  <a:pt x="106327" y="26665"/>
                </a:lnTo>
                <a:lnTo>
                  <a:pt x="98759" y="31677"/>
                </a:lnTo>
                <a:lnTo>
                  <a:pt x="91173" y="37559"/>
                </a:lnTo>
                <a:lnTo>
                  <a:pt x="83575" y="44020"/>
                </a:lnTo>
                <a:lnTo>
                  <a:pt x="75970" y="50867"/>
                </a:lnTo>
                <a:lnTo>
                  <a:pt x="60747" y="65249"/>
                </a:lnTo>
                <a:lnTo>
                  <a:pt x="54402" y="72640"/>
                </a:lnTo>
                <a:lnTo>
                  <a:pt x="48901" y="80107"/>
                </a:lnTo>
                <a:lnTo>
                  <a:pt x="43965" y="87625"/>
                </a:lnTo>
                <a:lnTo>
                  <a:pt x="39403" y="95177"/>
                </a:lnTo>
                <a:lnTo>
                  <a:pt x="30948" y="110342"/>
                </a:lnTo>
                <a:lnTo>
                  <a:pt x="22957" y="128935"/>
                </a:lnTo>
                <a:lnTo>
                  <a:pt x="19049" y="139227"/>
                </a:lnTo>
                <a:lnTo>
                  <a:pt x="11319" y="157436"/>
                </a:lnTo>
                <a:lnTo>
                  <a:pt x="7479" y="165848"/>
                </a:lnTo>
                <a:lnTo>
                  <a:pt x="4920" y="175266"/>
                </a:lnTo>
                <a:lnTo>
                  <a:pt x="3213" y="185354"/>
                </a:lnTo>
                <a:lnTo>
                  <a:pt x="1318" y="204184"/>
                </a:lnTo>
                <a:lnTo>
                  <a:pt x="475" y="216786"/>
                </a:lnTo>
                <a:lnTo>
                  <a:pt x="101" y="230007"/>
                </a:lnTo>
                <a:lnTo>
                  <a:pt x="0" y="237088"/>
                </a:lnTo>
                <a:lnTo>
                  <a:pt x="1204" y="243079"/>
                </a:lnTo>
                <a:lnTo>
                  <a:pt x="5927" y="253123"/>
                </a:lnTo>
                <a:lnTo>
                  <a:pt x="8965" y="256309"/>
                </a:lnTo>
                <a:lnTo>
                  <a:pt x="12260" y="258433"/>
                </a:lnTo>
                <a:lnTo>
                  <a:pt x="19308" y="260793"/>
                </a:lnTo>
                <a:lnTo>
                  <a:pt x="26674" y="261842"/>
                </a:lnTo>
                <a:lnTo>
                  <a:pt x="31686" y="262122"/>
                </a:lnTo>
                <a:lnTo>
                  <a:pt x="44028" y="262433"/>
                </a:lnTo>
                <a:lnTo>
                  <a:pt x="49605" y="261246"/>
                </a:lnTo>
                <a:lnTo>
                  <a:pt x="54593" y="259184"/>
                </a:lnTo>
                <a:lnTo>
                  <a:pt x="59190" y="256540"/>
                </a:lnTo>
                <a:lnTo>
                  <a:pt x="64793" y="252237"/>
                </a:lnTo>
                <a:lnTo>
                  <a:pt x="71069" y="246829"/>
                </a:lnTo>
                <a:lnTo>
                  <a:pt x="77793" y="240683"/>
                </a:lnTo>
                <a:lnTo>
                  <a:pt x="84815" y="235316"/>
                </a:lnTo>
                <a:lnTo>
                  <a:pt x="92037" y="230467"/>
                </a:lnTo>
                <a:lnTo>
                  <a:pt x="99391" y="225965"/>
                </a:lnTo>
                <a:lnTo>
                  <a:pt x="113184" y="211534"/>
                </a:lnTo>
                <a:lnTo>
                  <a:pt x="131270" y="190483"/>
                </a:lnTo>
                <a:lnTo>
                  <a:pt x="152217" y="165019"/>
                </a:lnTo>
                <a:lnTo>
                  <a:pt x="167452" y="145503"/>
                </a:lnTo>
                <a:lnTo>
                  <a:pt x="178877" y="129953"/>
                </a:lnTo>
                <a:lnTo>
                  <a:pt x="212409" y="80677"/>
                </a:lnTo>
                <a:lnTo>
                  <a:pt x="219010" y="70225"/>
                </a:lnTo>
                <a:lnTo>
                  <a:pt x="224680" y="60717"/>
                </a:lnTo>
                <a:lnTo>
                  <a:pt x="233096" y="44650"/>
                </a:lnTo>
                <a:lnTo>
                  <a:pt x="238943" y="25799"/>
                </a:lnTo>
                <a:lnTo>
                  <a:pt x="240509" y="24750"/>
                </a:lnTo>
                <a:lnTo>
                  <a:pt x="245635" y="23584"/>
                </a:lnTo>
                <a:lnTo>
                  <a:pt x="247510" y="24543"/>
                </a:lnTo>
                <a:lnTo>
                  <a:pt x="248761" y="26453"/>
                </a:lnTo>
                <a:lnTo>
                  <a:pt x="249594" y="28996"/>
                </a:lnTo>
                <a:lnTo>
                  <a:pt x="248879" y="31961"/>
                </a:lnTo>
                <a:lnTo>
                  <a:pt x="244698" y="38643"/>
                </a:lnTo>
                <a:lnTo>
                  <a:pt x="241994" y="49232"/>
                </a:lnTo>
                <a:lnTo>
                  <a:pt x="241273" y="55612"/>
                </a:lnTo>
                <a:lnTo>
                  <a:pt x="243859" y="69474"/>
                </a:lnTo>
                <a:lnTo>
                  <a:pt x="246325" y="76726"/>
                </a:lnTo>
                <a:lnTo>
                  <a:pt x="246700" y="84101"/>
                </a:lnTo>
                <a:lnTo>
                  <a:pt x="242431" y="107887"/>
                </a:lnTo>
                <a:lnTo>
                  <a:pt x="241564" y="117575"/>
                </a:lnTo>
                <a:lnTo>
                  <a:pt x="240986" y="127844"/>
                </a:lnTo>
                <a:lnTo>
                  <a:pt x="240344" y="149414"/>
                </a:lnTo>
                <a:lnTo>
                  <a:pt x="240173" y="160500"/>
                </a:lnTo>
                <a:lnTo>
                  <a:pt x="236596" y="210070"/>
                </a:lnTo>
                <a:lnTo>
                  <a:pt x="232043" y="268509"/>
                </a:lnTo>
                <a:lnTo>
                  <a:pt x="230020" y="307182"/>
                </a:lnTo>
                <a:lnTo>
                  <a:pt x="229120" y="337069"/>
                </a:lnTo>
                <a:lnTo>
                  <a:pt x="228880" y="350373"/>
                </a:lnTo>
                <a:lnTo>
                  <a:pt x="227450" y="368133"/>
                </a:lnTo>
                <a:lnTo>
                  <a:pt x="222475" y="411572"/>
                </a:lnTo>
                <a:lnTo>
                  <a:pt x="220640" y="433062"/>
                </a:lnTo>
                <a:lnTo>
                  <a:pt x="219417" y="453738"/>
                </a:lnTo>
                <a:lnTo>
                  <a:pt x="218058" y="491105"/>
                </a:lnTo>
                <a:lnTo>
                  <a:pt x="217454" y="520413"/>
                </a:lnTo>
                <a:lnTo>
                  <a:pt x="218562" y="533563"/>
                </a:lnTo>
                <a:lnTo>
                  <a:pt x="220572" y="546139"/>
                </a:lnTo>
                <a:lnTo>
                  <a:pt x="223182" y="558333"/>
                </a:lnTo>
                <a:lnTo>
                  <a:pt x="226081" y="575269"/>
                </a:lnTo>
                <a:lnTo>
                  <a:pt x="227713" y="591943"/>
                </a:lnTo>
                <a:lnTo>
                  <a:pt x="228401" y="6055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9"/>
          <p:cNvSpPr/>
          <p:nvPr/>
        </p:nvSpPr>
        <p:spPr>
          <a:xfrm>
            <a:off x="8263890" y="3006089"/>
            <a:ext cx="146623" cy="387935"/>
          </a:xfrm>
          <a:custGeom>
            <a:avLst/>
            <a:gdLst/>
            <a:ahLst/>
            <a:cxnLst/>
            <a:rect l="0" t="0" r="0" b="0"/>
            <a:pathLst>
              <a:path w="146623" h="387935">
                <a:moveTo>
                  <a:pt x="57150" y="0"/>
                </a:moveTo>
                <a:lnTo>
                  <a:pt x="51082" y="6069"/>
                </a:lnTo>
                <a:lnTo>
                  <a:pt x="49294" y="10396"/>
                </a:lnTo>
                <a:lnTo>
                  <a:pt x="47308" y="21977"/>
                </a:lnTo>
                <a:lnTo>
                  <a:pt x="46778" y="28621"/>
                </a:lnTo>
                <a:lnTo>
                  <a:pt x="46426" y="35591"/>
                </a:lnTo>
                <a:lnTo>
                  <a:pt x="46191" y="42778"/>
                </a:lnTo>
                <a:lnTo>
                  <a:pt x="43493" y="53919"/>
                </a:lnTo>
                <a:lnTo>
                  <a:pt x="39155" y="67696"/>
                </a:lnTo>
                <a:lnTo>
                  <a:pt x="33724" y="83231"/>
                </a:lnTo>
                <a:lnTo>
                  <a:pt x="30102" y="97397"/>
                </a:lnTo>
                <a:lnTo>
                  <a:pt x="27688" y="110652"/>
                </a:lnTo>
                <a:lnTo>
                  <a:pt x="17746" y="183571"/>
                </a:lnTo>
                <a:lnTo>
                  <a:pt x="14370" y="202391"/>
                </a:lnTo>
                <a:lnTo>
                  <a:pt x="10849" y="218747"/>
                </a:lnTo>
                <a:lnTo>
                  <a:pt x="7233" y="233462"/>
                </a:lnTo>
                <a:lnTo>
                  <a:pt x="6092" y="249621"/>
                </a:lnTo>
                <a:lnTo>
                  <a:pt x="6601" y="266744"/>
                </a:lnTo>
                <a:lnTo>
                  <a:pt x="9284" y="297624"/>
                </a:lnTo>
                <a:lnTo>
                  <a:pt x="10476" y="315581"/>
                </a:lnTo>
                <a:lnTo>
                  <a:pt x="11006" y="331182"/>
                </a:lnTo>
                <a:lnTo>
                  <a:pt x="11147" y="338898"/>
                </a:lnTo>
                <a:lnTo>
                  <a:pt x="12511" y="345312"/>
                </a:lnTo>
                <a:lnTo>
                  <a:pt x="14691" y="350858"/>
                </a:lnTo>
                <a:lnTo>
                  <a:pt x="17413" y="355826"/>
                </a:lnTo>
                <a:lnTo>
                  <a:pt x="20498" y="360407"/>
                </a:lnTo>
                <a:lnTo>
                  <a:pt x="23825" y="364732"/>
                </a:lnTo>
                <a:lnTo>
                  <a:pt x="27313" y="368885"/>
                </a:lnTo>
                <a:lnTo>
                  <a:pt x="29639" y="372923"/>
                </a:lnTo>
                <a:lnTo>
                  <a:pt x="32222" y="380797"/>
                </a:lnTo>
                <a:lnTo>
                  <a:pt x="34181" y="383405"/>
                </a:lnTo>
                <a:lnTo>
                  <a:pt x="36758" y="385143"/>
                </a:lnTo>
                <a:lnTo>
                  <a:pt x="39745" y="386303"/>
                </a:lnTo>
                <a:lnTo>
                  <a:pt x="43006" y="387075"/>
                </a:lnTo>
                <a:lnTo>
                  <a:pt x="46450" y="387590"/>
                </a:lnTo>
                <a:lnTo>
                  <a:pt x="50017" y="387934"/>
                </a:lnTo>
                <a:lnTo>
                  <a:pt x="53665" y="386893"/>
                </a:lnTo>
                <a:lnTo>
                  <a:pt x="57367" y="384929"/>
                </a:lnTo>
                <a:lnTo>
                  <a:pt x="61104" y="382349"/>
                </a:lnTo>
                <a:lnTo>
                  <a:pt x="64866" y="379360"/>
                </a:lnTo>
                <a:lnTo>
                  <a:pt x="68644" y="376097"/>
                </a:lnTo>
                <a:lnTo>
                  <a:pt x="72432" y="372651"/>
                </a:lnTo>
                <a:lnTo>
                  <a:pt x="76228" y="367814"/>
                </a:lnTo>
                <a:lnTo>
                  <a:pt x="80029" y="362050"/>
                </a:lnTo>
                <a:lnTo>
                  <a:pt x="83833" y="355667"/>
                </a:lnTo>
                <a:lnTo>
                  <a:pt x="88907" y="345061"/>
                </a:lnTo>
                <a:lnTo>
                  <a:pt x="94832" y="331641"/>
                </a:lnTo>
                <a:lnTo>
                  <a:pt x="115305" y="282414"/>
                </a:lnTo>
                <a:lnTo>
                  <a:pt x="122589" y="264476"/>
                </a:lnTo>
                <a:lnTo>
                  <a:pt x="127446" y="248708"/>
                </a:lnTo>
                <a:lnTo>
                  <a:pt x="130684" y="234385"/>
                </a:lnTo>
                <a:lnTo>
                  <a:pt x="132843" y="221027"/>
                </a:lnTo>
                <a:lnTo>
                  <a:pt x="135551" y="208312"/>
                </a:lnTo>
                <a:lnTo>
                  <a:pt x="138628" y="196025"/>
                </a:lnTo>
                <a:lnTo>
                  <a:pt x="141948" y="184023"/>
                </a:lnTo>
                <a:lnTo>
                  <a:pt x="144162" y="172212"/>
                </a:lnTo>
                <a:lnTo>
                  <a:pt x="145638" y="160528"/>
                </a:lnTo>
                <a:lnTo>
                  <a:pt x="146622" y="148929"/>
                </a:lnTo>
                <a:lnTo>
                  <a:pt x="146008" y="138656"/>
                </a:lnTo>
                <a:lnTo>
                  <a:pt x="144328" y="129268"/>
                </a:lnTo>
                <a:lnTo>
                  <a:pt x="141938" y="120468"/>
                </a:lnTo>
                <a:lnTo>
                  <a:pt x="139076" y="112062"/>
                </a:lnTo>
                <a:lnTo>
                  <a:pt x="135897" y="103919"/>
                </a:lnTo>
                <a:lnTo>
                  <a:pt x="132508" y="95949"/>
                </a:lnTo>
                <a:lnTo>
                  <a:pt x="125356" y="80321"/>
                </a:lnTo>
                <a:lnTo>
                  <a:pt x="121670" y="72598"/>
                </a:lnTo>
                <a:lnTo>
                  <a:pt x="117943" y="66178"/>
                </a:lnTo>
                <a:lnTo>
                  <a:pt x="114189" y="60629"/>
                </a:lnTo>
                <a:lnTo>
                  <a:pt x="110415" y="55660"/>
                </a:lnTo>
                <a:lnTo>
                  <a:pt x="106630" y="51076"/>
                </a:lnTo>
                <a:lnTo>
                  <a:pt x="102837" y="46751"/>
                </a:lnTo>
                <a:lnTo>
                  <a:pt x="99037" y="42598"/>
                </a:lnTo>
                <a:lnTo>
                  <a:pt x="93964" y="38559"/>
                </a:lnTo>
                <a:lnTo>
                  <a:pt x="88043" y="34596"/>
                </a:lnTo>
                <a:lnTo>
                  <a:pt x="81555" y="30684"/>
                </a:lnTo>
                <a:lnTo>
                  <a:pt x="75959" y="26806"/>
                </a:lnTo>
                <a:lnTo>
                  <a:pt x="70960" y="22951"/>
                </a:lnTo>
                <a:lnTo>
                  <a:pt x="66357" y="19111"/>
                </a:lnTo>
                <a:lnTo>
                  <a:pt x="60748" y="16551"/>
                </a:lnTo>
                <a:lnTo>
                  <a:pt x="54468" y="14844"/>
                </a:lnTo>
                <a:lnTo>
                  <a:pt x="47742" y="13706"/>
                </a:lnTo>
                <a:lnTo>
                  <a:pt x="41988" y="12947"/>
                </a:lnTo>
                <a:lnTo>
                  <a:pt x="36882" y="12442"/>
                </a:lnTo>
                <a:lnTo>
                  <a:pt x="25629" y="11630"/>
                </a:lnTo>
                <a:lnTo>
                  <a:pt x="23436" y="11564"/>
                </a:lnTo>
                <a:lnTo>
                  <a:pt x="0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0"/>
          <p:cNvSpPr/>
          <p:nvPr/>
        </p:nvSpPr>
        <p:spPr>
          <a:xfrm>
            <a:off x="8481076" y="2994659"/>
            <a:ext cx="154709" cy="445530"/>
          </a:xfrm>
          <a:custGeom>
            <a:avLst/>
            <a:gdLst/>
            <a:ahLst/>
            <a:cxnLst/>
            <a:rect l="0" t="0" r="0" b="0"/>
            <a:pathLst>
              <a:path w="154709" h="445530">
                <a:moveTo>
                  <a:pt x="45703" y="0"/>
                </a:moveTo>
                <a:lnTo>
                  <a:pt x="39636" y="12136"/>
                </a:lnTo>
                <a:lnTo>
                  <a:pt x="36656" y="21481"/>
                </a:lnTo>
                <a:lnTo>
                  <a:pt x="35862" y="25751"/>
                </a:lnTo>
                <a:lnTo>
                  <a:pt x="28676" y="92438"/>
                </a:lnTo>
                <a:lnTo>
                  <a:pt x="25462" y="114966"/>
                </a:lnTo>
                <a:lnTo>
                  <a:pt x="22049" y="133794"/>
                </a:lnTo>
                <a:lnTo>
                  <a:pt x="18504" y="150156"/>
                </a:lnTo>
                <a:lnTo>
                  <a:pt x="14870" y="164874"/>
                </a:lnTo>
                <a:lnTo>
                  <a:pt x="11178" y="178496"/>
                </a:lnTo>
                <a:lnTo>
                  <a:pt x="7446" y="191388"/>
                </a:lnTo>
                <a:lnTo>
                  <a:pt x="4959" y="203792"/>
                </a:lnTo>
                <a:lnTo>
                  <a:pt x="3301" y="215871"/>
                </a:lnTo>
                <a:lnTo>
                  <a:pt x="2195" y="227734"/>
                </a:lnTo>
                <a:lnTo>
                  <a:pt x="1458" y="239453"/>
                </a:lnTo>
                <a:lnTo>
                  <a:pt x="638" y="262634"/>
                </a:lnTo>
                <a:lnTo>
                  <a:pt x="113" y="308560"/>
                </a:lnTo>
                <a:lnTo>
                  <a:pt x="0" y="359686"/>
                </a:lnTo>
                <a:lnTo>
                  <a:pt x="1265" y="370601"/>
                </a:lnTo>
                <a:lnTo>
                  <a:pt x="3378" y="382957"/>
                </a:lnTo>
                <a:lnTo>
                  <a:pt x="6057" y="396275"/>
                </a:lnTo>
                <a:lnTo>
                  <a:pt x="9112" y="406423"/>
                </a:lnTo>
                <a:lnTo>
                  <a:pt x="12419" y="414459"/>
                </a:lnTo>
                <a:lnTo>
                  <a:pt x="15894" y="421086"/>
                </a:lnTo>
                <a:lnTo>
                  <a:pt x="19755" y="431836"/>
                </a:lnTo>
                <a:lnTo>
                  <a:pt x="20784" y="436481"/>
                </a:lnTo>
                <a:lnTo>
                  <a:pt x="22741" y="439577"/>
                </a:lnTo>
                <a:lnTo>
                  <a:pt x="25315" y="441642"/>
                </a:lnTo>
                <a:lnTo>
                  <a:pt x="28301" y="443018"/>
                </a:lnTo>
                <a:lnTo>
                  <a:pt x="31562" y="443936"/>
                </a:lnTo>
                <a:lnTo>
                  <a:pt x="35006" y="444547"/>
                </a:lnTo>
                <a:lnTo>
                  <a:pt x="38572" y="444955"/>
                </a:lnTo>
                <a:lnTo>
                  <a:pt x="42219" y="445227"/>
                </a:lnTo>
                <a:lnTo>
                  <a:pt x="45920" y="445408"/>
                </a:lnTo>
                <a:lnTo>
                  <a:pt x="49659" y="445529"/>
                </a:lnTo>
                <a:lnTo>
                  <a:pt x="53420" y="444339"/>
                </a:lnTo>
                <a:lnTo>
                  <a:pt x="57198" y="442276"/>
                </a:lnTo>
                <a:lnTo>
                  <a:pt x="60987" y="439631"/>
                </a:lnTo>
                <a:lnTo>
                  <a:pt x="63512" y="436598"/>
                </a:lnTo>
                <a:lnTo>
                  <a:pt x="65196" y="433305"/>
                </a:lnTo>
                <a:lnTo>
                  <a:pt x="66318" y="429840"/>
                </a:lnTo>
                <a:lnTo>
                  <a:pt x="70877" y="419910"/>
                </a:lnTo>
                <a:lnTo>
                  <a:pt x="103958" y="352336"/>
                </a:lnTo>
                <a:lnTo>
                  <a:pt x="108670" y="341571"/>
                </a:lnTo>
                <a:lnTo>
                  <a:pt x="113080" y="330584"/>
                </a:lnTo>
                <a:lnTo>
                  <a:pt x="117292" y="319449"/>
                </a:lnTo>
                <a:lnTo>
                  <a:pt x="121369" y="309486"/>
                </a:lnTo>
                <a:lnTo>
                  <a:pt x="125358" y="300304"/>
                </a:lnTo>
                <a:lnTo>
                  <a:pt x="129286" y="291643"/>
                </a:lnTo>
                <a:lnTo>
                  <a:pt x="133175" y="282059"/>
                </a:lnTo>
                <a:lnTo>
                  <a:pt x="137038" y="271859"/>
                </a:lnTo>
                <a:lnTo>
                  <a:pt x="140883" y="261250"/>
                </a:lnTo>
                <a:lnTo>
                  <a:pt x="143447" y="250366"/>
                </a:lnTo>
                <a:lnTo>
                  <a:pt x="145156" y="239301"/>
                </a:lnTo>
                <a:lnTo>
                  <a:pt x="146295" y="228114"/>
                </a:lnTo>
                <a:lnTo>
                  <a:pt x="148325" y="215576"/>
                </a:lnTo>
                <a:lnTo>
                  <a:pt x="150948" y="202138"/>
                </a:lnTo>
                <a:lnTo>
                  <a:pt x="153966" y="188099"/>
                </a:lnTo>
                <a:lnTo>
                  <a:pt x="154708" y="174929"/>
                </a:lnTo>
                <a:lnTo>
                  <a:pt x="153934" y="162340"/>
                </a:lnTo>
                <a:lnTo>
                  <a:pt x="152147" y="150137"/>
                </a:lnTo>
                <a:lnTo>
                  <a:pt x="150956" y="139461"/>
                </a:lnTo>
                <a:lnTo>
                  <a:pt x="150162" y="129804"/>
                </a:lnTo>
                <a:lnTo>
                  <a:pt x="149632" y="120826"/>
                </a:lnTo>
                <a:lnTo>
                  <a:pt x="148009" y="112301"/>
                </a:lnTo>
                <a:lnTo>
                  <a:pt x="145657" y="104078"/>
                </a:lnTo>
                <a:lnTo>
                  <a:pt x="142820" y="96055"/>
                </a:lnTo>
                <a:lnTo>
                  <a:pt x="139658" y="89437"/>
                </a:lnTo>
                <a:lnTo>
                  <a:pt x="136280" y="83755"/>
                </a:lnTo>
                <a:lnTo>
                  <a:pt x="127870" y="71515"/>
                </a:lnTo>
                <a:lnTo>
                  <a:pt x="115665" y="53374"/>
                </a:lnTo>
                <a:lnTo>
                  <a:pt x="107585" y="45743"/>
                </a:lnTo>
                <a:lnTo>
                  <a:pt x="98388" y="39386"/>
                </a:lnTo>
                <a:lnTo>
                  <a:pt x="79279" y="28935"/>
                </a:lnTo>
                <a:lnTo>
                  <a:pt x="62320" y="20057"/>
                </a:lnTo>
                <a:lnTo>
                  <a:pt x="55511" y="18451"/>
                </a:lnTo>
                <a:lnTo>
                  <a:pt x="49701" y="18651"/>
                </a:lnTo>
                <a:lnTo>
                  <a:pt x="44559" y="20054"/>
                </a:lnTo>
                <a:lnTo>
                  <a:pt x="39861" y="20990"/>
                </a:lnTo>
                <a:lnTo>
                  <a:pt x="35458" y="21613"/>
                </a:lnTo>
                <a:lnTo>
                  <a:pt x="25335" y="22614"/>
                </a:lnTo>
                <a:lnTo>
                  <a:pt x="20564" y="26138"/>
                </a:lnTo>
                <a:lnTo>
                  <a:pt x="11414" y="342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1"/>
          <p:cNvSpPr/>
          <p:nvPr/>
        </p:nvSpPr>
        <p:spPr>
          <a:xfrm>
            <a:off x="8703396" y="2914650"/>
            <a:ext cx="97514" cy="157536"/>
          </a:xfrm>
          <a:custGeom>
            <a:avLst/>
            <a:gdLst/>
            <a:ahLst/>
            <a:cxnLst/>
            <a:rect l="0" t="0" r="0" b="0"/>
            <a:pathLst>
              <a:path w="97514" h="157536">
                <a:moveTo>
                  <a:pt x="29123" y="0"/>
                </a:moveTo>
                <a:lnTo>
                  <a:pt x="23056" y="6067"/>
                </a:lnTo>
                <a:lnTo>
                  <a:pt x="21268" y="10395"/>
                </a:lnTo>
                <a:lnTo>
                  <a:pt x="20076" y="15820"/>
                </a:lnTo>
                <a:lnTo>
                  <a:pt x="19282" y="21976"/>
                </a:lnTo>
                <a:lnTo>
                  <a:pt x="18753" y="27351"/>
                </a:lnTo>
                <a:lnTo>
                  <a:pt x="18399" y="32204"/>
                </a:lnTo>
                <a:lnTo>
                  <a:pt x="18164" y="36709"/>
                </a:lnTo>
                <a:lnTo>
                  <a:pt x="16738" y="42253"/>
                </a:lnTo>
                <a:lnTo>
                  <a:pt x="14516" y="48488"/>
                </a:lnTo>
                <a:lnTo>
                  <a:pt x="11765" y="55185"/>
                </a:lnTo>
                <a:lnTo>
                  <a:pt x="9931" y="60920"/>
                </a:lnTo>
                <a:lnTo>
                  <a:pt x="8709" y="66013"/>
                </a:lnTo>
                <a:lnTo>
                  <a:pt x="7893" y="70679"/>
                </a:lnTo>
                <a:lnTo>
                  <a:pt x="6080" y="77599"/>
                </a:lnTo>
                <a:lnTo>
                  <a:pt x="3601" y="86022"/>
                </a:lnTo>
                <a:lnTo>
                  <a:pt x="679" y="95448"/>
                </a:lnTo>
                <a:lnTo>
                  <a:pt x="0" y="104272"/>
                </a:lnTo>
                <a:lnTo>
                  <a:pt x="819" y="112695"/>
                </a:lnTo>
                <a:lnTo>
                  <a:pt x="2633" y="120849"/>
                </a:lnTo>
                <a:lnTo>
                  <a:pt x="3843" y="127556"/>
                </a:lnTo>
                <a:lnTo>
                  <a:pt x="4649" y="133297"/>
                </a:lnTo>
                <a:lnTo>
                  <a:pt x="5187" y="138395"/>
                </a:lnTo>
                <a:lnTo>
                  <a:pt x="6817" y="143063"/>
                </a:lnTo>
                <a:lnTo>
                  <a:pt x="9172" y="147445"/>
                </a:lnTo>
                <a:lnTo>
                  <a:pt x="12013" y="151636"/>
                </a:lnTo>
                <a:lnTo>
                  <a:pt x="15176" y="154431"/>
                </a:lnTo>
                <a:lnTo>
                  <a:pt x="18555" y="156294"/>
                </a:lnTo>
                <a:lnTo>
                  <a:pt x="22078" y="157535"/>
                </a:lnTo>
                <a:lnTo>
                  <a:pt x="26966" y="157094"/>
                </a:lnTo>
                <a:lnTo>
                  <a:pt x="32766" y="155529"/>
                </a:lnTo>
                <a:lnTo>
                  <a:pt x="39171" y="153216"/>
                </a:lnTo>
                <a:lnTo>
                  <a:pt x="45983" y="150404"/>
                </a:lnTo>
                <a:lnTo>
                  <a:pt x="53063" y="147259"/>
                </a:lnTo>
                <a:lnTo>
                  <a:pt x="60323" y="143893"/>
                </a:lnTo>
                <a:lnTo>
                  <a:pt x="65163" y="140378"/>
                </a:lnTo>
                <a:lnTo>
                  <a:pt x="68390" y="136765"/>
                </a:lnTo>
                <a:lnTo>
                  <a:pt x="70541" y="133087"/>
                </a:lnTo>
                <a:lnTo>
                  <a:pt x="73245" y="126824"/>
                </a:lnTo>
                <a:lnTo>
                  <a:pt x="76318" y="118839"/>
                </a:lnTo>
                <a:lnTo>
                  <a:pt x="79637" y="109706"/>
                </a:lnTo>
                <a:lnTo>
                  <a:pt x="83118" y="102347"/>
                </a:lnTo>
                <a:lnTo>
                  <a:pt x="86710" y="96171"/>
                </a:lnTo>
                <a:lnTo>
                  <a:pt x="90374" y="90784"/>
                </a:lnTo>
                <a:lnTo>
                  <a:pt x="92818" y="85923"/>
                </a:lnTo>
                <a:lnTo>
                  <a:pt x="94446" y="81411"/>
                </a:lnTo>
                <a:lnTo>
                  <a:pt x="95532" y="77134"/>
                </a:lnTo>
                <a:lnTo>
                  <a:pt x="96256" y="73012"/>
                </a:lnTo>
                <a:lnTo>
                  <a:pt x="96738" y="68995"/>
                </a:lnTo>
                <a:lnTo>
                  <a:pt x="97060" y="65046"/>
                </a:lnTo>
                <a:lnTo>
                  <a:pt x="97274" y="59874"/>
                </a:lnTo>
                <a:lnTo>
                  <a:pt x="97513" y="47354"/>
                </a:lnTo>
                <a:lnTo>
                  <a:pt x="96307" y="41729"/>
                </a:lnTo>
                <a:lnTo>
                  <a:pt x="94232" y="36709"/>
                </a:lnTo>
                <a:lnTo>
                  <a:pt x="91579" y="32093"/>
                </a:lnTo>
                <a:lnTo>
                  <a:pt x="88540" y="27745"/>
                </a:lnTo>
                <a:lnTo>
                  <a:pt x="85245" y="23577"/>
                </a:lnTo>
                <a:lnTo>
                  <a:pt x="81778" y="19527"/>
                </a:lnTo>
                <a:lnTo>
                  <a:pt x="78196" y="16828"/>
                </a:lnTo>
                <a:lnTo>
                  <a:pt x="74538" y="15028"/>
                </a:lnTo>
                <a:lnTo>
                  <a:pt x="65611" y="12140"/>
                </a:lnTo>
                <a:lnTo>
                  <a:pt x="63609" y="10633"/>
                </a:lnTo>
                <a:lnTo>
                  <a:pt x="61003" y="8359"/>
                </a:lnTo>
                <a:lnTo>
                  <a:pt x="57997" y="5572"/>
                </a:lnTo>
                <a:lnTo>
                  <a:pt x="55993" y="4985"/>
                </a:lnTo>
                <a:lnTo>
                  <a:pt x="54656" y="5863"/>
                </a:lnTo>
                <a:lnTo>
                  <a:pt x="53765" y="7718"/>
                </a:lnTo>
                <a:lnTo>
                  <a:pt x="51901" y="8956"/>
                </a:lnTo>
                <a:lnTo>
                  <a:pt x="49389" y="9780"/>
                </a:lnTo>
                <a:lnTo>
                  <a:pt x="40554" y="114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2"/>
          <p:cNvSpPr/>
          <p:nvPr/>
        </p:nvSpPr>
        <p:spPr>
          <a:xfrm>
            <a:off x="8698229" y="2834639"/>
            <a:ext cx="228601" cy="777241"/>
          </a:xfrm>
          <a:custGeom>
            <a:avLst/>
            <a:gdLst/>
            <a:ahLst/>
            <a:cxnLst/>
            <a:rect l="0" t="0" r="0" b="0"/>
            <a:pathLst>
              <a:path w="228601" h="777241">
                <a:moveTo>
                  <a:pt x="228600" y="0"/>
                </a:moveTo>
                <a:lnTo>
                  <a:pt x="228600" y="41660"/>
                </a:lnTo>
                <a:lnTo>
                  <a:pt x="225214" y="57039"/>
                </a:lnTo>
                <a:lnTo>
                  <a:pt x="212692" y="93676"/>
                </a:lnTo>
                <a:lnTo>
                  <a:pt x="160918" y="258629"/>
                </a:lnTo>
                <a:lnTo>
                  <a:pt x="150682" y="293593"/>
                </a:lnTo>
                <a:lnTo>
                  <a:pt x="137781" y="341838"/>
                </a:lnTo>
                <a:lnTo>
                  <a:pt x="128546" y="376718"/>
                </a:lnTo>
                <a:lnTo>
                  <a:pt x="110337" y="441256"/>
                </a:lnTo>
                <a:lnTo>
                  <a:pt x="96334" y="488036"/>
                </a:lnTo>
                <a:lnTo>
                  <a:pt x="88112" y="518319"/>
                </a:lnTo>
                <a:lnTo>
                  <a:pt x="82872" y="532236"/>
                </a:lnTo>
                <a:lnTo>
                  <a:pt x="76838" y="545324"/>
                </a:lnTo>
                <a:lnTo>
                  <a:pt x="70276" y="557860"/>
                </a:lnTo>
                <a:lnTo>
                  <a:pt x="65901" y="570026"/>
                </a:lnTo>
                <a:lnTo>
                  <a:pt x="61040" y="593706"/>
                </a:lnTo>
                <a:lnTo>
                  <a:pt x="55492" y="616930"/>
                </a:lnTo>
                <a:lnTo>
                  <a:pt x="52235" y="628456"/>
                </a:lnTo>
                <a:lnTo>
                  <a:pt x="47523" y="642491"/>
                </a:lnTo>
                <a:lnTo>
                  <a:pt x="35515" y="675018"/>
                </a:lnTo>
                <a:lnTo>
                  <a:pt x="31297" y="688772"/>
                </a:lnTo>
                <a:lnTo>
                  <a:pt x="26610" y="710828"/>
                </a:lnTo>
                <a:lnTo>
                  <a:pt x="21140" y="729097"/>
                </a:lnTo>
                <a:lnTo>
                  <a:pt x="14308" y="750276"/>
                </a:lnTo>
                <a:lnTo>
                  <a:pt x="0" y="7772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3"/>
          <p:cNvSpPr/>
          <p:nvPr/>
        </p:nvSpPr>
        <p:spPr>
          <a:xfrm>
            <a:off x="8892540" y="3280409"/>
            <a:ext cx="125667" cy="217098"/>
          </a:xfrm>
          <a:custGeom>
            <a:avLst/>
            <a:gdLst/>
            <a:ahLst/>
            <a:cxnLst/>
            <a:rect l="0" t="0" r="0" b="0"/>
            <a:pathLst>
              <a:path w="125667" h="217098">
                <a:moveTo>
                  <a:pt x="34289" y="0"/>
                </a:moveTo>
                <a:lnTo>
                  <a:pt x="28222" y="12136"/>
                </a:lnTo>
                <a:lnTo>
                  <a:pt x="26434" y="16981"/>
                </a:lnTo>
                <a:lnTo>
                  <a:pt x="25242" y="21481"/>
                </a:lnTo>
                <a:lnTo>
                  <a:pt x="24448" y="25751"/>
                </a:lnTo>
                <a:lnTo>
                  <a:pt x="22649" y="31137"/>
                </a:lnTo>
                <a:lnTo>
                  <a:pt x="20179" y="37268"/>
                </a:lnTo>
                <a:lnTo>
                  <a:pt x="17262" y="43896"/>
                </a:lnTo>
                <a:lnTo>
                  <a:pt x="15318" y="49584"/>
                </a:lnTo>
                <a:lnTo>
                  <a:pt x="14022" y="54646"/>
                </a:lnTo>
                <a:lnTo>
                  <a:pt x="13158" y="59291"/>
                </a:lnTo>
                <a:lnTo>
                  <a:pt x="11311" y="66197"/>
                </a:lnTo>
                <a:lnTo>
                  <a:pt x="5874" y="84031"/>
                </a:lnTo>
                <a:lnTo>
                  <a:pt x="3916" y="95391"/>
                </a:lnTo>
                <a:lnTo>
                  <a:pt x="2610" y="108044"/>
                </a:lnTo>
                <a:lnTo>
                  <a:pt x="1159" y="133110"/>
                </a:lnTo>
                <a:lnTo>
                  <a:pt x="516" y="152717"/>
                </a:lnTo>
                <a:lnTo>
                  <a:pt x="152" y="171968"/>
                </a:lnTo>
                <a:lnTo>
                  <a:pt x="14" y="207673"/>
                </a:lnTo>
                <a:lnTo>
                  <a:pt x="1279" y="210838"/>
                </a:lnTo>
                <a:lnTo>
                  <a:pt x="3392" y="212949"/>
                </a:lnTo>
                <a:lnTo>
                  <a:pt x="6071" y="214357"/>
                </a:lnTo>
                <a:lnTo>
                  <a:pt x="9127" y="215295"/>
                </a:lnTo>
                <a:lnTo>
                  <a:pt x="12435" y="215920"/>
                </a:lnTo>
                <a:lnTo>
                  <a:pt x="15910" y="216337"/>
                </a:lnTo>
                <a:lnTo>
                  <a:pt x="19496" y="216614"/>
                </a:lnTo>
                <a:lnTo>
                  <a:pt x="23157" y="216800"/>
                </a:lnTo>
                <a:lnTo>
                  <a:pt x="30612" y="217006"/>
                </a:lnTo>
                <a:lnTo>
                  <a:pt x="38159" y="217097"/>
                </a:lnTo>
                <a:lnTo>
                  <a:pt x="41949" y="215852"/>
                </a:lnTo>
                <a:lnTo>
                  <a:pt x="45746" y="213751"/>
                </a:lnTo>
                <a:lnTo>
                  <a:pt x="49546" y="211081"/>
                </a:lnTo>
                <a:lnTo>
                  <a:pt x="54621" y="206761"/>
                </a:lnTo>
                <a:lnTo>
                  <a:pt x="60544" y="201341"/>
                </a:lnTo>
                <a:lnTo>
                  <a:pt x="67033" y="195187"/>
                </a:lnTo>
                <a:lnTo>
                  <a:pt x="73898" y="187275"/>
                </a:lnTo>
                <a:lnTo>
                  <a:pt x="81016" y="178190"/>
                </a:lnTo>
                <a:lnTo>
                  <a:pt x="88300" y="168324"/>
                </a:lnTo>
                <a:lnTo>
                  <a:pt x="94426" y="160476"/>
                </a:lnTo>
                <a:lnTo>
                  <a:pt x="99781" y="153974"/>
                </a:lnTo>
                <a:lnTo>
                  <a:pt x="104620" y="148370"/>
                </a:lnTo>
                <a:lnTo>
                  <a:pt x="109117" y="142093"/>
                </a:lnTo>
                <a:lnTo>
                  <a:pt x="113384" y="135369"/>
                </a:lnTo>
                <a:lnTo>
                  <a:pt x="117499" y="128346"/>
                </a:lnTo>
                <a:lnTo>
                  <a:pt x="120243" y="122394"/>
                </a:lnTo>
                <a:lnTo>
                  <a:pt x="122072" y="117156"/>
                </a:lnTo>
                <a:lnTo>
                  <a:pt x="123291" y="112395"/>
                </a:lnTo>
                <a:lnTo>
                  <a:pt x="124104" y="106680"/>
                </a:lnTo>
                <a:lnTo>
                  <a:pt x="124646" y="100330"/>
                </a:lnTo>
                <a:lnTo>
                  <a:pt x="125248" y="87772"/>
                </a:lnTo>
                <a:lnTo>
                  <a:pt x="125515" y="77956"/>
                </a:lnTo>
                <a:lnTo>
                  <a:pt x="125666" y="65291"/>
                </a:lnTo>
                <a:lnTo>
                  <a:pt x="124417" y="61307"/>
                </a:lnTo>
                <a:lnTo>
                  <a:pt x="122315" y="57382"/>
                </a:lnTo>
                <a:lnTo>
                  <a:pt x="119643" y="53494"/>
                </a:lnTo>
                <a:lnTo>
                  <a:pt x="116592" y="49633"/>
                </a:lnTo>
                <a:lnTo>
                  <a:pt x="113288" y="45789"/>
                </a:lnTo>
                <a:lnTo>
                  <a:pt x="109815" y="41956"/>
                </a:lnTo>
                <a:lnTo>
                  <a:pt x="104959" y="38131"/>
                </a:lnTo>
                <a:lnTo>
                  <a:pt x="99183" y="34311"/>
                </a:lnTo>
                <a:lnTo>
                  <a:pt x="92792" y="30494"/>
                </a:lnTo>
                <a:lnTo>
                  <a:pt x="87261" y="27950"/>
                </a:lnTo>
                <a:lnTo>
                  <a:pt x="82304" y="26253"/>
                </a:lnTo>
                <a:lnTo>
                  <a:pt x="77729" y="25122"/>
                </a:lnTo>
                <a:lnTo>
                  <a:pt x="73409" y="24368"/>
                </a:lnTo>
                <a:lnTo>
                  <a:pt x="69260" y="23866"/>
                </a:lnTo>
                <a:lnTo>
                  <a:pt x="65222" y="23530"/>
                </a:lnTo>
                <a:lnTo>
                  <a:pt x="59991" y="22037"/>
                </a:lnTo>
                <a:lnTo>
                  <a:pt x="53964" y="19772"/>
                </a:lnTo>
                <a:lnTo>
                  <a:pt x="47406" y="16991"/>
                </a:lnTo>
                <a:lnTo>
                  <a:pt x="41764" y="15138"/>
                </a:lnTo>
                <a:lnTo>
                  <a:pt x="36732" y="13902"/>
                </a:lnTo>
                <a:lnTo>
                  <a:pt x="32109" y="13078"/>
                </a:lnTo>
                <a:lnTo>
                  <a:pt x="27755" y="12529"/>
                </a:lnTo>
                <a:lnTo>
                  <a:pt x="23583" y="12162"/>
                </a:lnTo>
                <a:lnTo>
                  <a:pt x="19533" y="11919"/>
                </a:lnTo>
                <a:lnTo>
                  <a:pt x="15561" y="13026"/>
                </a:lnTo>
                <a:lnTo>
                  <a:pt x="11644" y="15034"/>
                </a:lnTo>
                <a:lnTo>
                  <a:pt x="0" y="228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4"/>
          <p:cNvSpPr/>
          <p:nvPr/>
        </p:nvSpPr>
        <p:spPr>
          <a:xfrm>
            <a:off x="3554729" y="460628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5"/>
          <p:cNvSpPr/>
          <p:nvPr/>
        </p:nvSpPr>
        <p:spPr>
          <a:xfrm>
            <a:off x="3533458" y="4606289"/>
            <a:ext cx="77938" cy="89226"/>
          </a:xfrm>
          <a:custGeom>
            <a:avLst/>
            <a:gdLst/>
            <a:ahLst/>
            <a:cxnLst/>
            <a:rect l="0" t="0" r="0" b="0"/>
            <a:pathLst>
              <a:path w="77938" h="89226">
                <a:moveTo>
                  <a:pt x="9842" y="0"/>
                </a:moveTo>
                <a:lnTo>
                  <a:pt x="9842" y="12136"/>
                </a:lnTo>
                <a:lnTo>
                  <a:pt x="8571" y="18251"/>
                </a:lnTo>
                <a:lnTo>
                  <a:pt x="6455" y="24867"/>
                </a:lnTo>
                <a:lnTo>
                  <a:pt x="3774" y="31818"/>
                </a:lnTo>
                <a:lnTo>
                  <a:pt x="1986" y="37722"/>
                </a:lnTo>
                <a:lnTo>
                  <a:pt x="795" y="42928"/>
                </a:lnTo>
                <a:lnTo>
                  <a:pt x="0" y="47669"/>
                </a:lnTo>
                <a:lnTo>
                  <a:pt x="741" y="52099"/>
                </a:lnTo>
                <a:lnTo>
                  <a:pt x="2504" y="56323"/>
                </a:lnTo>
                <a:lnTo>
                  <a:pt x="4950" y="60409"/>
                </a:lnTo>
                <a:lnTo>
                  <a:pt x="7851" y="64403"/>
                </a:lnTo>
                <a:lnTo>
                  <a:pt x="11054" y="68336"/>
                </a:lnTo>
                <a:lnTo>
                  <a:pt x="19253" y="77704"/>
                </a:lnTo>
                <a:lnTo>
                  <a:pt x="21196" y="78473"/>
                </a:lnTo>
                <a:lnTo>
                  <a:pt x="23761" y="78985"/>
                </a:lnTo>
                <a:lnTo>
                  <a:pt x="26741" y="79327"/>
                </a:lnTo>
                <a:lnTo>
                  <a:pt x="29998" y="79555"/>
                </a:lnTo>
                <a:lnTo>
                  <a:pt x="33439" y="79707"/>
                </a:lnTo>
                <a:lnTo>
                  <a:pt x="37003" y="79808"/>
                </a:lnTo>
                <a:lnTo>
                  <a:pt x="40649" y="78605"/>
                </a:lnTo>
                <a:lnTo>
                  <a:pt x="44350" y="76534"/>
                </a:lnTo>
                <a:lnTo>
                  <a:pt x="48088" y="73883"/>
                </a:lnTo>
                <a:lnTo>
                  <a:pt x="51849" y="72115"/>
                </a:lnTo>
                <a:lnTo>
                  <a:pt x="55626" y="70937"/>
                </a:lnTo>
                <a:lnTo>
                  <a:pt x="59415" y="70151"/>
                </a:lnTo>
                <a:lnTo>
                  <a:pt x="61940" y="68358"/>
                </a:lnTo>
                <a:lnTo>
                  <a:pt x="63624" y="65892"/>
                </a:lnTo>
                <a:lnTo>
                  <a:pt x="66326" y="58877"/>
                </a:lnTo>
                <a:lnTo>
                  <a:pt x="66548" y="57032"/>
                </a:lnTo>
                <a:lnTo>
                  <a:pt x="66696" y="54531"/>
                </a:lnTo>
                <a:lnTo>
                  <a:pt x="66795" y="51594"/>
                </a:lnTo>
                <a:lnTo>
                  <a:pt x="66974" y="16712"/>
                </a:lnTo>
                <a:lnTo>
                  <a:pt x="65710" y="14952"/>
                </a:lnTo>
                <a:lnTo>
                  <a:pt x="63597" y="13778"/>
                </a:lnTo>
                <a:lnTo>
                  <a:pt x="57149" y="11894"/>
                </a:lnTo>
                <a:lnTo>
                  <a:pt x="55350" y="11740"/>
                </a:lnTo>
                <a:lnTo>
                  <a:pt x="52880" y="11636"/>
                </a:lnTo>
                <a:lnTo>
                  <a:pt x="49964" y="11568"/>
                </a:lnTo>
                <a:lnTo>
                  <a:pt x="48020" y="12792"/>
                </a:lnTo>
                <a:lnTo>
                  <a:pt x="46724" y="14878"/>
                </a:lnTo>
                <a:lnTo>
                  <a:pt x="45860" y="17539"/>
                </a:lnTo>
                <a:lnTo>
                  <a:pt x="44013" y="19313"/>
                </a:lnTo>
                <a:lnTo>
                  <a:pt x="41513" y="20496"/>
                </a:lnTo>
                <a:lnTo>
                  <a:pt x="38576" y="21284"/>
                </a:lnTo>
                <a:lnTo>
                  <a:pt x="36618" y="23079"/>
                </a:lnTo>
                <a:lnTo>
                  <a:pt x="35312" y="25546"/>
                </a:lnTo>
                <a:lnTo>
                  <a:pt x="34442" y="28461"/>
                </a:lnTo>
                <a:lnTo>
                  <a:pt x="32592" y="30404"/>
                </a:lnTo>
                <a:lnTo>
                  <a:pt x="30089" y="31700"/>
                </a:lnTo>
                <a:lnTo>
                  <a:pt x="27150" y="32563"/>
                </a:lnTo>
                <a:lnTo>
                  <a:pt x="25190" y="34409"/>
                </a:lnTo>
                <a:lnTo>
                  <a:pt x="23884" y="36909"/>
                </a:lnTo>
                <a:lnTo>
                  <a:pt x="23013" y="39846"/>
                </a:lnTo>
                <a:lnTo>
                  <a:pt x="22433" y="43075"/>
                </a:lnTo>
                <a:lnTo>
                  <a:pt x="22045" y="46497"/>
                </a:lnTo>
                <a:lnTo>
                  <a:pt x="21425" y="55046"/>
                </a:lnTo>
                <a:lnTo>
                  <a:pt x="21340" y="59602"/>
                </a:lnTo>
                <a:lnTo>
                  <a:pt x="21285" y="72875"/>
                </a:lnTo>
                <a:lnTo>
                  <a:pt x="22551" y="76523"/>
                </a:lnTo>
                <a:lnTo>
                  <a:pt x="24664" y="80226"/>
                </a:lnTo>
                <a:lnTo>
                  <a:pt x="27344" y="83964"/>
                </a:lnTo>
                <a:lnTo>
                  <a:pt x="30399" y="86456"/>
                </a:lnTo>
                <a:lnTo>
                  <a:pt x="33707" y="88117"/>
                </a:lnTo>
                <a:lnTo>
                  <a:pt x="37182" y="89225"/>
                </a:lnTo>
                <a:lnTo>
                  <a:pt x="40768" y="88693"/>
                </a:lnTo>
                <a:lnTo>
                  <a:pt x="44429" y="87069"/>
                </a:lnTo>
                <a:lnTo>
                  <a:pt x="53362" y="81405"/>
                </a:lnTo>
                <a:lnTo>
                  <a:pt x="55365" y="79670"/>
                </a:lnTo>
                <a:lnTo>
                  <a:pt x="57971" y="77244"/>
                </a:lnTo>
                <a:lnTo>
                  <a:pt x="60978" y="74356"/>
                </a:lnTo>
                <a:lnTo>
                  <a:pt x="62982" y="71161"/>
                </a:lnTo>
                <a:lnTo>
                  <a:pt x="64319" y="67760"/>
                </a:lnTo>
                <a:lnTo>
                  <a:pt x="65210" y="64224"/>
                </a:lnTo>
                <a:lnTo>
                  <a:pt x="65804" y="60596"/>
                </a:lnTo>
                <a:lnTo>
                  <a:pt x="66200" y="56908"/>
                </a:lnTo>
                <a:lnTo>
                  <a:pt x="66464" y="53178"/>
                </a:lnTo>
                <a:lnTo>
                  <a:pt x="67910" y="49422"/>
                </a:lnTo>
                <a:lnTo>
                  <a:pt x="70144" y="45649"/>
                </a:lnTo>
                <a:lnTo>
                  <a:pt x="72903" y="41862"/>
                </a:lnTo>
                <a:lnTo>
                  <a:pt x="74743" y="36798"/>
                </a:lnTo>
                <a:lnTo>
                  <a:pt x="75969" y="30882"/>
                </a:lnTo>
                <a:lnTo>
                  <a:pt x="77937" y="15273"/>
                </a:lnTo>
                <a:lnTo>
                  <a:pt x="76828" y="12722"/>
                </a:lnTo>
                <a:lnTo>
                  <a:pt x="74820" y="9752"/>
                </a:lnTo>
                <a:lnTo>
                  <a:pt x="72210" y="6501"/>
                </a:lnTo>
                <a:lnTo>
                  <a:pt x="69201" y="4334"/>
                </a:lnTo>
                <a:lnTo>
                  <a:pt x="65925" y="2890"/>
                </a:lnTo>
                <a:lnTo>
                  <a:pt x="57609" y="571"/>
                </a:lnTo>
                <a:lnTo>
                  <a:pt x="55656" y="381"/>
                </a:lnTo>
                <a:lnTo>
                  <a:pt x="53085" y="254"/>
                </a:lnTo>
                <a:lnTo>
                  <a:pt x="50100" y="170"/>
                </a:lnTo>
                <a:lnTo>
                  <a:pt x="46841" y="1383"/>
                </a:lnTo>
                <a:lnTo>
                  <a:pt x="43398" y="3462"/>
                </a:lnTo>
                <a:lnTo>
                  <a:pt x="34814" y="9857"/>
                </a:lnTo>
                <a:lnTo>
                  <a:pt x="32840" y="11651"/>
                </a:lnTo>
                <a:lnTo>
                  <a:pt x="23933" y="20270"/>
                </a:lnTo>
                <a:lnTo>
                  <a:pt x="21271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6"/>
          <p:cNvSpPr/>
          <p:nvPr/>
        </p:nvSpPr>
        <p:spPr>
          <a:xfrm>
            <a:off x="3554729" y="464057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7"/>
          <p:cNvSpPr/>
          <p:nvPr/>
        </p:nvSpPr>
        <p:spPr>
          <a:xfrm>
            <a:off x="3851956" y="4252125"/>
            <a:ext cx="262644" cy="376995"/>
          </a:xfrm>
          <a:custGeom>
            <a:avLst/>
            <a:gdLst/>
            <a:ahLst/>
            <a:cxnLst/>
            <a:rect l="0" t="0" r="0" b="0"/>
            <a:pathLst>
              <a:path w="262644" h="376995">
                <a:moveTo>
                  <a:pt x="22814" y="68414"/>
                </a:moveTo>
                <a:lnTo>
                  <a:pt x="38723" y="52506"/>
                </a:lnTo>
                <a:lnTo>
                  <a:pt x="43580" y="48919"/>
                </a:lnTo>
                <a:lnTo>
                  <a:pt x="49358" y="45257"/>
                </a:lnTo>
                <a:lnTo>
                  <a:pt x="55750" y="41546"/>
                </a:lnTo>
                <a:lnTo>
                  <a:pt x="61281" y="39072"/>
                </a:lnTo>
                <a:lnTo>
                  <a:pt x="66239" y="37423"/>
                </a:lnTo>
                <a:lnTo>
                  <a:pt x="70813" y="36324"/>
                </a:lnTo>
                <a:lnTo>
                  <a:pt x="77673" y="33051"/>
                </a:lnTo>
                <a:lnTo>
                  <a:pt x="86057" y="28328"/>
                </a:lnTo>
                <a:lnTo>
                  <a:pt x="95456" y="22640"/>
                </a:lnTo>
                <a:lnTo>
                  <a:pt x="104262" y="18848"/>
                </a:lnTo>
                <a:lnTo>
                  <a:pt x="112672" y="16321"/>
                </a:lnTo>
                <a:lnTo>
                  <a:pt x="120819" y="14635"/>
                </a:lnTo>
                <a:lnTo>
                  <a:pt x="127521" y="12241"/>
                </a:lnTo>
                <a:lnTo>
                  <a:pt x="133258" y="9376"/>
                </a:lnTo>
                <a:lnTo>
                  <a:pt x="138353" y="6196"/>
                </a:lnTo>
                <a:lnTo>
                  <a:pt x="144290" y="4075"/>
                </a:lnTo>
                <a:lnTo>
                  <a:pt x="150788" y="2662"/>
                </a:lnTo>
                <a:lnTo>
                  <a:pt x="157660" y="1719"/>
                </a:lnTo>
                <a:lnTo>
                  <a:pt x="164781" y="1091"/>
                </a:lnTo>
                <a:lnTo>
                  <a:pt x="172069" y="672"/>
                </a:lnTo>
                <a:lnTo>
                  <a:pt x="185669" y="207"/>
                </a:lnTo>
                <a:lnTo>
                  <a:pt x="195947" y="0"/>
                </a:lnTo>
                <a:lnTo>
                  <a:pt x="199196" y="1214"/>
                </a:lnTo>
                <a:lnTo>
                  <a:pt x="201362" y="3295"/>
                </a:lnTo>
                <a:lnTo>
                  <a:pt x="202806" y="5951"/>
                </a:lnTo>
                <a:lnTo>
                  <a:pt x="202498" y="7722"/>
                </a:lnTo>
                <a:lnTo>
                  <a:pt x="201024" y="8903"/>
                </a:lnTo>
                <a:lnTo>
                  <a:pt x="198770" y="9690"/>
                </a:lnTo>
                <a:lnTo>
                  <a:pt x="192880" y="10565"/>
                </a:lnTo>
                <a:lnTo>
                  <a:pt x="186029" y="10953"/>
                </a:lnTo>
                <a:lnTo>
                  <a:pt x="178750" y="11126"/>
                </a:lnTo>
                <a:lnTo>
                  <a:pt x="156140" y="11252"/>
                </a:lnTo>
                <a:lnTo>
                  <a:pt x="152337" y="12527"/>
                </a:lnTo>
                <a:lnTo>
                  <a:pt x="144726" y="17329"/>
                </a:lnTo>
                <a:lnTo>
                  <a:pt x="138379" y="19117"/>
                </a:lnTo>
                <a:lnTo>
                  <a:pt x="130337" y="20309"/>
                </a:lnTo>
                <a:lnTo>
                  <a:pt x="121166" y="21104"/>
                </a:lnTo>
                <a:lnTo>
                  <a:pt x="112512" y="21635"/>
                </a:lnTo>
                <a:lnTo>
                  <a:pt x="96123" y="22224"/>
                </a:lnTo>
                <a:lnTo>
                  <a:pt x="74030" y="22601"/>
                </a:lnTo>
                <a:lnTo>
                  <a:pt x="65473" y="22653"/>
                </a:lnTo>
                <a:lnTo>
                  <a:pt x="61414" y="23937"/>
                </a:lnTo>
                <a:lnTo>
                  <a:pt x="53516" y="28750"/>
                </a:lnTo>
                <a:lnTo>
                  <a:pt x="45952" y="34333"/>
                </a:lnTo>
                <a:lnTo>
                  <a:pt x="40294" y="39720"/>
                </a:lnTo>
                <a:lnTo>
                  <a:pt x="33546" y="49735"/>
                </a:lnTo>
                <a:lnTo>
                  <a:pt x="26313" y="61382"/>
                </a:lnTo>
                <a:lnTo>
                  <a:pt x="18866" y="70792"/>
                </a:lnTo>
                <a:lnTo>
                  <a:pt x="16372" y="76349"/>
                </a:lnTo>
                <a:lnTo>
                  <a:pt x="14709" y="82595"/>
                </a:lnTo>
                <a:lnTo>
                  <a:pt x="13601" y="89298"/>
                </a:lnTo>
                <a:lnTo>
                  <a:pt x="8982" y="100132"/>
                </a:lnTo>
                <a:lnTo>
                  <a:pt x="3966" y="109182"/>
                </a:lnTo>
                <a:lnTo>
                  <a:pt x="1737" y="117436"/>
                </a:lnTo>
                <a:lnTo>
                  <a:pt x="746" y="128725"/>
                </a:lnTo>
                <a:lnTo>
                  <a:pt x="482" y="135292"/>
                </a:lnTo>
                <a:lnTo>
                  <a:pt x="189" y="149361"/>
                </a:lnTo>
                <a:lnTo>
                  <a:pt x="0" y="173022"/>
                </a:lnTo>
                <a:lnTo>
                  <a:pt x="1254" y="176253"/>
                </a:lnTo>
                <a:lnTo>
                  <a:pt x="3361" y="178406"/>
                </a:lnTo>
                <a:lnTo>
                  <a:pt x="6035" y="179843"/>
                </a:lnTo>
                <a:lnTo>
                  <a:pt x="12393" y="181438"/>
                </a:lnTo>
                <a:lnTo>
                  <a:pt x="19452" y="182147"/>
                </a:lnTo>
                <a:lnTo>
                  <a:pt x="26823" y="182462"/>
                </a:lnTo>
                <a:lnTo>
                  <a:pt x="31837" y="181276"/>
                </a:lnTo>
                <a:lnTo>
                  <a:pt x="37719" y="179216"/>
                </a:lnTo>
                <a:lnTo>
                  <a:pt x="44180" y="176572"/>
                </a:lnTo>
                <a:lnTo>
                  <a:pt x="49758" y="174809"/>
                </a:lnTo>
                <a:lnTo>
                  <a:pt x="54747" y="173634"/>
                </a:lnTo>
                <a:lnTo>
                  <a:pt x="59342" y="172851"/>
                </a:lnTo>
                <a:lnTo>
                  <a:pt x="64946" y="171059"/>
                </a:lnTo>
                <a:lnTo>
                  <a:pt x="71222" y="168594"/>
                </a:lnTo>
                <a:lnTo>
                  <a:pt x="77946" y="165681"/>
                </a:lnTo>
                <a:lnTo>
                  <a:pt x="83698" y="162469"/>
                </a:lnTo>
                <a:lnTo>
                  <a:pt x="88804" y="159057"/>
                </a:lnTo>
                <a:lnTo>
                  <a:pt x="93477" y="155513"/>
                </a:lnTo>
                <a:lnTo>
                  <a:pt x="99132" y="153150"/>
                </a:lnTo>
                <a:lnTo>
                  <a:pt x="105443" y="151575"/>
                </a:lnTo>
                <a:lnTo>
                  <a:pt x="112190" y="150525"/>
                </a:lnTo>
                <a:lnTo>
                  <a:pt x="117958" y="149824"/>
                </a:lnTo>
                <a:lnTo>
                  <a:pt x="123073" y="149358"/>
                </a:lnTo>
                <a:lnTo>
                  <a:pt x="127753" y="149047"/>
                </a:lnTo>
                <a:lnTo>
                  <a:pt x="133413" y="148840"/>
                </a:lnTo>
                <a:lnTo>
                  <a:pt x="153515" y="148547"/>
                </a:lnTo>
                <a:lnTo>
                  <a:pt x="217132" y="148429"/>
                </a:lnTo>
                <a:lnTo>
                  <a:pt x="222209" y="149698"/>
                </a:lnTo>
                <a:lnTo>
                  <a:pt x="226864" y="151813"/>
                </a:lnTo>
                <a:lnTo>
                  <a:pt x="231237" y="154494"/>
                </a:lnTo>
                <a:lnTo>
                  <a:pt x="235423" y="157550"/>
                </a:lnTo>
                <a:lnTo>
                  <a:pt x="243460" y="164334"/>
                </a:lnTo>
                <a:lnTo>
                  <a:pt x="251265" y="171582"/>
                </a:lnTo>
                <a:lnTo>
                  <a:pt x="255125" y="175293"/>
                </a:lnTo>
                <a:lnTo>
                  <a:pt x="257698" y="179037"/>
                </a:lnTo>
                <a:lnTo>
                  <a:pt x="260557" y="186583"/>
                </a:lnTo>
                <a:lnTo>
                  <a:pt x="261827" y="197557"/>
                </a:lnTo>
                <a:lnTo>
                  <a:pt x="262166" y="204040"/>
                </a:lnTo>
                <a:lnTo>
                  <a:pt x="262542" y="218016"/>
                </a:lnTo>
                <a:lnTo>
                  <a:pt x="262643" y="225298"/>
                </a:lnTo>
                <a:lnTo>
                  <a:pt x="261440" y="232694"/>
                </a:lnTo>
                <a:lnTo>
                  <a:pt x="259368" y="240164"/>
                </a:lnTo>
                <a:lnTo>
                  <a:pt x="256716" y="247684"/>
                </a:lnTo>
                <a:lnTo>
                  <a:pt x="253770" y="259427"/>
                </a:lnTo>
                <a:lnTo>
                  <a:pt x="251191" y="270148"/>
                </a:lnTo>
                <a:lnTo>
                  <a:pt x="248725" y="276564"/>
                </a:lnTo>
                <a:lnTo>
                  <a:pt x="245812" y="283381"/>
                </a:lnTo>
                <a:lnTo>
                  <a:pt x="239187" y="294342"/>
                </a:lnTo>
                <a:lnTo>
                  <a:pt x="232010" y="304717"/>
                </a:lnTo>
                <a:lnTo>
                  <a:pt x="228318" y="311039"/>
                </a:lnTo>
                <a:lnTo>
                  <a:pt x="224586" y="317794"/>
                </a:lnTo>
                <a:lnTo>
                  <a:pt x="217054" y="328686"/>
                </a:lnTo>
                <a:lnTo>
                  <a:pt x="213267" y="333369"/>
                </a:lnTo>
                <a:lnTo>
                  <a:pt x="208203" y="337761"/>
                </a:lnTo>
                <a:lnTo>
                  <a:pt x="202286" y="341959"/>
                </a:lnTo>
                <a:lnTo>
                  <a:pt x="195802" y="346027"/>
                </a:lnTo>
                <a:lnTo>
                  <a:pt x="188939" y="351280"/>
                </a:lnTo>
                <a:lnTo>
                  <a:pt x="181824" y="357321"/>
                </a:lnTo>
                <a:lnTo>
                  <a:pt x="174540" y="363889"/>
                </a:lnTo>
                <a:lnTo>
                  <a:pt x="168415" y="368267"/>
                </a:lnTo>
                <a:lnTo>
                  <a:pt x="163061" y="371186"/>
                </a:lnTo>
                <a:lnTo>
                  <a:pt x="158222" y="373132"/>
                </a:lnTo>
                <a:lnTo>
                  <a:pt x="152456" y="374430"/>
                </a:lnTo>
                <a:lnTo>
                  <a:pt x="146072" y="375295"/>
                </a:lnTo>
                <a:lnTo>
                  <a:pt x="139276" y="375871"/>
                </a:lnTo>
                <a:lnTo>
                  <a:pt x="133475" y="376256"/>
                </a:lnTo>
                <a:lnTo>
                  <a:pt x="123643" y="376683"/>
                </a:lnTo>
                <a:lnTo>
                  <a:pt x="110968" y="376923"/>
                </a:lnTo>
                <a:lnTo>
                  <a:pt x="99169" y="376994"/>
                </a:lnTo>
                <a:lnTo>
                  <a:pt x="94037" y="375734"/>
                </a:lnTo>
                <a:lnTo>
                  <a:pt x="88076" y="373624"/>
                </a:lnTo>
                <a:lnTo>
                  <a:pt x="81562" y="370948"/>
                </a:lnTo>
                <a:lnTo>
                  <a:pt x="75949" y="369163"/>
                </a:lnTo>
                <a:lnTo>
                  <a:pt x="70937" y="367974"/>
                </a:lnTo>
                <a:lnTo>
                  <a:pt x="66326" y="367181"/>
                </a:lnTo>
                <a:lnTo>
                  <a:pt x="61982" y="365382"/>
                </a:lnTo>
                <a:lnTo>
                  <a:pt x="57816" y="362913"/>
                </a:lnTo>
                <a:lnTo>
                  <a:pt x="48072" y="355892"/>
                </a:lnTo>
                <a:lnTo>
                  <a:pt x="43353" y="351546"/>
                </a:lnTo>
                <a:lnTo>
                  <a:pt x="34244" y="3427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8"/>
          <p:cNvSpPr/>
          <p:nvPr/>
        </p:nvSpPr>
        <p:spPr>
          <a:xfrm>
            <a:off x="4366259" y="4366444"/>
            <a:ext cx="262892" cy="45536"/>
          </a:xfrm>
          <a:custGeom>
            <a:avLst/>
            <a:gdLst/>
            <a:ahLst/>
            <a:cxnLst/>
            <a:rect l="0" t="0" r="0" b="0"/>
            <a:pathLst>
              <a:path w="262892" h="45536">
                <a:moveTo>
                  <a:pt x="0" y="45535"/>
                </a:moveTo>
                <a:lnTo>
                  <a:pt x="6069" y="39468"/>
                </a:lnTo>
                <a:lnTo>
                  <a:pt x="9126" y="37680"/>
                </a:lnTo>
                <a:lnTo>
                  <a:pt x="12434" y="36488"/>
                </a:lnTo>
                <a:lnTo>
                  <a:pt x="15910" y="35694"/>
                </a:lnTo>
                <a:lnTo>
                  <a:pt x="19496" y="33895"/>
                </a:lnTo>
                <a:lnTo>
                  <a:pt x="23158" y="31425"/>
                </a:lnTo>
                <a:lnTo>
                  <a:pt x="26869" y="28508"/>
                </a:lnTo>
                <a:lnTo>
                  <a:pt x="33153" y="26564"/>
                </a:lnTo>
                <a:lnTo>
                  <a:pt x="41152" y="25268"/>
                </a:lnTo>
                <a:lnTo>
                  <a:pt x="50295" y="24404"/>
                </a:lnTo>
                <a:lnTo>
                  <a:pt x="58930" y="22557"/>
                </a:lnTo>
                <a:lnTo>
                  <a:pt x="67227" y="20057"/>
                </a:lnTo>
                <a:lnTo>
                  <a:pt x="75298" y="17120"/>
                </a:lnTo>
                <a:lnTo>
                  <a:pt x="88299" y="13892"/>
                </a:lnTo>
                <a:lnTo>
                  <a:pt x="104586" y="10470"/>
                </a:lnTo>
                <a:lnTo>
                  <a:pt x="123064" y="6918"/>
                </a:lnTo>
                <a:lnTo>
                  <a:pt x="137923" y="4551"/>
                </a:lnTo>
                <a:lnTo>
                  <a:pt x="150369" y="2972"/>
                </a:lnTo>
                <a:lnTo>
                  <a:pt x="161206" y="1920"/>
                </a:lnTo>
                <a:lnTo>
                  <a:pt x="170971" y="1218"/>
                </a:lnTo>
                <a:lnTo>
                  <a:pt x="180021" y="751"/>
                </a:lnTo>
                <a:lnTo>
                  <a:pt x="201507" y="93"/>
                </a:lnTo>
                <a:lnTo>
                  <a:pt x="206728" y="0"/>
                </a:lnTo>
                <a:lnTo>
                  <a:pt x="211479" y="1209"/>
                </a:lnTo>
                <a:lnTo>
                  <a:pt x="215916" y="3285"/>
                </a:lnTo>
                <a:lnTo>
                  <a:pt x="220144" y="5938"/>
                </a:lnTo>
                <a:lnTo>
                  <a:pt x="224233" y="7707"/>
                </a:lnTo>
                <a:lnTo>
                  <a:pt x="228229" y="8887"/>
                </a:lnTo>
                <a:lnTo>
                  <a:pt x="236055" y="10197"/>
                </a:lnTo>
                <a:lnTo>
                  <a:pt x="243767" y="10779"/>
                </a:lnTo>
                <a:lnTo>
                  <a:pt x="251428" y="11039"/>
                </a:lnTo>
                <a:lnTo>
                  <a:pt x="262891" y="112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39"/>
          <p:cNvSpPr/>
          <p:nvPr/>
        </p:nvSpPr>
        <p:spPr>
          <a:xfrm>
            <a:off x="4754879" y="4153934"/>
            <a:ext cx="99357" cy="475217"/>
          </a:xfrm>
          <a:custGeom>
            <a:avLst/>
            <a:gdLst/>
            <a:ahLst/>
            <a:cxnLst/>
            <a:rect l="0" t="0" r="0" b="0"/>
            <a:pathLst>
              <a:path w="99357" h="475217">
                <a:moveTo>
                  <a:pt x="0" y="6586"/>
                </a:moveTo>
                <a:lnTo>
                  <a:pt x="12136" y="518"/>
                </a:lnTo>
                <a:lnTo>
                  <a:pt x="15711" y="0"/>
                </a:lnTo>
                <a:lnTo>
                  <a:pt x="18094" y="925"/>
                </a:lnTo>
                <a:lnTo>
                  <a:pt x="19683" y="2812"/>
                </a:lnTo>
                <a:lnTo>
                  <a:pt x="22012" y="4070"/>
                </a:lnTo>
                <a:lnTo>
                  <a:pt x="24835" y="4908"/>
                </a:lnTo>
                <a:lnTo>
                  <a:pt x="27987" y="5467"/>
                </a:lnTo>
                <a:lnTo>
                  <a:pt x="31358" y="7110"/>
                </a:lnTo>
                <a:lnTo>
                  <a:pt x="34875" y="9475"/>
                </a:lnTo>
                <a:lnTo>
                  <a:pt x="38491" y="12322"/>
                </a:lnTo>
                <a:lnTo>
                  <a:pt x="42171" y="16760"/>
                </a:lnTo>
                <a:lnTo>
                  <a:pt x="45894" y="22258"/>
                </a:lnTo>
                <a:lnTo>
                  <a:pt x="49646" y="28464"/>
                </a:lnTo>
                <a:lnTo>
                  <a:pt x="60589" y="45519"/>
                </a:lnTo>
                <a:lnTo>
                  <a:pt x="67063" y="55401"/>
                </a:lnTo>
                <a:lnTo>
                  <a:pt x="71378" y="64529"/>
                </a:lnTo>
                <a:lnTo>
                  <a:pt x="74256" y="73155"/>
                </a:lnTo>
                <a:lnTo>
                  <a:pt x="79993" y="97132"/>
                </a:lnTo>
                <a:lnTo>
                  <a:pt x="91009" y="141655"/>
                </a:lnTo>
                <a:lnTo>
                  <a:pt x="94963" y="160132"/>
                </a:lnTo>
                <a:lnTo>
                  <a:pt x="97599" y="174990"/>
                </a:lnTo>
                <a:lnTo>
                  <a:pt x="99356" y="187435"/>
                </a:lnTo>
                <a:lnTo>
                  <a:pt x="99258" y="203352"/>
                </a:lnTo>
                <a:lnTo>
                  <a:pt x="97922" y="221583"/>
                </a:lnTo>
                <a:lnTo>
                  <a:pt x="95762" y="241357"/>
                </a:lnTo>
                <a:lnTo>
                  <a:pt x="94321" y="257080"/>
                </a:lnTo>
                <a:lnTo>
                  <a:pt x="93361" y="270102"/>
                </a:lnTo>
                <a:lnTo>
                  <a:pt x="92721" y="281323"/>
                </a:lnTo>
                <a:lnTo>
                  <a:pt x="92010" y="317498"/>
                </a:lnTo>
                <a:lnTo>
                  <a:pt x="91443" y="442725"/>
                </a:lnTo>
                <a:lnTo>
                  <a:pt x="90172" y="447206"/>
                </a:lnTo>
                <a:lnTo>
                  <a:pt x="88055" y="451462"/>
                </a:lnTo>
                <a:lnTo>
                  <a:pt x="82394" y="460134"/>
                </a:lnTo>
                <a:lnTo>
                  <a:pt x="80011" y="4752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40"/>
          <p:cNvSpPr/>
          <p:nvPr/>
        </p:nvSpPr>
        <p:spPr>
          <a:xfrm>
            <a:off x="3600450" y="4688733"/>
            <a:ext cx="1531621" cy="191877"/>
          </a:xfrm>
          <a:custGeom>
            <a:avLst/>
            <a:gdLst/>
            <a:ahLst/>
            <a:cxnLst/>
            <a:rect l="0" t="0" r="0" b="0"/>
            <a:pathLst>
              <a:path w="1531621" h="191877">
                <a:moveTo>
                  <a:pt x="0" y="191876"/>
                </a:moveTo>
                <a:lnTo>
                  <a:pt x="37827" y="191876"/>
                </a:lnTo>
                <a:lnTo>
                  <a:pt x="41728" y="190606"/>
                </a:lnTo>
                <a:lnTo>
                  <a:pt x="49449" y="185809"/>
                </a:lnTo>
                <a:lnTo>
                  <a:pt x="60500" y="182830"/>
                </a:lnTo>
                <a:lnTo>
                  <a:pt x="87836" y="179490"/>
                </a:lnTo>
                <a:lnTo>
                  <a:pt x="100844" y="174518"/>
                </a:lnTo>
                <a:lnTo>
                  <a:pt x="129892" y="168833"/>
                </a:lnTo>
                <a:lnTo>
                  <a:pt x="155044" y="160213"/>
                </a:lnTo>
                <a:lnTo>
                  <a:pt x="166863" y="156798"/>
                </a:lnTo>
                <a:lnTo>
                  <a:pt x="191001" y="150886"/>
                </a:lnTo>
                <a:lnTo>
                  <a:pt x="244485" y="145302"/>
                </a:lnTo>
                <a:lnTo>
                  <a:pt x="264870" y="140273"/>
                </a:lnTo>
                <a:lnTo>
                  <a:pt x="301145" y="134552"/>
                </a:lnTo>
                <a:lnTo>
                  <a:pt x="321802" y="129146"/>
                </a:lnTo>
                <a:lnTo>
                  <a:pt x="354852" y="125029"/>
                </a:lnTo>
                <a:lnTo>
                  <a:pt x="387582" y="120680"/>
                </a:lnTo>
                <a:lnTo>
                  <a:pt x="406978" y="117742"/>
                </a:lnTo>
                <a:lnTo>
                  <a:pt x="424988" y="114514"/>
                </a:lnTo>
                <a:lnTo>
                  <a:pt x="442076" y="111091"/>
                </a:lnTo>
                <a:lnTo>
                  <a:pt x="473338" y="105172"/>
                </a:lnTo>
                <a:lnTo>
                  <a:pt x="513628" y="100570"/>
                </a:lnTo>
                <a:lnTo>
                  <a:pt x="542392" y="94992"/>
                </a:lnTo>
                <a:lnTo>
                  <a:pt x="594395" y="88919"/>
                </a:lnTo>
                <a:lnTo>
                  <a:pt x="622739" y="83464"/>
                </a:lnTo>
                <a:lnTo>
                  <a:pt x="681057" y="77470"/>
                </a:lnTo>
                <a:lnTo>
                  <a:pt x="706552" y="72026"/>
                </a:lnTo>
                <a:lnTo>
                  <a:pt x="748393" y="67888"/>
                </a:lnTo>
                <a:lnTo>
                  <a:pt x="777966" y="63534"/>
                </a:lnTo>
                <a:lnTo>
                  <a:pt x="792964" y="60594"/>
                </a:lnTo>
                <a:lnTo>
                  <a:pt x="823175" y="53943"/>
                </a:lnTo>
                <a:lnTo>
                  <a:pt x="838343" y="50390"/>
                </a:lnTo>
                <a:lnTo>
                  <a:pt x="859885" y="46753"/>
                </a:lnTo>
                <a:lnTo>
                  <a:pt x="938464" y="35565"/>
                </a:lnTo>
                <a:lnTo>
                  <a:pt x="959653" y="31789"/>
                </a:lnTo>
                <a:lnTo>
                  <a:pt x="978858" y="28001"/>
                </a:lnTo>
                <a:lnTo>
                  <a:pt x="1013744" y="23793"/>
                </a:lnTo>
                <a:lnTo>
                  <a:pt x="1046183" y="20653"/>
                </a:lnTo>
                <a:lnTo>
                  <a:pt x="1077533" y="15024"/>
                </a:lnTo>
                <a:lnTo>
                  <a:pt x="1123743" y="10782"/>
                </a:lnTo>
                <a:lnTo>
                  <a:pt x="1157725" y="6404"/>
                </a:lnTo>
                <a:lnTo>
                  <a:pt x="1191454" y="1494"/>
                </a:lnTo>
                <a:lnTo>
                  <a:pt x="1233133" y="0"/>
                </a:lnTo>
                <a:lnTo>
                  <a:pt x="1275821" y="5766"/>
                </a:lnTo>
                <a:lnTo>
                  <a:pt x="1313164" y="8039"/>
                </a:lnTo>
                <a:lnTo>
                  <a:pt x="1359916" y="8807"/>
                </a:lnTo>
                <a:lnTo>
                  <a:pt x="1434097" y="8985"/>
                </a:lnTo>
                <a:lnTo>
                  <a:pt x="1453986" y="12378"/>
                </a:lnTo>
                <a:lnTo>
                  <a:pt x="1483217" y="18042"/>
                </a:lnTo>
                <a:lnTo>
                  <a:pt x="1504578" y="19720"/>
                </a:lnTo>
                <a:lnTo>
                  <a:pt x="1531620" y="204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41"/>
          <p:cNvSpPr/>
          <p:nvPr/>
        </p:nvSpPr>
        <p:spPr>
          <a:xfrm>
            <a:off x="4309192" y="4954034"/>
            <a:ext cx="57068" cy="372346"/>
          </a:xfrm>
          <a:custGeom>
            <a:avLst/>
            <a:gdLst/>
            <a:ahLst/>
            <a:cxnLst/>
            <a:rect l="0" t="0" r="0" b="0"/>
            <a:pathLst>
              <a:path w="57068" h="372346">
                <a:moveTo>
                  <a:pt x="22778" y="6585"/>
                </a:moveTo>
                <a:lnTo>
                  <a:pt x="10642" y="518"/>
                </a:lnTo>
                <a:lnTo>
                  <a:pt x="7067" y="0"/>
                </a:lnTo>
                <a:lnTo>
                  <a:pt x="4684" y="925"/>
                </a:lnTo>
                <a:lnTo>
                  <a:pt x="859" y="5467"/>
                </a:lnTo>
                <a:lnTo>
                  <a:pt x="196" y="12322"/>
                </a:lnTo>
                <a:lnTo>
                  <a:pt x="0" y="22397"/>
                </a:lnTo>
                <a:lnTo>
                  <a:pt x="1243" y="27286"/>
                </a:lnTo>
                <a:lnTo>
                  <a:pt x="3341" y="33086"/>
                </a:lnTo>
                <a:lnTo>
                  <a:pt x="6010" y="39492"/>
                </a:lnTo>
                <a:lnTo>
                  <a:pt x="9059" y="45033"/>
                </a:lnTo>
                <a:lnTo>
                  <a:pt x="12362" y="49997"/>
                </a:lnTo>
                <a:lnTo>
                  <a:pt x="15834" y="54577"/>
                </a:lnTo>
                <a:lnTo>
                  <a:pt x="18148" y="60170"/>
                </a:lnTo>
                <a:lnTo>
                  <a:pt x="19692" y="66439"/>
                </a:lnTo>
                <a:lnTo>
                  <a:pt x="20720" y="73157"/>
                </a:lnTo>
                <a:lnTo>
                  <a:pt x="22676" y="80177"/>
                </a:lnTo>
                <a:lnTo>
                  <a:pt x="25250" y="87396"/>
                </a:lnTo>
                <a:lnTo>
                  <a:pt x="28236" y="94749"/>
                </a:lnTo>
                <a:lnTo>
                  <a:pt x="30226" y="102191"/>
                </a:lnTo>
                <a:lnTo>
                  <a:pt x="31553" y="109693"/>
                </a:lnTo>
                <a:lnTo>
                  <a:pt x="32438" y="117233"/>
                </a:lnTo>
                <a:lnTo>
                  <a:pt x="34298" y="124801"/>
                </a:lnTo>
                <a:lnTo>
                  <a:pt x="36808" y="132386"/>
                </a:lnTo>
                <a:lnTo>
                  <a:pt x="39751" y="139982"/>
                </a:lnTo>
                <a:lnTo>
                  <a:pt x="42983" y="152667"/>
                </a:lnTo>
                <a:lnTo>
                  <a:pt x="46408" y="168743"/>
                </a:lnTo>
                <a:lnTo>
                  <a:pt x="49961" y="187080"/>
                </a:lnTo>
                <a:lnTo>
                  <a:pt x="52330" y="203115"/>
                </a:lnTo>
                <a:lnTo>
                  <a:pt x="53909" y="217615"/>
                </a:lnTo>
                <a:lnTo>
                  <a:pt x="54962" y="231092"/>
                </a:lnTo>
                <a:lnTo>
                  <a:pt x="55664" y="245157"/>
                </a:lnTo>
                <a:lnTo>
                  <a:pt x="56444" y="274330"/>
                </a:lnTo>
                <a:lnTo>
                  <a:pt x="57067" y="3723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42"/>
          <p:cNvSpPr/>
          <p:nvPr/>
        </p:nvSpPr>
        <p:spPr>
          <a:xfrm>
            <a:off x="5554979" y="4537709"/>
            <a:ext cx="354331" cy="80011"/>
          </a:xfrm>
          <a:custGeom>
            <a:avLst/>
            <a:gdLst/>
            <a:ahLst/>
            <a:cxnLst/>
            <a:rect l="0" t="0" r="0" b="0"/>
            <a:pathLst>
              <a:path w="354331" h="80011">
                <a:moveTo>
                  <a:pt x="0" y="80010"/>
                </a:moveTo>
                <a:lnTo>
                  <a:pt x="6068" y="67875"/>
                </a:lnTo>
                <a:lnTo>
                  <a:pt x="10396" y="64300"/>
                </a:lnTo>
                <a:lnTo>
                  <a:pt x="15821" y="61917"/>
                </a:lnTo>
                <a:lnTo>
                  <a:pt x="21977" y="60328"/>
                </a:lnTo>
                <a:lnTo>
                  <a:pt x="27351" y="57999"/>
                </a:lnTo>
                <a:lnTo>
                  <a:pt x="32205" y="55176"/>
                </a:lnTo>
                <a:lnTo>
                  <a:pt x="36710" y="52024"/>
                </a:lnTo>
                <a:lnTo>
                  <a:pt x="42253" y="49923"/>
                </a:lnTo>
                <a:lnTo>
                  <a:pt x="48489" y="48522"/>
                </a:lnTo>
                <a:lnTo>
                  <a:pt x="55186" y="47588"/>
                </a:lnTo>
                <a:lnTo>
                  <a:pt x="62191" y="45696"/>
                </a:lnTo>
                <a:lnTo>
                  <a:pt x="69401" y="43164"/>
                </a:lnTo>
                <a:lnTo>
                  <a:pt x="76747" y="40206"/>
                </a:lnTo>
                <a:lnTo>
                  <a:pt x="84185" y="38234"/>
                </a:lnTo>
                <a:lnTo>
                  <a:pt x="91684" y="36920"/>
                </a:lnTo>
                <a:lnTo>
                  <a:pt x="99223" y="36043"/>
                </a:lnTo>
                <a:lnTo>
                  <a:pt x="106789" y="34189"/>
                </a:lnTo>
                <a:lnTo>
                  <a:pt x="114373" y="31683"/>
                </a:lnTo>
                <a:lnTo>
                  <a:pt x="121969" y="28742"/>
                </a:lnTo>
                <a:lnTo>
                  <a:pt x="129572" y="26781"/>
                </a:lnTo>
                <a:lnTo>
                  <a:pt x="137182" y="25474"/>
                </a:lnTo>
                <a:lnTo>
                  <a:pt x="144795" y="24603"/>
                </a:lnTo>
                <a:lnTo>
                  <a:pt x="153680" y="22752"/>
                </a:lnTo>
                <a:lnTo>
                  <a:pt x="163413" y="20248"/>
                </a:lnTo>
                <a:lnTo>
                  <a:pt x="173712" y="17309"/>
                </a:lnTo>
                <a:lnTo>
                  <a:pt x="183118" y="15350"/>
                </a:lnTo>
                <a:lnTo>
                  <a:pt x="191929" y="14043"/>
                </a:lnTo>
                <a:lnTo>
                  <a:pt x="200343" y="13172"/>
                </a:lnTo>
                <a:lnTo>
                  <a:pt x="208492" y="12591"/>
                </a:lnTo>
                <a:lnTo>
                  <a:pt x="216465" y="12205"/>
                </a:lnTo>
                <a:lnTo>
                  <a:pt x="224320" y="11947"/>
                </a:lnTo>
                <a:lnTo>
                  <a:pt x="230827" y="10505"/>
                </a:lnTo>
                <a:lnTo>
                  <a:pt x="236435" y="8273"/>
                </a:lnTo>
                <a:lnTo>
                  <a:pt x="241443" y="5516"/>
                </a:lnTo>
                <a:lnTo>
                  <a:pt x="247323" y="3677"/>
                </a:lnTo>
                <a:lnTo>
                  <a:pt x="253782" y="2451"/>
                </a:lnTo>
                <a:lnTo>
                  <a:pt x="260628" y="1635"/>
                </a:lnTo>
                <a:lnTo>
                  <a:pt x="272812" y="1090"/>
                </a:lnTo>
                <a:lnTo>
                  <a:pt x="337014" y="96"/>
                </a:lnTo>
                <a:lnTo>
                  <a:pt x="3543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43"/>
          <p:cNvSpPr/>
          <p:nvPr/>
        </p:nvSpPr>
        <p:spPr>
          <a:xfrm>
            <a:off x="5612129" y="4663439"/>
            <a:ext cx="160022" cy="34291"/>
          </a:xfrm>
          <a:custGeom>
            <a:avLst/>
            <a:gdLst/>
            <a:ahLst/>
            <a:cxnLst/>
            <a:rect l="0" t="0" r="0" b="0"/>
            <a:pathLst>
              <a:path w="160022" h="34291">
                <a:moveTo>
                  <a:pt x="0" y="34290"/>
                </a:moveTo>
                <a:lnTo>
                  <a:pt x="12136" y="34290"/>
                </a:lnTo>
                <a:lnTo>
                  <a:pt x="18251" y="33020"/>
                </a:lnTo>
                <a:lnTo>
                  <a:pt x="24868" y="30904"/>
                </a:lnTo>
                <a:lnTo>
                  <a:pt x="31819" y="28223"/>
                </a:lnTo>
                <a:lnTo>
                  <a:pt x="49702" y="21857"/>
                </a:lnTo>
                <a:lnTo>
                  <a:pt x="59805" y="18382"/>
                </a:lnTo>
                <a:lnTo>
                  <a:pt x="70350" y="16064"/>
                </a:lnTo>
                <a:lnTo>
                  <a:pt x="81190" y="14520"/>
                </a:lnTo>
                <a:lnTo>
                  <a:pt x="92227" y="13490"/>
                </a:lnTo>
                <a:lnTo>
                  <a:pt x="104665" y="11534"/>
                </a:lnTo>
                <a:lnTo>
                  <a:pt x="118037" y="8959"/>
                </a:lnTo>
                <a:lnTo>
                  <a:pt x="16002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44"/>
          <p:cNvSpPr/>
          <p:nvPr/>
        </p:nvSpPr>
        <p:spPr>
          <a:xfrm>
            <a:off x="6549752" y="4274820"/>
            <a:ext cx="285389" cy="409159"/>
          </a:xfrm>
          <a:custGeom>
            <a:avLst/>
            <a:gdLst/>
            <a:ahLst/>
            <a:cxnLst/>
            <a:rect l="0" t="0" r="0" b="0"/>
            <a:pathLst>
              <a:path w="285389" h="409159">
                <a:moveTo>
                  <a:pt x="285388" y="0"/>
                </a:moveTo>
                <a:lnTo>
                  <a:pt x="285388" y="6067"/>
                </a:lnTo>
                <a:lnTo>
                  <a:pt x="284118" y="7855"/>
                </a:lnTo>
                <a:lnTo>
                  <a:pt x="282001" y="9046"/>
                </a:lnTo>
                <a:lnTo>
                  <a:pt x="279320" y="9840"/>
                </a:lnTo>
                <a:lnTo>
                  <a:pt x="272954" y="14110"/>
                </a:lnTo>
                <a:lnTo>
                  <a:pt x="269479" y="17026"/>
                </a:lnTo>
                <a:lnTo>
                  <a:pt x="264621" y="18971"/>
                </a:lnTo>
                <a:lnTo>
                  <a:pt x="258844" y="20267"/>
                </a:lnTo>
                <a:lnTo>
                  <a:pt x="252452" y="21131"/>
                </a:lnTo>
                <a:lnTo>
                  <a:pt x="246920" y="21707"/>
                </a:lnTo>
                <a:lnTo>
                  <a:pt x="241962" y="22091"/>
                </a:lnTo>
                <a:lnTo>
                  <a:pt x="237387" y="22347"/>
                </a:lnTo>
                <a:lnTo>
                  <a:pt x="231797" y="23788"/>
                </a:lnTo>
                <a:lnTo>
                  <a:pt x="225531" y="26019"/>
                </a:lnTo>
                <a:lnTo>
                  <a:pt x="218813" y="28776"/>
                </a:lnTo>
                <a:lnTo>
                  <a:pt x="211794" y="30614"/>
                </a:lnTo>
                <a:lnTo>
                  <a:pt x="204576" y="31839"/>
                </a:lnTo>
                <a:lnTo>
                  <a:pt x="197222" y="32656"/>
                </a:lnTo>
                <a:lnTo>
                  <a:pt x="188511" y="34470"/>
                </a:lnTo>
                <a:lnTo>
                  <a:pt x="178893" y="36950"/>
                </a:lnTo>
                <a:lnTo>
                  <a:pt x="168672" y="39873"/>
                </a:lnTo>
                <a:lnTo>
                  <a:pt x="158047" y="40552"/>
                </a:lnTo>
                <a:lnTo>
                  <a:pt x="147153" y="39734"/>
                </a:lnTo>
                <a:lnTo>
                  <a:pt x="136082" y="37919"/>
                </a:lnTo>
                <a:lnTo>
                  <a:pt x="124890" y="36709"/>
                </a:lnTo>
                <a:lnTo>
                  <a:pt x="113619" y="35903"/>
                </a:lnTo>
                <a:lnTo>
                  <a:pt x="86327" y="34768"/>
                </a:lnTo>
                <a:lnTo>
                  <a:pt x="70197" y="34431"/>
                </a:lnTo>
                <a:lnTo>
                  <a:pt x="65727" y="34384"/>
                </a:lnTo>
                <a:lnTo>
                  <a:pt x="62747" y="33082"/>
                </a:lnTo>
                <a:lnTo>
                  <a:pt x="60760" y="30945"/>
                </a:lnTo>
                <a:lnTo>
                  <a:pt x="59436" y="28250"/>
                </a:lnTo>
                <a:lnTo>
                  <a:pt x="57284" y="26453"/>
                </a:lnTo>
                <a:lnTo>
                  <a:pt x="54578" y="25255"/>
                </a:lnTo>
                <a:lnTo>
                  <a:pt x="51504" y="24457"/>
                </a:lnTo>
                <a:lnTo>
                  <a:pt x="49456" y="25195"/>
                </a:lnTo>
                <a:lnTo>
                  <a:pt x="48090" y="26956"/>
                </a:lnTo>
                <a:lnTo>
                  <a:pt x="47179" y="29400"/>
                </a:lnTo>
                <a:lnTo>
                  <a:pt x="45898" y="38909"/>
                </a:lnTo>
                <a:lnTo>
                  <a:pt x="43178" y="46259"/>
                </a:lnTo>
                <a:lnTo>
                  <a:pt x="38824" y="56239"/>
                </a:lnTo>
                <a:lnTo>
                  <a:pt x="33382" y="67973"/>
                </a:lnTo>
                <a:lnTo>
                  <a:pt x="27213" y="83415"/>
                </a:lnTo>
                <a:lnTo>
                  <a:pt x="13586" y="120893"/>
                </a:lnTo>
                <a:lnTo>
                  <a:pt x="8937" y="135205"/>
                </a:lnTo>
                <a:lnTo>
                  <a:pt x="5837" y="146017"/>
                </a:lnTo>
                <a:lnTo>
                  <a:pt x="3771" y="154494"/>
                </a:lnTo>
                <a:lnTo>
                  <a:pt x="2393" y="161416"/>
                </a:lnTo>
                <a:lnTo>
                  <a:pt x="862" y="172493"/>
                </a:lnTo>
                <a:lnTo>
                  <a:pt x="0" y="179802"/>
                </a:lnTo>
                <a:lnTo>
                  <a:pt x="1149" y="180828"/>
                </a:lnTo>
                <a:lnTo>
                  <a:pt x="3186" y="181512"/>
                </a:lnTo>
                <a:lnTo>
                  <a:pt x="8834" y="182271"/>
                </a:lnTo>
                <a:lnTo>
                  <a:pt x="15579" y="182609"/>
                </a:lnTo>
                <a:lnTo>
                  <a:pt x="20447" y="182800"/>
                </a:lnTo>
                <a:lnTo>
                  <a:pt x="24973" y="179457"/>
                </a:lnTo>
                <a:lnTo>
                  <a:pt x="33758" y="172469"/>
                </a:lnTo>
                <a:lnTo>
                  <a:pt x="50362" y="160896"/>
                </a:lnTo>
                <a:lnTo>
                  <a:pt x="60124" y="155523"/>
                </a:lnTo>
                <a:lnTo>
                  <a:pt x="70442" y="150672"/>
                </a:lnTo>
                <a:lnTo>
                  <a:pt x="81130" y="146168"/>
                </a:lnTo>
                <a:lnTo>
                  <a:pt x="89526" y="141895"/>
                </a:lnTo>
                <a:lnTo>
                  <a:pt x="96394" y="137776"/>
                </a:lnTo>
                <a:lnTo>
                  <a:pt x="102241" y="133761"/>
                </a:lnTo>
                <a:lnTo>
                  <a:pt x="109950" y="131084"/>
                </a:lnTo>
                <a:lnTo>
                  <a:pt x="118899" y="129299"/>
                </a:lnTo>
                <a:lnTo>
                  <a:pt x="128675" y="128109"/>
                </a:lnTo>
                <a:lnTo>
                  <a:pt x="136463" y="128586"/>
                </a:lnTo>
                <a:lnTo>
                  <a:pt x="142924" y="130174"/>
                </a:lnTo>
                <a:lnTo>
                  <a:pt x="148502" y="132502"/>
                </a:lnTo>
                <a:lnTo>
                  <a:pt x="154761" y="135325"/>
                </a:lnTo>
                <a:lnTo>
                  <a:pt x="168487" y="141848"/>
                </a:lnTo>
                <a:lnTo>
                  <a:pt x="174434" y="145365"/>
                </a:lnTo>
                <a:lnTo>
                  <a:pt x="179669" y="148980"/>
                </a:lnTo>
                <a:lnTo>
                  <a:pt x="184428" y="152659"/>
                </a:lnTo>
                <a:lnTo>
                  <a:pt x="193103" y="163522"/>
                </a:lnTo>
                <a:lnTo>
                  <a:pt x="197195" y="169974"/>
                </a:lnTo>
                <a:lnTo>
                  <a:pt x="201192" y="178086"/>
                </a:lnTo>
                <a:lnTo>
                  <a:pt x="205127" y="187304"/>
                </a:lnTo>
                <a:lnTo>
                  <a:pt x="209021" y="197259"/>
                </a:lnTo>
                <a:lnTo>
                  <a:pt x="211616" y="206436"/>
                </a:lnTo>
                <a:lnTo>
                  <a:pt x="213346" y="215094"/>
                </a:lnTo>
                <a:lnTo>
                  <a:pt x="214501" y="223406"/>
                </a:lnTo>
                <a:lnTo>
                  <a:pt x="214000" y="231487"/>
                </a:lnTo>
                <a:lnTo>
                  <a:pt x="212396" y="239414"/>
                </a:lnTo>
                <a:lnTo>
                  <a:pt x="210056" y="247240"/>
                </a:lnTo>
                <a:lnTo>
                  <a:pt x="208496" y="256266"/>
                </a:lnTo>
                <a:lnTo>
                  <a:pt x="207457" y="266094"/>
                </a:lnTo>
                <a:lnTo>
                  <a:pt x="206764" y="276456"/>
                </a:lnTo>
                <a:lnTo>
                  <a:pt x="205031" y="287174"/>
                </a:lnTo>
                <a:lnTo>
                  <a:pt x="202607" y="298129"/>
                </a:lnTo>
                <a:lnTo>
                  <a:pt x="199720" y="309242"/>
                </a:lnTo>
                <a:lnTo>
                  <a:pt x="195256" y="319191"/>
                </a:lnTo>
                <a:lnTo>
                  <a:pt x="189740" y="328364"/>
                </a:lnTo>
                <a:lnTo>
                  <a:pt x="183523" y="337019"/>
                </a:lnTo>
                <a:lnTo>
                  <a:pt x="178107" y="345329"/>
                </a:lnTo>
                <a:lnTo>
                  <a:pt x="173228" y="353409"/>
                </a:lnTo>
                <a:lnTo>
                  <a:pt x="168704" y="361336"/>
                </a:lnTo>
                <a:lnTo>
                  <a:pt x="163149" y="367891"/>
                </a:lnTo>
                <a:lnTo>
                  <a:pt x="156906" y="373530"/>
                </a:lnTo>
                <a:lnTo>
                  <a:pt x="150202" y="378560"/>
                </a:lnTo>
                <a:lnTo>
                  <a:pt x="144464" y="383183"/>
                </a:lnTo>
                <a:lnTo>
                  <a:pt x="139369" y="387535"/>
                </a:lnTo>
                <a:lnTo>
                  <a:pt x="134702" y="391706"/>
                </a:lnTo>
                <a:lnTo>
                  <a:pt x="129050" y="395758"/>
                </a:lnTo>
                <a:lnTo>
                  <a:pt x="122743" y="399728"/>
                </a:lnTo>
                <a:lnTo>
                  <a:pt x="115997" y="403645"/>
                </a:lnTo>
                <a:lnTo>
                  <a:pt x="110231" y="406257"/>
                </a:lnTo>
                <a:lnTo>
                  <a:pt x="105116" y="407998"/>
                </a:lnTo>
                <a:lnTo>
                  <a:pt x="100437" y="409158"/>
                </a:lnTo>
                <a:lnTo>
                  <a:pt x="96046" y="408662"/>
                </a:lnTo>
                <a:lnTo>
                  <a:pt x="91851" y="407061"/>
                </a:lnTo>
                <a:lnTo>
                  <a:pt x="87783" y="404724"/>
                </a:lnTo>
                <a:lnTo>
                  <a:pt x="79877" y="402127"/>
                </a:lnTo>
                <a:lnTo>
                  <a:pt x="75990" y="401434"/>
                </a:lnTo>
                <a:lnTo>
                  <a:pt x="70860" y="399703"/>
                </a:lnTo>
                <a:lnTo>
                  <a:pt x="64899" y="397278"/>
                </a:lnTo>
                <a:lnTo>
                  <a:pt x="58385" y="394392"/>
                </a:lnTo>
                <a:lnTo>
                  <a:pt x="52772" y="391198"/>
                </a:lnTo>
                <a:lnTo>
                  <a:pt x="47761" y="387798"/>
                </a:lnTo>
                <a:lnTo>
                  <a:pt x="43151" y="384262"/>
                </a:lnTo>
                <a:lnTo>
                  <a:pt x="34639" y="376946"/>
                </a:lnTo>
                <a:lnTo>
                  <a:pt x="30593" y="373217"/>
                </a:lnTo>
                <a:lnTo>
                  <a:pt x="27894" y="369462"/>
                </a:lnTo>
                <a:lnTo>
                  <a:pt x="24896" y="361902"/>
                </a:lnTo>
                <a:lnTo>
                  <a:pt x="23208" y="350505"/>
                </a:lnTo>
                <a:lnTo>
                  <a:pt x="22498" y="3428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45"/>
          <p:cNvSpPr/>
          <p:nvPr/>
        </p:nvSpPr>
        <p:spPr>
          <a:xfrm>
            <a:off x="6903719" y="4331970"/>
            <a:ext cx="152585" cy="297059"/>
          </a:xfrm>
          <a:custGeom>
            <a:avLst/>
            <a:gdLst/>
            <a:ahLst/>
            <a:cxnLst/>
            <a:rect l="0" t="0" r="0" b="0"/>
            <a:pathLst>
              <a:path w="152585" h="297059">
                <a:moveTo>
                  <a:pt x="45721" y="0"/>
                </a:moveTo>
                <a:lnTo>
                  <a:pt x="51789" y="18203"/>
                </a:lnTo>
                <a:lnTo>
                  <a:pt x="53576" y="24835"/>
                </a:lnTo>
                <a:lnTo>
                  <a:pt x="54767" y="30526"/>
                </a:lnTo>
                <a:lnTo>
                  <a:pt x="55562" y="35591"/>
                </a:lnTo>
                <a:lnTo>
                  <a:pt x="54821" y="42777"/>
                </a:lnTo>
                <a:lnTo>
                  <a:pt x="53057" y="51378"/>
                </a:lnTo>
                <a:lnTo>
                  <a:pt x="50613" y="60922"/>
                </a:lnTo>
                <a:lnTo>
                  <a:pt x="47711" y="69824"/>
                </a:lnTo>
                <a:lnTo>
                  <a:pt x="44508" y="78299"/>
                </a:lnTo>
                <a:lnTo>
                  <a:pt x="41102" y="86489"/>
                </a:lnTo>
                <a:lnTo>
                  <a:pt x="38832" y="95760"/>
                </a:lnTo>
                <a:lnTo>
                  <a:pt x="37318" y="105750"/>
                </a:lnTo>
                <a:lnTo>
                  <a:pt x="36309" y="116220"/>
                </a:lnTo>
                <a:lnTo>
                  <a:pt x="33096" y="127010"/>
                </a:lnTo>
                <a:lnTo>
                  <a:pt x="28414" y="138013"/>
                </a:lnTo>
                <a:lnTo>
                  <a:pt x="22753" y="149158"/>
                </a:lnTo>
                <a:lnTo>
                  <a:pt x="17709" y="162938"/>
                </a:lnTo>
                <a:lnTo>
                  <a:pt x="13076" y="178476"/>
                </a:lnTo>
                <a:lnTo>
                  <a:pt x="8717" y="195183"/>
                </a:lnTo>
                <a:lnTo>
                  <a:pt x="5811" y="208862"/>
                </a:lnTo>
                <a:lnTo>
                  <a:pt x="3875" y="220521"/>
                </a:lnTo>
                <a:lnTo>
                  <a:pt x="2584" y="230834"/>
                </a:lnTo>
                <a:lnTo>
                  <a:pt x="1723" y="240249"/>
                </a:lnTo>
                <a:lnTo>
                  <a:pt x="1149" y="249066"/>
                </a:lnTo>
                <a:lnTo>
                  <a:pt x="766" y="257484"/>
                </a:lnTo>
                <a:lnTo>
                  <a:pt x="1781" y="265636"/>
                </a:lnTo>
                <a:lnTo>
                  <a:pt x="3727" y="273610"/>
                </a:lnTo>
                <a:lnTo>
                  <a:pt x="6295" y="281467"/>
                </a:lnTo>
                <a:lnTo>
                  <a:pt x="9277" y="286704"/>
                </a:lnTo>
                <a:lnTo>
                  <a:pt x="12535" y="290196"/>
                </a:lnTo>
                <a:lnTo>
                  <a:pt x="15977" y="292524"/>
                </a:lnTo>
                <a:lnTo>
                  <a:pt x="19541" y="294075"/>
                </a:lnTo>
                <a:lnTo>
                  <a:pt x="23188" y="295110"/>
                </a:lnTo>
                <a:lnTo>
                  <a:pt x="26888" y="295800"/>
                </a:lnTo>
                <a:lnTo>
                  <a:pt x="30625" y="296260"/>
                </a:lnTo>
                <a:lnTo>
                  <a:pt x="34387" y="296566"/>
                </a:lnTo>
                <a:lnTo>
                  <a:pt x="38165" y="296771"/>
                </a:lnTo>
                <a:lnTo>
                  <a:pt x="45749" y="296998"/>
                </a:lnTo>
                <a:lnTo>
                  <a:pt x="49550" y="297058"/>
                </a:lnTo>
                <a:lnTo>
                  <a:pt x="53354" y="295829"/>
                </a:lnTo>
                <a:lnTo>
                  <a:pt x="57159" y="293739"/>
                </a:lnTo>
                <a:lnTo>
                  <a:pt x="60966" y="291076"/>
                </a:lnTo>
                <a:lnTo>
                  <a:pt x="64775" y="288030"/>
                </a:lnTo>
                <a:lnTo>
                  <a:pt x="68584" y="284730"/>
                </a:lnTo>
                <a:lnTo>
                  <a:pt x="72393" y="281260"/>
                </a:lnTo>
                <a:lnTo>
                  <a:pt x="83398" y="270631"/>
                </a:lnTo>
                <a:lnTo>
                  <a:pt x="89889" y="264240"/>
                </a:lnTo>
                <a:lnTo>
                  <a:pt x="95486" y="257440"/>
                </a:lnTo>
                <a:lnTo>
                  <a:pt x="100487" y="250366"/>
                </a:lnTo>
                <a:lnTo>
                  <a:pt x="105091" y="243111"/>
                </a:lnTo>
                <a:lnTo>
                  <a:pt x="109431" y="235734"/>
                </a:lnTo>
                <a:lnTo>
                  <a:pt x="113595" y="228276"/>
                </a:lnTo>
                <a:lnTo>
                  <a:pt x="117640" y="220764"/>
                </a:lnTo>
                <a:lnTo>
                  <a:pt x="135469" y="185920"/>
                </a:lnTo>
                <a:lnTo>
                  <a:pt x="141113" y="172206"/>
                </a:lnTo>
                <a:lnTo>
                  <a:pt x="146146" y="157984"/>
                </a:lnTo>
                <a:lnTo>
                  <a:pt x="150771" y="143423"/>
                </a:lnTo>
                <a:lnTo>
                  <a:pt x="152584" y="131175"/>
                </a:lnTo>
                <a:lnTo>
                  <a:pt x="152523" y="120470"/>
                </a:lnTo>
                <a:lnTo>
                  <a:pt x="151212" y="110793"/>
                </a:lnTo>
                <a:lnTo>
                  <a:pt x="150338" y="103072"/>
                </a:lnTo>
                <a:lnTo>
                  <a:pt x="149755" y="96655"/>
                </a:lnTo>
                <a:lnTo>
                  <a:pt x="149368" y="91106"/>
                </a:lnTo>
                <a:lnTo>
                  <a:pt x="147838" y="86137"/>
                </a:lnTo>
                <a:lnTo>
                  <a:pt x="145549" y="81555"/>
                </a:lnTo>
                <a:lnTo>
                  <a:pt x="142753" y="77230"/>
                </a:lnTo>
                <a:lnTo>
                  <a:pt x="139619" y="73076"/>
                </a:lnTo>
                <a:lnTo>
                  <a:pt x="136259" y="69037"/>
                </a:lnTo>
                <a:lnTo>
                  <a:pt x="132750" y="65075"/>
                </a:lnTo>
                <a:lnTo>
                  <a:pt x="127870" y="61163"/>
                </a:lnTo>
                <a:lnTo>
                  <a:pt x="122077" y="57285"/>
                </a:lnTo>
                <a:lnTo>
                  <a:pt x="115675" y="53430"/>
                </a:lnTo>
                <a:lnTo>
                  <a:pt x="108866" y="50860"/>
                </a:lnTo>
                <a:lnTo>
                  <a:pt x="101788" y="49147"/>
                </a:lnTo>
                <a:lnTo>
                  <a:pt x="94529" y="48004"/>
                </a:lnTo>
                <a:lnTo>
                  <a:pt x="85879" y="47243"/>
                </a:lnTo>
                <a:lnTo>
                  <a:pt x="76303" y="46735"/>
                </a:lnTo>
                <a:lnTo>
                  <a:pt x="55503" y="46171"/>
                </a:lnTo>
                <a:lnTo>
                  <a:pt x="0" y="457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46"/>
          <p:cNvSpPr/>
          <p:nvPr/>
        </p:nvSpPr>
        <p:spPr>
          <a:xfrm>
            <a:off x="7224272" y="4229100"/>
            <a:ext cx="113566" cy="136921"/>
          </a:xfrm>
          <a:custGeom>
            <a:avLst/>
            <a:gdLst/>
            <a:ahLst/>
            <a:cxnLst/>
            <a:rect l="0" t="0" r="0" b="0"/>
            <a:pathLst>
              <a:path w="113566" h="136921">
                <a:moveTo>
                  <a:pt x="10918" y="0"/>
                </a:moveTo>
                <a:lnTo>
                  <a:pt x="16986" y="6067"/>
                </a:lnTo>
                <a:lnTo>
                  <a:pt x="18773" y="9125"/>
                </a:lnTo>
                <a:lnTo>
                  <a:pt x="19964" y="12433"/>
                </a:lnTo>
                <a:lnTo>
                  <a:pt x="20759" y="15909"/>
                </a:lnTo>
                <a:lnTo>
                  <a:pt x="21288" y="19496"/>
                </a:lnTo>
                <a:lnTo>
                  <a:pt x="21642" y="23157"/>
                </a:lnTo>
                <a:lnTo>
                  <a:pt x="21877" y="26868"/>
                </a:lnTo>
                <a:lnTo>
                  <a:pt x="22138" y="34378"/>
                </a:lnTo>
                <a:lnTo>
                  <a:pt x="22208" y="38158"/>
                </a:lnTo>
                <a:lnTo>
                  <a:pt x="20984" y="43219"/>
                </a:lnTo>
                <a:lnTo>
                  <a:pt x="18899" y="49132"/>
                </a:lnTo>
                <a:lnTo>
                  <a:pt x="16238" y="55615"/>
                </a:lnTo>
                <a:lnTo>
                  <a:pt x="14465" y="61206"/>
                </a:lnTo>
                <a:lnTo>
                  <a:pt x="13283" y="66204"/>
                </a:lnTo>
                <a:lnTo>
                  <a:pt x="12494" y="70806"/>
                </a:lnTo>
                <a:lnTo>
                  <a:pt x="10698" y="75144"/>
                </a:lnTo>
                <a:lnTo>
                  <a:pt x="8232" y="79306"/>
                </a:lnTo>
                <a:lnTo>
                  <a:pt x="5317" y="83350"/>
                </a:lnTo>
                <a:lnTo>
                  <a:pt x="3374" y="87317"/>
                </a:lnTo>
                <a:lnTo>
                  <a:pt x="2079" y="91231"/>
                </a:lnTo>
                <a:lnTo>
                  <a:pt x="1215" y="95111"/>
                </a:lnTo>
                <a:lnTo>
                  <a:pt x="639" y="100237"/>
                </a:lnTo>
                <a:lnTo>
                  <a:pt x="256" y="106194"/>
                </a:lnTo>
                <a:lnTo>
                  <a:pt x="0" y="112706"/>
                </a:lnTo>
                <a:lnTo>
                  <a:pt x="1099" y="118317"/>
                </a:lnTo>
                <a:lnTo>
                  <a:pt x="3102" y="123328"/>
                </a:lnTo>
                <a:lnTo>
                  <a:pt x="9374" y="134427"/>
                </a:lnTo>
                <a:lnTo>
                  <a:pt x="11158" y="135338"/>
                </a:lnTo>
                <a:lnTo>
                  <a:pt x="13618" y="135945"/>
                </a:lnTo>
                <a:lnTo>
                  <a:pt x="16528" y="136350"/>
                </a:lnTo>
                <a:lnTo>
                  <a:pt x="19737" y="136620"/>
                </a:lnTo>
                <a:lnTo>
                  <a:pt x="23148" y="136800"/>
                </a:lnTo>
                <a:lnTo>
                  <a:pt x="26691" y="136920"/>
                </a:lnTo>
                <a:lnTo>
                  <a:pt x="30323" y="135730"/>
                </a:lnTo>
                <a:lnTo>
                  <a:pt x="34015" y="133667"/>
                </a:lnTo>
                <a:lnTo>
                  <a:pt x="37745" y="131021"/>
                </a:lnTo>
                <a:lnTo>
                  <a:pt x="41503" y="127987"/>
                </a:lnTo>
                <a:lnTo>
                  <a:pt x="45278" y="124695"/>
                </a:lnTo>
                <a:lnTo>
                  <a:pt x="49064" y="121229"/>
                </a:lnTo>
                <a:lnTo>
                  <a:pt x="55399" y="116379"/>
                </a:lnTo>
                <a:lnTo>
                  <a:pt x="63432" y="110606"/>
                </a:lnTo>
                <a:lnTo>
                  <a:pt x="72597" y="104217"/>
                </a:lnTo>
                <a:lnTo>
                  <a:pt x="79977" y="98688"/>
                </a:lnTo>
                <a:lnTo>
                  <a:pt x="86167" y="93732"/>
                </a:lnTo>
                <a:lnTo>
                  <a:pt x="91565" y="89158"/>
                </a:lnTo>
                <a:lnTo>
                  <a:pt x="96432" y="84838"/>
                </a:lnTo>
                <a:lnTo>
                  <a:pt x="105227" y="76653"/>
                </a:lnTo>
                <a:lnTo>
                  <a:pt x="108081" y="72691"/>
                </a:lnTo>
                <a:lnTo>
                  <a:pt x="109983" y="68781"/>
                </a:lnTo>
                <a:lnTo>
                  <a:pt x="111252" y="64904"/>
                </a:lnTo>
                <a:lnTo>
                  <a:pt x="112097" y="61049"/>
                </a:lnTo>
                <a:lnTo>
                  <a:pt x="112660" y="57209"/>
                </a:lnTo>
                <a:lnTo>
                  <a:pt x="113036" y="53379"/>
                </a:lnTo>
                <a:lnTo>
                  <a:pt x="113287" y="49556"/>
                </a:lnTo>
                <a:lnTo>
                  <a:pt x="113453" y="45737"/>
                </a:lnTo>
                <a:lnTo>
                  <a:pt x="113565" y="41921"/>
                </a:lnTo>
                <a:lnTo>
                  <a:pt x="112369" y="38107"/>
                </a:lnTo>
                <a:lnTo>
                  <a:pt x="110302" y="34295"/>
                </a:lnTo>
                <a:lnTo>
                  <a:pt x="107654" y="30483"/>
                </a:lnTo>
                <a:lnTo>
                  <a:pt x="104618" y="27942"/>
                </a:lnTo>
                <a:lnTo>
                  <a:pt x="101325" y="26248"/>
                </a:lnTo>
                <a:lnTo>
                  <a:pt x="92982" y="23529"/>
                </a:lnTo>
                <a:lnTo>
                  <a:pt x="89757" y="22035"/>
                </a:lnTo>
                <a:lnTo>
                  <a:pt x="79400" y="16990"/>
                </a:lnTo>
                <a:lnTo>
                  <a:pt x="74353" y="15137"/>
                </a:lnTo>
                <a:lnTo>
                  <a:pt x="69718" y="13901"/>
                </a:lnTo>
                <a:lnTo>
                  <a:pt x="33778" y="114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47"/>
          <p:cNvSpPr/>
          <p:nvPr/>
        </p:nvSpPr>
        <p:spPr>
          <a:xfrm>
            <a:off x="7317098" y="4171950"/>
            <a:ext cx="169413" cy="502920"/>
          </a:xfrm>
          <a:custGeom>
            <a:avLst/>
            <a:gdLst/>
            <a:ahLst/>
            <a:cxnLst/>
            <a:rect l="0" t="0" r="0" b="0"/>
            <a:pathLst>
              <a:path w="169413" h="502920">
                <a:moveTo>
                  <a:pt x="158121" y="0"/>
                </a:moveTo>
                <a:lnTo>
                  <a:pt x="164190" y="6067"/>
                </a:lnTo>
                <a:lnTo>
                  <a:pt x="165977" y="10395"/>
                </a:lnTo>
                <a:lnTo>
                  <a:pt x="167963" y="21976"/>
                </a:lnTo>
                <a:lnTo>
                  <a:pt x="168845" y="35590"/>
                </a:lnTo>
                <a:lnTo>
                  <a:pt x="169238" y="50108"/>
                </a:lnTo>
                <a:lnTo>
                  <a:pt x="169412" y="65027"/>
                </a:lnTo>
                <a:lnTo>
                  <a:pt x="166103" y="80124"/>
                </a:lnTo>
                <a:lnTo>
                  <a:pt x="153630" y="116580"/>
                </a:lnTo>
                <a:lnTo>
                  <a:pt x="148778" y="127249"/>
                </a:lnTo>
                <a:lnTo>
                  <a:pt x="143003" y="138173"/>
                </a:lnTo>
                <a:lnTo>
                  <a:pt x="136612" y="149265"/>
                </a:lnTo>
                <a:lnTo>
                  <a:pt x="131082" y="160470"/>
                </a:lnTo>
                <a:lnTo>
                  <a:pt x="126125" y="171750"/>
                </a:lnTo>
                <a:lnTo>
                  <a:pt x="121551" y="183080"/>
                </a:lnTo>
                <a:lnTo>
                  <a:pt x="115961" y="195713"/>
                </a:lnTo>
                <a:lnTo>
                  <a:pt x="94688" y="241574"/>
                </a:lnTo>
                <a:lnTo>
                  <a:pt x="64819" y="308503"/>
                </a:lnTo>
                <a:lnTo>
                  <a:pt x="27367" y="386482"/>
                </a:lnTo>
                <a:lnTo>
                  <a:pt x="21422" y="398624"/>
                </a:lnTo>
                <a:lnTo>
                  <a:pt x="17458" y="409259"/>
                </a:lnTo>
                <a:lnTo>
                  <a:pt x="14816" y="418889"/>
                </a:lnTo>
                <a:lnTo>
                  <a:pt x="13055" y="427849"/>
                </a:lnTo>
                <a:lnTo>
                  <a:pt x="7711" y="451352"/>
                </a:lnTo>
                <a:lnTo>
                  <a:pt x="4508" y="464731"/>
                </a:lnTo>
                <a:lnTo>
                  <a:pt x="2373" y="474920"/>
                </a:lnTo>
                <a:lnTo>
                  <a:pt x="0" y="489629"/>
                </a:lnTo>
                <a:lnTo>
                  <a:pt x="637" y="494059"/>
                </a:lnTo>
                <a:lnTo>
                  <a:pt x="2332" y="497013"/>
                </a:lnTo>
                <a:lnTo>
                  <a:pt x="9532" y="5029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48"/>
          <p:cNvSpPr/>
          <p:nvPr/>
        </p:nvSpPr>
        <p:spPr>
          <a:xfrm>
            <a:off x="7432321" y="4480559"/>
            <a:ext cx="117525" cy="159759"/>
          </a:xfrm>
          <a:custGeom>
            <a:avLst/>
            <a:gdLst/>
            <a:ahLst/>
            <a:cxnLst/>
            <a:rect l="0" t="0" r="0" b="0"/>
            <a:pathLst>
              <a:path w="117525" h="159759">
                <a:moveTo>
                  <a:pt x="65759" y="0"/>
                </a:moveTo>
                <a:lnTo>
                  <a:pt x="59691" y="6068"/>
                </a:lnTo>
                <a:lnTo>
                  <a:pt x="57903" y="9126"/>
                </a:lnTo>
                <a:lnTo>
                  <a:pt x="56711" y="12434"/>
                </a:lnTo>
                <a:lnTo>
                  <a:pt x="55917" y="15909"/>
                </a:lnTo>
                <a:lnTo>
                  <a:pt x="52847" y="23307"/>
                </a:lnTo>
                <a:lnTo>
                  <a:pt x="48261" y="33318"/>
                </a:lnTo>
                <a:lnTo>
                  <a:pt x="42663" y="45072"/>
                </a:lnTo>
                <a:lnTo>
                  <a:pt x="36392" y="56718"/>
                </a:lnTo>
                <a:lnTo>
                  <a:pt x="29670" y="68292"/>
                </a:lnTo>
                <a:lnTo>
                  <a:pt x="22650" y="79818"/>
                </a:lnTo>
                <a:lnTo>
                  <a:pt x="16700" y="90042"/>
                </a:lnTo>
                <a:lnTo>
                  <a:pt x="6701" y="108176"/>
                </a:lnTo>
                <a:lnTo>
                  <a:pt x="3527" y="116567"/>
                </a:lnTo>
                <a:lnTo>
                  <a:pt x="1411" y="124702"/>
                </a:lnTo>
                <a:lnTo>
                  <a:pt x="0" y="132664"/>
                </a:lnTo>
                <a:lnTo>
                  <a:pt x="329" y="139243"/>
                </a:lnTo>
                <a:lnTo>
                  <a:pt x="1819" y="144899"/>
                </a:lnTo>
                <a:lnTo>
                  <a:pt x="4082" y="149939"/>
                </a:lnTo>
                <a:lnTo>
                  <a:pt x="6861" y="153300"/>
                </a:lnTo>
                <a:lnTo>
                  <a:pt x="9983" y="155540"/>
                </a:lnTo>
                <a:lnTo>
                  <a:pt x="18052" y="159136"/>
                </a:lnTo>
                <a:lnTo>
                  <a:pt x="21255" y="159431"/>
                </a:lnTo>
                <a:lnTo>
                  <a:pt x="25929" y="159627"/>
                </a:lnTo>
                <a:lnTo>
                  <a:pt x="31586" y="159758"/>
                </a:lnTo>
                <a:lnTo>
                  <a:pt x="36626" y="158576"/>
                </a:lnTo>
                <a:lnTo>
                  <a:pt x="41257" y="156517"/>
                </a:lnTo>
                <a:lnTo>
                  <a:pt x="45614" y="153875"/>
                </a:lnTo>
                <a:lnTo>
                  <a:pt x="49789" y="150843"/>
                </a:lnTo>
                <a:lnTo>
                  <a:pt x="53842" y="147553"/>
                </a:lnTo>
                <a:lnTo>
                  <a:pt x="57814" y="144088"/>
                </a:lnTo>
                <a:lnTo>
                  <a:pt x="61733" y="140509"/>
                </a:lnTo>
                <a:lnTo>
                  <a:pt x="69473" y="133145"/>
                </a:lnTo>
                <a:lnTo>
                  <a:pt x="74585" y="129404"/>
                </a:lnTo>
                <a:lnTo>
                  <a:pt x="80533" y="125639"/>
                </a:lnTo>
                <a:lnTo>
                  <a:pt x="87038" y="121860"/>
                </a:lnTo>
                <a:lnTo>
                  <a:pt x="92645" y="118070"/>
                </a:lnTo>
                <a:lnTo>
                  <a:pt x="97653" y="114274"/>
                </a:lnTo>
                <a:lnTo>
                  <a:pt x="102261" y="110472"/>
                </a:lnTo>
                <a:lnTo>
                  <a:pt x="105334" y="106668"/>
                </a:lnTo>
                <a:lnTo>
                  <a:pt x="107382" y="102862"/>
                </a:lnTo>
                <a:lnTo>
                  <a:pt x="110928" y="92707"/>
                </a:lnTo>
                <a:lnTo>
                  <a:pt x="116737" y="75493"/>
                </a:lnTo>
                <a:lnTo>
                  <a:pt x="117524" y="66839"/>
                </a:lnTo>
                <a:lnTo>
                  <a:pt x="116779" y="58530"/>
                </a:lnTo>
                <a:lnTo>
                  <a:pt x="115012" y="50450"/>
                </a:lnTo>
                <a:lnTo>
                  <a:pt x="111294" y="45063"/>
                </a:lnTo>
                <a:lnTo>
                  <a:pt x="106276" y="41473"/>
                </a:lnTo>
                <a:lnTo>
                  <a:pt x="100390" y="39078"/>
                </a:lnTo>
                <a:lnTo>
                  <a:pt x="95197" y="36212"/>
                </a:lnTo>
                <a:lnTo>
                  <a:pt x="90464" y="33032"/>
                </a:lnTo>
                <a:lnTo>
                  <a:pt x="86038" y="29641"/>
                </a:lnTo>
                <a:lnTo>
                  <a:pt x="81818" y="27381"/>
                </a:lnTo>
                <a:lnTo>
                  <a:pt x="77736" y="25874"/>
                </a:lnTo>
                <a:lnTo>
                  <a:pt x="73743" y="24869"/>
                </a:lnTo>
                <a:lnTo>
                  <a:pt x="69811" y="24200"/>
                </a:lnTo>
                <a:lnTo>
                  <a:pt x="65920" y="23753"/>
                </a:lnTo>
                <a:lnTo>
                  <a:pt x="31469" y="228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94"/>
          <p:cNvSpPr/>
          <p:nvPr/>
        </p:nvSpPr>
        <p:spPr>
          <a:xfrm>
            <a:off x="3028950" y="1566381"/>
            <a:ext cx="1748791" cy="971033"/>
          </a:xfrm>
          <a:custGeom>
            <a:avLst/>
            <a:gdLst/>
            <a:ahLst/>
            <a:cxnLst/>
            <a:rect l="0" t="0" r="0" b="0"/>
            <a:pathLst>
              <a:path w="1748791" h="971033">
                <a:moveTo>
                  <a:pt x="0" y="662469"/>
                </a:moveTo>
                <a:lnTo>
                  <a:pt x="0" y="668536"/>
                </a:lnTo>
                <a:lnTo>
                  <a:pt x="1270" y="671594"/>
                </a:lnTo>
                <a:lnTo>
                  <a:pt x="7855" y="681964"/>
                </a:lnTo>
                <a:lnTo>
                  <a:pt x="10959" y="694560"/>
                </a:lnTo>
                <a:lnTo>
                  <a:pt x="11290" y="702175"/>
                </a:lnTo>
                <a:lnTo>
                  <a:pt x="12606" y="705449"/>
                </a:lnTo>
                <a:lnTo>
                  <a:pt x="17456" y="712474"/>
                </a:lnTo>
                <a:lnTo>
                  <a:pt x="33394" y="729637"/>
                </a:lnTo>
                <a:lnTo>
                  <a:pt x="37502" y="736458"/>
                </a:lnTo>
                <a:lnTo>
                  <a:pt x="47483" y="762268"/>
                </a:lnTo>
                <a:lnTo>
                  <a:pt x="65002" y="786524"/>
                </a:lnTo>
                <a:lnTo>
                  <a:pt x="76268" y="811409"/>
                </a:lnTo>
                <a:lnTo>
                  <a:pt x="83850" y="823068"/>
                </a:lnTo>
                <a:lnTo>
                  <a:pt x="88066" y="835869"/>
                </a:lnTo>
                <a:lnTo>
                  <a:pt x="89191" y="842839"/>
                </a:lnTo>
                <a:lnTo>
                  <a:pt x="93827" y="853970"/>
                </a:lnTo>
                <a:lnTo>
                  <a:pt x="107151" y="877531"/>
                </a:lnTo>
                <a:lnTo>
                  <a:pt x="111123" y="888439"/>
                </a:lnTo>
                <a:lnTo>
                  <a:pt x="114158" y="898790"/>
                </a:lnTo>
                <a:lnTo>
                  <a:pt x="123006" y="917627"/>
                </a:lnTo>
                <a:lnTo>
                  <a:pt x="132402" y="931817"/>
                </a:lnTo>
                <a:lnTo>
                  <a:pt x="137020" y="944064"/>
                </a:lnTo>
                <a:lnTo>
                  <a:pt x="146815" y="957345"/>
                </a:lnTo>
                <a:lnTo>
                  <a:pt x="159503" y="970548"/>
                </a:lnTo>
                <a:lnTo>
                  <a:pt x="169815" y="971032"/>
                </a:lnTo>
                <a:lnTo>
                  <a:pt x="170723" y="964284"/>
                </a:lnTo>
                <a:lnTo>
                  <a:pt x="171306" y="939256"/>
                </a:lnTo>
                <a:lnTo>
                  <a:pt x="178159" y="914602"/>
                </a:lnTo>
                <a:lnTo>
                  <a:pt x="187132" y="886288"/>
                </a:lnTo>
                <a:lnTo>
                  <a:pt x="193453" y="856068"/>
                </a:lnTo>
                <a:lnTo>
                  <a:pt x="201534" y="829757"/>
                </a:lnTo>
                <a:lnTo>
                  <a:pt x="204494" y="799665"/>
                </a:lnTo>
                <a:lnTo>
                  <a:pt x="206641" y="774098"/>
                </a:lnTo>
                <a:lnTo>
                  <a:pt x="211643" y="758225"/>
                </a:lnTo>
                <a:lnTo>
                  <a:pt x="214755" y="742816"/>
                </a:lnTo>
                <a:lnTo>
                  <a:pt x="218100" y="722384"/>
                </a:lnTo>
                <a:lnTo>
                  <a:pt x="221600" y="698602"/>
                </a:lnTo>
                <a:lnTo>
                  <a:pt x="228875" y="638311"/>
                </a:lnTo>
                <a:lnTo>
                  <a:pt x="232593" y="604454"/>
                </a:lnTo>
                <a:lnTo>
                  <a:pt x="235072" y="578072"/>
                </a:lnTo>
                <a:lnTo>
                  <a:pt x="236725" y="556674"/>
                </a:lnTo>
                <a:lnTo>
                  <a:pt x="237826" y="538599"/>
                </a:lnTo>
                <a:lnTo>
                  <a:pt x="242437" y="508355"/>
                </a:lnTo>
                <a:lnTo>
                  <a:pt x="247450" y="482214"/>
                </a:lnTo>
                <a:lnTo>
                  <a:pt x="249677" y="457895"/>
                </a:lnTo>
                <a:lnTo>
                  <a:pt x="256999" y="428852"/>
                </a:lnTo>
                <a:lnTo>
                  <a:pt x="267212" y="398092"/>
                </a:lnTo>
                <a:lnTo>
                  <a:pt x="272214" y="370916"/>
                </a:lnTo>
                <a:lnTo>
                  <a:pt x="279763" y="340709"/>
                </a:lnTo>
                <a:lnTo>
                  <a:pt x="290044" y="313697"/>
                </a:lnTo>
                <a:lnTo>
                  <a:pt x="294008" y="290712"/>
                </a:lnTo>
                <a:lnTo>
                  <a:pt x="297040" y="263563"/>
                </a:lnTo>
                <a:lnTo>
                  <a:pt x="302621" y="234564"/>
                </a:lnTo>
                <a:lnTo>
                  <a:pt x="304617" y="218449"/>
                </a:lnTo>
                <a:lnTo>
                  <a:pt x="305948" y="201355"/>
                </a:lnTo>
                <a:lnTo>
                  <a:pt x="307821" y="160506"/>
                </a:lnTo>
                <a:lnTo>
                  <a:pt x="308084" y="152567"/>
                </a:lnTo>
                <a:lnTo>
                  <a:pt x="310799" y="144734"/>
                </a:lnTo>
                <a:lnTo>
                  <a:pt x="320589" y="129258"/>
                </a:lnTo>
                <a:lnTo>
                  <a:pt x="333407" y="117299"/>
                </a:lnTo>
                <a:lnTo>
                  <a:pt x="346301" y="109021"/>
                </a:lnTo>
                <a:lnTo>
                  <a:pt x="388720" y="95125"/>
                </a:lnTo>
                <a:lnTo>
                  <a:pt x="400517" y="92816"/>
                </a:lnTo>
                <a:lnTo>
                  <a:pt x="444638" y="91516"/>
                </a:lnTo>
                <a:lnTo>
                  <a:pt x="499903" y="91131"/>
                </a:lnTo>
                <a:lnTo>
                  <a:pt x="544359" y="84949"/>
                </a:lnTo>
                <a:lnTo>
                  <a:pt x="594784" y="79337"/>
                </a:lnTo>
                <a:lnTo>
                  <a:pt x="648960" y="70703"/>
                </a:lnTo>
                <a:lnTo>
                  <a:pt x="696726" y="68621"/>
                </a:lnTo>
                <a:lnTo>
                  <a:pt x="737438" y="62193"/>
                </a:lnTo>
                <a:lnTo>
                  <a:pt x="796706" y="56498"/>
                </a:lnTo>
                <a:lnTo>
                  <a:pt x="842133" y="49146"/>
                </a:lnTo>
                <a:lnTo>
                  <a:pt x="889036" y="46403"/>
                </a:lnTo>
                <a:lnTo>
                  <a:pt x="941316" y="44321"/>
                </a:lnTo>
                <a:lnTo>
                  <a:pt x="995894" y="37495"/>
                </a:lnTo>
                <a:lnTo>
                  <a:pt x="1022069" y="36269"/>
                </a:lnTo>
                <a:lnTo>
                  <a:pt x="1050949" y="35452"/>
                </a:lnTo>
                <a:lnTo>
                  <a:pt x="1082903" y="33638"/>
                </a:lnTo>
                <a:lnTo>
                  <a:pt x="1180932" y="26286"/>
                </a:lnTo>
                <a:lnTo>
                  <a:pt x="1226322" y="24121"/>
                </a:lnTo>
                <a:lnTo>
                  <a:pt x="1266815" y="23158"/>
                </a:lnTo>
                <a:lnTo>
                  <a:pt x="1338484" y="22541"/>
                </a:lnTo>
                <a:lnTo>
                  <a:pt x="1387361" y="19069"/>
                </a:lnTo>
                <a:lnTo>
                  <a:pt x="1416398" y="16366"/>
                </a:lnTo>
                <a:lnTo>
                  <a:pt x="1465593" y="13362"/>
                </a:lnTo>
                <a:lnTo>
                  <a:pt x="1506084" y="12027"/>
                </a:lnTo>
                <a:lnTo>
                  <a:pt x="1551570" y="11275"/>
                </a:lnTo>
                <a:lnTo>
                  <a:pt x="1620920" y="11000"/>
                </a:lnTo>
                <a:lnTo>
                  <a:pt x="1662783" y="4903"/>
                </a:lnTo>
                <a:lnTo>
                  <a:pt x="1713428" y="1121"/>
                </a:lnTo>
                <a:lnTo>
                  <a:pt x="1738312" y="0"/>
                </a:lnTo>
                <a:lnTo>
                  <a:pt x="1741805" y="1113"/>
                </a:lnTo>
                <a:lnTo>
                  <a:pt x="1744133" y="3125"/>
                </a:lnTo>
                <a:lnTo>
                  <a:pt x="1748790" y="109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5"/>
          <p:cNvSpPr/>
          <p:nvPr/>
        </p:nvSpPr>
        <p:spPr>
          <a:xfrm>
            <a:off x="3006089" y="1840385"/>
            <a:ext cx="239484" cy="255970"/>
          </a:xfrm>
          <a:custGeom>
            <a:avLst/>
            <a:gdLst/>
            <a:ahLst/>
            <a:cxnLst/>
            <a:rect l="0" t="0" r="0" b="0"/>
            <a:pathLst>
              <a:path w="239484" h="255970">
                <a:moveTo>
                  <a:pt x="0" y="45565"/>
                </a:moveTo>
                <a:lnTo>
                  <a:pt x="0" y="35723"/>
                </a:lnTo>
                <a:lnTo>
                  <a:pt x="6069" y="28537"/>
                </a:lnTo>
                <a:lnTo>
                  <a:pt x="11666" y="25323"/>
                </a:lnTo>
                <a:lnTo>
                  <a:pt x="19207" y="21910"/>
                </a:lnTo>
                <a:lnTo>
                  <a:pt x="28045" y="18365"/>
                </a:lnTo>
                <a:lnTo>
                  <a:pt x="35207" y="16001"/>
                </a:lnTo>
                <a:lnTo>
                  <a:pt x="41251" y="14426"/>
                </a:lnTo>
                <a:lnTo>
                  <a:pt x="46551" y="13375"/>
                </a:lnTo>
                <a:lnTo>
                  <a:pt x="78281" y="5829"/>
                </a:lnTo>
                <a:lnTo>
                  <a:pt x="90288" y="3834"/>
                </a:lnTo>
                <a:lnTo>
                  <a:pt x="102102" y="2504"/>
                </a:lnTo>
                <a:lnTo>
                  <a:pt x="113788" y="1618"/>
                </a:lnTo>
                <a:lnTo>
                  <a:pt x="124119" y="1027"/>
                </a:lnTo>
                <a:lnTo>
                  <a:pt x="142371" y="370"/>
                </a:lnTo>
                <a:lnTo>
                  <a:pt x="166927" y="0"/>
                </a:lnTo>
                <a:lnTo>
                  <a:pt x="174785" y="1218"/>
                </a:lnTo>
                <a:lnTo>
                  <a:pt x="182563" y="3300"/>
                </a:lnTo>
                <a:lnTo>
                  <a:pt x="190289" y="5958"/>
                </a:lnTo>
                <a:lnTo>
                  <a:pt x="196710" y="7731"/>
                </a:lnTo>
                <a:lnTo>
                  <a:pt x="202260" y="8912"/>
                </a:lnTo>
                <a:lnTo>
                  <a:pt x="214225" y="10808"/>
                </a:lnTo>
                <a:lnTo>
                  <a:pt x="215207" y="12233"/>
                </a:lnTo>
                <a:lnTo>
                  <a:pt x="216298" y="17204"/>
                </a:lnTo>
                <a:lnTo>
                  <a:pt x="216783" y="23646"/>
                </a:lnTo>
                <a:lnTo>
                  <a:pt x="216912" y="27143"/>
                </a:lnTo>
                <a:lnTo>
                  <a:pt x="215728" y="30743"/>
                </a:lnTo>
                <a:lnTo>
                  <a:pt x="211026" y="38131"/>
                </a:lnTo>
                <a:lnTo>
                  <a:pt x="204703" y="45647"/>
                </a:lnTo>
                <a:lnTo>
                  <a:pt x="197660" y="53221"/>
                </a:lnTo>
                <a:lnTo>
                  <a:pt x="190296" y="60821"/>
                </a:lnTo>
                <a:lnTo>
                  <a:pt x="186554" y="63355"/>
                </a:lnTo>
                <a:lnTo>
                  <a:pt x="182789" y="65045"/>
                </a:lnTo>
                <a:lnTo>
                  <a:pt x="179010" y="66172"/>
                </a:lnTo>
                <a:lnTo>
                  <a:pt x="175220" y="68193"/>
                </a:lnTo>
                <a:lnTo>
                  <a:pt x="171424" y="70810"/>
                </a:lnTo>
                <a:lnTo>
                  <a:pt x="167623" y="73825"/>
                </a:lnTo>
                <a:lnTo>
                  <a:pt x="163818" y="77105"/>
                </a:lnTo>
                <a:lnTo>
                  <a:pt x="160013" y="80561"/>
                </a:lnTo>
                <a:lnTo>
                  <a:pt x="156205" y="84136"/>
                </a:lnTo>
                <a:lnTo>
                  <a:pt x="152397" y="86519"/>
                </a:lnTo>
                <a:lnTo>
                  <a:pt x="148588" y="88107"/>
                </a:lnTo>
                <a:lnTo>
                  <a:pt x="144779" y="89166"/>
                </a:lnTo>
                <a:lnTo>
                  <a:pt x="142239" y="91142"/>
                </a:lnTo>
                <a:lnTo>
                  <a:pt x="140547" y="93730"/>
                </a:lnTo>
                <a:lnTo>
                  <a:pt x="139418" y="96725"/>
                </a:lnTo>
                <a:lnTo>
                  <a:pt x="137395" y="98721"/>
                </a:lnTo>
                <a:lnTo>
                  <a:pt x="134777" y="100052"/>
                </a:lnTo>
                <a:lnTo>
                  <a:pt x="131762" y="100940"/>
                </a:lnTo>
                <a:lnTo>
                  <a:pt x="129751" y="102801"/>
                </a:lnTo>
                <a:lnTo>
                  <a:pt x="128411" y="105312"/>
                </a:lnTo>
                <a:lnTo>
                  <a:pt x="127517" y="108256"/>
                </a:lnTo>
                <a:lnTo>
                  <a:pt x="125652" y="110219"/>
                </a:lnTo>
                <a:lnTo>
                  <a:pt x="123138" y="111528"/>
                </a:lnTo>
                <a:lnTo>
                  <a:pt x="114818" y="113991"/>
                </a:lnTo>
                <a:lnTo>
                  <a:pt x="120522" y="114099"/>
                </a:lnTo>
                <a:lnTo>
                  <a:pt x="201677" y="114144"/>
                </a:lnTo>
                <a:lnTo>
                  <a:pt x="208111" y="115414"/>
                </a:lnTo>
                <a:lnTo>
                  <a:pt x="213671" y="117531"/>
                </a:lnTo>
                <a:lnTo>
                  <a:pt x="218647" y="120212"/>
                </a:lnTo>
                <a:lnTo>
                  <a:pt x="221965" y="123270"/>
                </a:lnTo>
                <a:lnTo>
                  <a:pt x="224177" y="126578"/>
                </a:lnTo>
                <a:lnTo>
                  <a:pt x="225652" y="130053"/>
                </a:lnTo>
                <a:lnTo>
                  <a:pt x="230677" y="137302"/>
                </a:lnTo>
                <a:lnTo>
                  <a:pt x="233794" y="141013"/>
                </a:lnTo>
                <a:lnTo>
                  <a:pt x="235873" y="144757"/>
                </a:lnTo>
                <a:lnTo>
                  <a:pt x="238183" y="152303"/>
                </a:lnTo>
                <a:lnTo>
                  <a:pt x="238799" y="157364"/>
                </a:lnTo>
                <a:lnTo>
                  <a:pt x="239210" y="163277"/>
                </a:lnTo>
                <a:lnTo>
                  <a:pt x="239483" y="169760"/>
                </a:lnTo>
                <a:lnTo>
                  <a:pt x="238396" y="175351"/>
                </a:lnTo>
                <a:lnTo>
                  <a:pt x="236400" y="180349"/>
                </a:lnTo>
                <a:lnTo>
                  <a:pt x="233801" y="184951"/>
                </a:lnTo>
                <a:lnTo>
                  <a:pt x="227525" y="196837"/>
                </a:lnTo>
                <a:lnTo>
                  <a:pt x="224074" y="203563"/>
                </a:lnTo>
                <a:lnTo>
                  <a:pt x="219232" y="210587"/>
                </a:lnTo>
                <a:lnTo>
                  <a:pt x="213465" y="217809"/>
                </a:lnTo>
                <a:lnTo>
                  <a:pt x="207080" y="225165"/>
                </a:lnTo>
                <a:lnTo>
                  <a:pt x="196600" y="236723"/>
                </a:lnTo>
                <a:lnTo>
                  <a:pt x="192027" y="241584"/>
                </a:lnTo>
                <a:lnTo>
                  <a:pt x="185168" y="246094"/>
                </a:lnTo>
                <a:lnTo>
                  <a:pt x="176785" y="250371"/>
                </a:lnTo>
                <a:lnTo>
                  <a:pt x="167387" y="254492"/>
                </a:lnTo>
                <a:lnTo>
                  <a:pt x="159852" y="255969"/>
                </a:lnTo>
                <a:lnTo>
                  <a:pt x="153558" y="255685"/>
                </a:lnTo>
                <a:lnTo>
                  <a:pt x="140400" y="252170"/>
                </a:lnTo>
                <a:lnTo>
                  <a:pt x="135214" y="251689"/>
                </a:lnTo>
                <a:lnTo>
                  <a:pt x="132052" y="251561"/>
                </a:lnTo>
                <a:lnTo>
                  <a:pt x="128675" y="250205"/>
                </a:lnTo>
                <a:lnTo>
                  <a:pt x="121536" y="245313"/>
                </a:lnTo>
                <a:lnTo>
                  <a:pt x="114460" y="239679"/>
                </a:lnTo>
                <a:lnTo>
                  <a:pt x="104648" y="230175"/>
                </a:lnTo>
                <a:lnTo>
                  <a:pt x="80011" y="2055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6"/>
          <p:cNvSpPr/>
          <p:nvPr/>
        </p:nvSpPr>
        <p:spPr>
          <a:xfrm>
            <a:off x="3771900" y="1920239"/>
            <a:ext cx="468630" cy="548641"/>
          </a:xfrm>
          <a:custGeom>
            <a:avLst/>
            <a:gdLst/>
            <a:ahLst/>
            <a:cxnLst/>
            <a:rect l="0" t="0" r="0" b="0"/>
            <a:pathLst>
              <a:path w="468630" h="548641">
                <a:moveTo>
                  <a:pt x="0" y="0"/>
                </a:moveTo>
                <a:lnTo>
                  <a:pt x="0" y="6068"/>
                </a:lnTo>
                <a:lnTo>
                  <a:pt x="1270" y="9126"/>
                </a:lnTo>
                <a:lnTo>
                  <a:pt x="7855" y="19497"/>
                </a:lnTo>
                <a:lnTo>
                  <a:pt x="12910" y="33153"/>
                </a:lnTo>
                <a:lnTo>
                  <a:pt x="32701" y="67227"/>
                </a:lnTo>
                <a:lnTo>
                  <a:pt x="41204" y="83219"/>
                </a:lnTo>
                <a:lnTo>
                  <a:pt x="60866" y="121841"/>
                </a:lnTo>
                <a:lnTo>
                  <a:pt x="71058" y="134568"/>
                </a:lnTo>
                <a:lnTo>
                  <a:pt x="85472" y="150672"/>
                </a:lnTo>
                <a:lnTo>
                  <a:pt x="102701" y="169028"/>
                </a:lnTo>
                <a:lnTo>
                  <a:pt x="116727" y="185076"/>
                </a:lnTo>
                <a:lnTo>
                  <a:pt x="128618" y="199584"/>
                </a:lnTo>
                <a:lnTo>
                  <a:pt x="139085" y="213066"/>
                </a:lnTo>
                <a:lnTo>
                  <a:pt x="148604" y="225864"/>
                </a:lnTo>
                <a:lnTo>
                  <a:pt x="165953" y="250244"/>
                </a:lnTo>
                <a:lnTo>
                  <a:pt x="183025" y="270970"/>
                </a:lnTo>
                <a:lnTo>
                  <a:pt x="232474" y="327865"/>
                </a:lnTo>
                <a:lnTo>
                  <a:pt x="272231" y="371778"/>
                </a:lnTo>
                <a:lnTo>
                  <a:pt x="312648" y="414533"/>
                </a:lnTo>
                <a:lnTo>
                  <a:pt x="374146" y="476888"/>
                </a:lnTo>
                <a:lnTo>
                  <a:pt x="398697" y="501510"/>
                </a:lnTo>
                <a:lnTo>
                  <a:pt x="408038" y="509600"/>
                </a:lnTo>
                <a:lnTo>
                  <a:pt x="421804" y="518589"/>
                </a:lnTo>
                <a:lnTo>
                  <a:pt x="432155" y="525971"/>
                </a:lnTo>
                <a:lnTo>
                  <a:pt x="436693" y="529718"/>
                </a:lnTo>
                <a:lnTo>
                  <a:pt x="445122" y="533880"/>
                </a:lnTo>
                <a:lnTo>
                  <a:pt x="449148" y="534990"/>
                </a:lnTo>
                <a:lnTo>
                  <a:pt x="457008" y="539611"/>
                </a:lnTo>
                <a:lnTo>
                  <a:pt x="468629" y="5486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7"/>
          <p:cNvSpPr/>
          <p:nvPr/>
        </p:nvSpPr>
        <p:spPr>
          <a:xfrm>
            <a:off x="3771900" y="1931669"/>
            <a:ext cx="502921" cy="662941"/>
          </a:xfrm>
          <a:custGeom>
            <a:avLst/>
            <a:gdLst/>
            <a:ahLst/>
            <a:cxnLst/>
            <a:rect l="0" t="0" r="0" b="0"/>
            <a:pathLst>
              <a:path w="502921" h="662941">
                <a:moveTo>
                  <a:pt x="502920" y="0"/>
                </a:moveTo>
                <a:lnTo>
                  <a:pt x="496852" y="6068"/>
                </a:lnTo>
                <a:lnTo>
                  <a:pt x="495064" y="10396"/>
                </a:lnTo>
                <a:lnTo>
                  <a:pt x="493078" y="21977"/>
                </a:lnTo>
                <a:lnTo>
                  <a:pt x="485422" y="38978"/>
                </a:lnTo>
                <a:lnTo>
                  <a:pt x="474823" y="59234"/>
                </a:lnTo>
                <a:lnTo>
                  <a:pt x="470219" y="69969"/>
                </a:lnTo>
                <a:lnTo>
                  <a:pt x="465879" y="80936"/>
                </a:lnTo>
                <a:lnTo>
                  <a:pt x="460446" y="92058"/>
                </a:lnTo>
                <a:lnTo>
                  <a:pt x="454284" y="103282"/>
                </a:lnTo>
                <a:lnTo>
                  <a:pt x="447636" y="114575"/>
                </a:lnTo>
                <a:lnTo>
                  <a:pt x="439394" y="127184"/>
                </a:lnTo>
                <a:lnTo>
                  <a:pt x="430089" y="140669"/>
                </a:lnTo>
                <a:lnTo>
                  <a:pt x="405781" y="174280"/>
                </a:lnTo>
                <a:lnTo>
                  <a:pt x="324557" y="283411"/>
                </a:lnTo>
                <a:lnTo>
                  <a:pt x="311622" y="299431"/>
                </a:lnTo>
                <a:lnTo>
                  <a:pt x="299187" y="313920"/>
                </a:lnTo>
                <a:lnTo>
                  <a:pt x="287088" y="327390"/>
                </a:lnTo>
                <a:lnTo>
                  <a:pt x="275212" y="341450"/>
                </a:lnTo>
                <a:lnTo>
                  <a:pt x="251856" y="370619"/>
                </a:lnTo>
                <a:lnTo>
                  <a:pt x="240294" y="382970"/>
                </a:lnTo>
                <a:lnTo>
                  <a:pt x="228776" y="393743"/>
                </a:lnTo>
                <a:lnTo>
                  <a:pt x="217287" y="403466"/>
                </a:lnTo>
                <a:lnTo>
                  <a:pt x="207088" y="413757"/>
                </a:lnTo>
                <a:lnTo>
                  <a:pt x="197749" y="424428"/>
                </a:lnTo>
                <a:lnTo>
                  <a:pt x="188982" y="435352"/>
                </a:lnTo>
                <a:lnTo>
                  <a:pt x="180598" y="445175"/>
                </a:lnTo>
                <a:lnTo>
                  <a:pt x="172468" y="454264"/>
                </a:lnTo>
                <a:lnTo>
                  <a:pt x="164509" y="462863"/>
                </a:lnTo>
                <a:lnTo>
                  <a:pt x="100793" y="535460"/>
                </a:lnTo>
                <a:lnTo>
                  <a:pt x="72737" y="565642"/>
                </a:lnTo>
                <a:lnTo>
                  <a:pt x="62461" y="577755"/>
                </a:lnTo>
                <a:lnTo>
                  <a:pt x="47657" y="597987"/>
                </a:lnTo>
                <a:lnTo>
                  <a:pt x="39391" y="608208"/>
                </a:lnTo>
                <a:lnTo>
                  <a:pt x="30071" y="618832"/>
                </a:lnTo>
                <a:lnTo>
                  <a:pt x="20047" y="629725"/>
                </a:lnTo>
                <a:lnTo>
                  <a:pt x="8910" y="645215"/>
                </a:lnTo>
                <a:lnTo>
                  <a:pt x="0" y="6629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8"/>
          <p:cNvSpPr/>
          <p:nvPr/>
        </p:nvSpPr>
        <p:spPr>
          <a:xfrm>
            <a:off x="5875020" y="2127616"/>
            <a:ext cx="320040" cy="89804"/>
          </a:xfrm>
          <a:custGeom>
            <a:avLst/>
            <a:gdLst/>
            <a:ahLst/>
            <a:cxnLst/>
            <a:rect l="0" t="0" r="0" b="0"/>
            <a:pathLst>
              <a:path w="320040" h="89804">
                <a:moveTo>
                  <a:pt x="0" y="89803"/>
                </a:moveTo>
                <a:lnTo>
                  <a:pt x="0" y="83736"/>
                </a:lnTo>
                <a:lnTo>
                  <a:pt x="1270" y="81948"/>
                </a:lnTo>
                <a:lnTo>
                  <a:pt x="3387" y="80757"/>
                </a:lnTo>
                <a:lnTo>
                  <a:pt x="9125" y="79433"/>
                </a:lnTo>
                <a:lnTo>
                  <a:pt x="15908" y="78844"/>
                </a:lnTo>
                <a:lnTo>
                  <a:pt x="20765" y="77417"/>
                </a:lnTo>
                <a:lnTo>
                  <a:pt x="26544" y="75196"/>
                </a:lnTo>
                <a:lnTo>
                  <a:pt x="32936" y="72445"/>
                </a:lnTo>
                <a:lnTo>
                  <a:pt x="41007" y="69341"/>
                </a:lnTo>
                <a:lnTo>
                  <a:pt x="60135" y="62506"/>
                </a:lnTo>
                <a:lnTo>
                  <a:pt x="76920" y="57635"/>
                </a:lnTo>
                <a:lnTo>
                  <a:pt x="122663" y="45450"/>
                </a:lnTo>
                <a:lnTo>
                  <a:pt x="141465" y="39914"/>
                </a:lnTo>
                <a:lnTo>
                  <a:pt x="156540" y="34954"/>
                </a:lnTo>
                <a:lnTo>
                  <a:pt x="169130" y="30377"/>
                </a:lnTo>
                <a:lnTo>
                  <a:pt x="181333" y="27326"/>
                </a:lnTo>
                <a:lnTo>
                  <a:pt x="193278" y="25292"/>
                </a:lnTo>
                <a:lnTo>
                  <a:pt x="205052" y="23936"/>
                </a:lnTo>
                <a:lnTo>
                  <a:pt x="215441" y="21762"/>
                </a:lnTo>
                <a:lnTo>
                  <a:pt x="224908" y="19042"/>
                </a:lnTo>
                <a:lnTo>
                  <a:pt x="233758" y="15959"/>
                </a:lnTo>
                <a:lnTo>
                  <a:pt x="242198" y="13904"/>
                </a:lnTo>
                <a:lnTo>
                  <a:pt x="250366" y="12534"/>
                </a:lnTo>
                <a:lnTo>
                  <a:pt x="258350" y="11620"/>
                </a:lnTo>
                <a:lnTo>
                  <a:pt x="264943" y="11011"/>
                </a:lnTo>
                <a:lnTo>
                  <a:pt x="270609" y="10606"/>
                </a:lnTo>
                <a:lnTo>
                  <a:pt x="275655" y="10335"/>
                </a:lnTo>
                <a:lnTo>
                  <a:pt x="280291" y="8884"/>
                </a:lnTo>
                <a:lnTo>
                  <a:pt x="284650" y="6647"/>
                </a:lnTo>
                <a:lnTo>
                  <a:pt x="288827" y="3886"/>
                </a:lnTo>
                <a:lnTo>
                  <a:pt x="292881" y="2045"/>
                </a:lnTo>
                <a:lnTo>
                  <a:pt x="300772" y="0"/>
                </a:lnTo>
                <a:lnTo>
                  <a:pt x="304655" y="724"/>
                </a:lnTo>
                <a:lnTo>
                  <a:pt x="308513" y="2477"/>
                </a:lnTo>
                <a:lnTo>
                  <a:pt x="320039" y="97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9"/>
          <p:cNvSpPr/>
          <p:nvPr/>
        </p:nvSpPr>
        <p:spPr>
          <a:xfrm>
            <a:off x="5886450" y="2205989"/>
            <a:ext cx="320040" cy="109457"/>
          </a:xfrm>
          <a:custGeom>
            <a:avLst/>
            <a:gdLst/>
            <a:ahLst/>
            <a:cxnLst/>
            <a:rect l="0" t="0" r="0" b="0"/>
            <a:pathLst>
              <a:path w="320040" h="109457">
                <a:moveTo>
                  <a:pt x="0" y="102870"/>
                </a:moveTo>
                <a:lnTo>
                  <a:pt x="6067" y="108938"/>
                </a:lnTo>
                <a:lnTo>
                  <a:pt x="9125" y="109456"/>
                </a:lnTo>
                <a:lnTo>
                  <a:pt x="12433" y="108530"/>
                </a:lnTo>
                <a:lnTo>
                  <a:pt x="15908" y="106644"/>
                </a:lnTo>
                <a:lnTo>
                  <a:pt x="23157" y="104548"/>
                </a:lnTo>
                <a:lnTo>
                  <a:pt x="31881" y="103616"/>
                </a:lnTo>
                <a:lnTo>
                  <a:pt x="37764" y="103367"/>
                </a:lnTo>
                <a:lnTo>
                  <a:pt x="44226" y="103202"/>
                </a:lnTo>
                <a:lnTo>
                  <a:pt x="49803" y="101821"/>
                </a:lnTo>
                <a:lnTo>
                  <a:pt x="54792" y="99631"/>
                </a:lnTo>
                <a:lnTo>
                  <a:pt x="59388" y="96901"/>
                </a:lnTo>
                <a:lnTo>
                  <a:pt x="64992" y="95081"/>
                </a:lnTo>
                <a:lnTo>
                  <a:pt x="71268" y="93867"/>
                </a:lnTo>
                <a:lnTo>
                  <a:pt x="77992" y="93058"/>
                </a:lnTo>
                <a:lnTo>
                  <a:pt x="85014" y="91249"/>
                </a:lnTo>
                <a:lnTo>
                  <a:pt x="92236" y="88773"/>
                </a:lnTo>
                <a:lnTo>
                  <a:pt x="99591" y="85852"/>
                </a:lnTo>
                <a:lnTo>
                  <a:pt x="107034" y="82635"/>
                </a:lnTo>
                <a:lnTo>
                  <a:pt x="122077" y="75674"/>
                </a:lnTo>
                <a:lnTo>
                  <a:pt x="144826" y="64614"/>
                </a:lnTo>
                <a:lnTo>
                  <a:pt x="153700" y="60856"/>
                </a:lnTo>
                <a:lnTo>
                  <a:pt x="163427" y="57081"/>
                </a:lnTo>
                <a:lnTo>
                  <a:pt x="173721" y="53294"/>
                </a:lnTo>
                <a:lnTo>
                  <a:pt x="181854" y="49500"/>
                </a:lnTo>
                <a:lnTo>
                  <a:pt x="188546" y="45700"/>
                </a:lnTo>
                <a:lnTo>
                  <a:pt x="194277" y="41897"/>
                </a:lnTo>
                <a:lnTo>
                  <a:pt x="205718" y="36821"/>
                </a:lnTo>
                <a:lnTo>
                  <a:pt x="220965" y="30898"/>
                </a:lnTo>
                <a:lnTo>
                  <a:pt x="238750" y="24409"/>
                </a:lnTo>
                <a:lnTo>
                  <a:pt x="251877" y="20083"/>
                </a:lnTo>
                <a:lnTo>
                  <a:pt x="261897" y="17199"/>
                </a:lnTo>
                <a:lnTo>
                  <a:pt x="269848" y="15276"/>
                </a:lnTo>
                <a:lnTo>
                  <a:pt x="277688" y="12724"/>
                </a:lnTo>
                <a:lnTo>
                  <a:pt x="285456" y="9753"/>
                </a:lnTo>
                <a:lnTo>
                  <a:pt x="32003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0"/>
          <p:cNvSpPr/>
          <p:nvPr/>
        </p:nvSpPr>
        <p:spPr>
          <a:xfrm>
            <a:off x="6423659" y="2000250"/>
            <a:ext cx="468632" cy="537210"/>
          </a:xfrm>
          <a:custGeom>
            <a:avLst/>
            <a:gdLst/>
            <a:ahLst/>
            <a:cxnLst/>
            <a:rect l="0" t="0" r="0" b="0"/>
            <a:pathLst>
              <a:path w="468632" h="537210">
                <a:moveTo>
                  <a:pt x="0" y="0"/>
                </a:moveTo>
                <a:lnTo>
                  <a:pt x="12136" y="12135"/>
                </a:lnTo>
                <a:lnTo>
                  <a:pt x="24867" y="28253"/>
                </a:lnTo>
                <a:lnTo>
                  <a:pt x="31819" y="37885"/>
                </a:lnTo>
                <a:lnTo>
                  <a:pt x="36452" y="46847"/>
                </a:lnTo>
                <a:lnTo>
                  <a:pt x="41602" y="63577"/>
                </a:lnTo>
                <a:lnTo>
                  <a:pt x="47277" y="76093"/>
                </a:lnTo>
                <a:lnTo>
                  <a:pt x="54032" y="87159"/>
                </a:lnTo>
                <a:lnTo>
                  <a:pt x="61268" y="100544"/>
                </a:lnTo>
                <a:lnTo>
                  <a:pt x="72482" y="116292"/>
                </a:lnTo>
                <a:lnTo>
                  <a:pt x="83438" y="128308"/>
                </a:lnTo>
                <a:lnTo>
                  <a:pt x="95504" y="142116"/>
                </a:lnTo>
                <a:lnTo>
                  <a:pt x="105099" y="156719"/>
                </a:lnTo>
                <a:lnTo>
                  <a:pt x="113598" y="171676"/>
                </a:lnTo>
                <a:lnTo>
                  <a:pt x="122879" y="186790"/>
                </a:lnTo>
                <a:lnTo>
                  <a:pt x="135470" y="201974"/>
                </a:lnTo>
                <a:lnTo>
                  <a:pt x="146146" y="217189"/>
                </a:lnTo>
                <a:lnTo>
                  <a:pt x="156394" y="232418"/>
                </a:lnTo>
                <a:lnTo>
                  <a:pt x="169416" y="247653"/>
                </a:lnTo>
                <a:lnTo>
                  <a:pt x="180282" y="262891"/>
                </a:lnTo>
                <a:lnTo>
                  <a:pt x="184959" y="270511"/>
                </a:lnTo>
                <a:lnTo>
                  <a:pt x="193156" y="280670"/>
                </a:lnTo>
                <a:lnTo>
                  <a:pt x="203700" y="292523"/>
                </a:lnTo>
                <a:lnTo>
                  <a:pt x="215810" y="305505"/>
                </a:lnTo>
                <a:lnTo>
                  <a:pt x="288728" y="379822"/>
                </a:lnTo>
                <a:lnTo>
                  <a:pt x="327290" y="418576"/>
                </a:lnTo>
                <a:lnTo>
                  <a:pt x="342654" y="432721"/>
                </a:lnTo>
                <a:lnTo>
                  <a:pt x="355436" y="443420"/>
                </a:lnTo>
                <a:lnTo>
                  <a:pt x="366498" y="451823"/>
                </a:lnTo>
                <a:lnTo>
                  <a:pt x="376412" y="458695"/>
                </a:lnTo>
                <a:lnTo>
                  <a:pt x="385561" y="464547"/>
                </a:lnTo>
                <a:lnTo>
                  <a:pt x="394201" y="469718"/>
                </a:lnTo>
                <a:lnTo>
                  <a:pt x="407187" y="482236"/>
                </a:lnTo>
                <a:lnTo>
                  <a:pt x="418462" y="496267"/>
                </a:lnTo>
                <a:lnTo>
                  <a:pt x="431940" y="510970"/>
                </a:lnTo>
                <a:lnTo>
                  <a:pt x="443011" y="519197"/>
                </a:lnTo>
                <a:lnTo>
                  <a:pt x="452163" y="522854"/>
                </a:lnTo>
                <a:lnTo>
                  <a:pt x="460465" y="524479"/>
                </a:lnTo>
                <a:lnTo>
                  <a:pt x="463187" y="526183"/>
                </a:lnTo>
                <a:lnTo>
                  <a:pt x="465001" y="528588"/>
                </a:lnTo>
                <a:lnTo>
                  <a:pt x="468631" y="5372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1"/>
          <p:cNvSpPr/>
          <p:nvPr/>
        </p:nvSpPr>
        <p:spPr>
          <a:xfrm>
            <a:off x="6457950" y="2011679"/>
            <a:ext cx="354331" cy="490746"/>
          </a:xfrm>
          <a:custGeom>
            <a:avLst/>
            <a:gdLst/>
            <a:ahLst/>
            <a:cxnLst/>
            <a:rect l="0" t="0" r="0" b="0"/>
            <a:pathLst>
              <a:path w="354331" h="490746">
                <a:moveTo>
                  <a:pt x="354330" y="0"/>
                </a:moveTo>
                <a:lnTo>
                  <a:pt x="342194" y="6068"/>
                </a:lnTo>
                <a:lnTo>
                  <a:pt x="332850" y="12434"/>
                </a:lnTo>
                <a:lnTo>
                  <a:pt x="328579" y="15909"/>
                </a:lnTo>
                <a:lnTo>
                  <a:pt x="320448" y="26545"/>
                </a:lnTo>
                <a:lnTo>
                  <a:pt x="312601" y="39738"/>
                </a:lnTo>
                <a:lnTo>
                  <a:pt x="304880" y="54068"/>
                </a:lnTo>
                <a:lnTo>
                  <a:pt x="281258" y="100687"/>
                </a:lnTo>
                <a:lnTo>
                  <a:pt x="272595" y="116655"/>
                </a:lnTo>
                <a:lnTo>
                  <a:pt x="264279" y="131110"/>
                </a:lnTo>
                <a:lnTo>
                  <a:pt x="178074" y="272702"/>
                </a:lnTo>
                <a:lnTo>
                  <a:pt x="154276" y="310071"/>
                </a:lnTo>
                <a:lnTo>
                  <a:pt x="135870" y="337524"/>
                </a:lnTo>
                <a:lnTo>
                  <a:pt x="121060" y="358366"/>
                </a:lnTo>
                <a:lnTo>
                  <a:pt x="108646" y="374801"/>
                </a:lnTo>
                <a:lnTo>
                  <a:pt x="97832" y="388298"/>
                </a:lnTo>
                <a:lnTo>
                  <a:pt x="88080" y="399835"/>
                </a:lnTo>
                <a:lnTo>
                  <a:pt x="79040" y="412607"/>
                </a:lnTo>
                <a:lnTo>
                  <a:pt x="70473" y="426202"/>
                </a:lnTo>
                <a:lnTo>
                  <a:pt x="62222" y="440344"/>
                </a:lnTo>
                <a:lnTo>
                  <a:pt x="54181" y="452313"/>
                </a:lnTo>
                <a:lnTo>
                  <a:pt x="46280" y="462832"/>
                </a:lnTo>
                <a:lnTo>
                  <a:pt x="38474" y="472385"/>
                </a:lnTo>
                <a:lnTo>
                  <a:pt x="31999" y="478753"/>
                </a:lnTo>
                <a:lnTo>
                  <a:pt x="21418" y="485830"/>
                </a:lnTo>
                <a:lnTo>
                  <a:pt x="12482" y="488975"/>
                </a:lnTo>
                <a:lnTo>
                  <a:pt x="3698" y="490745"/>
                </a:lnTo>
                <a:lnTo>
                  <a:pt x="0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2"/>
          <p:cNvSpPr/>
          <p:nvPr/>
        </p:nvSpPr>
        <p:spPr>
          <a:xfrm>
            <a:off x="7143750" y="1463039"/>
            <a:ext cx="22860" cy="320041"/>
          </a:xfrm>
          <a:custGeom>
            <a:avLst/>
            <a:gdLst/>
            <a:ahLst/>
            <a:cxnLst/>
            <a:rect l="0" t="0" r="0" b="0"/>
            <a:pathLst>
              <a:path w="22860" h="320041">
                <a:moveTo>
                  <a:pt x="0" y="0"/>
                </a:moveTo>
                <a:lnTo>
                  <a:pt x="6067" y="6068"/>
                </a:lnTo>
                <a:lnTo>
                  <a:pt x="7855" y="9126"/>
                </a:lnTo>
                <a:lnTo>
                  <a:pt x="9046" y="12434"/>
                </a:lnTo>
                <a:lnTo>
                  <a:pt x="9841" y="15909"/>
                </a:lnTo>
                <a:lnTo>
                  <a:pt x="10370" y="19496"/>
                </a:lnTo>
                <a:lnTo>
                  <a:pt x="10959" y="26869"/>
                </a:lnTo>
                <a:lnTo>
                  <a:pt x="11388" y="124504"/>
                </a:lnTo>
                <a:lnTo>
                  <a:pt x="10132" y="135073"/>
                </a:lnTo>
                <a:lnTo>
                  <a:pt x="8025" y="144659"/>
                </a:lnTo>
                <a:lnTo>
                  <a:pt x="5350" y="153589"/>
                </a:lnTo>
                <a:lnTo>
                  <a:pt x="3567" y="164623"/>
                </a:lnTo>
                <a:lnTo>
                  <a:pt x="2377" y="177059"/>
                </a:lnTo>
                <a:lnTo>
                  <a:pt x="1585" y="190429"/>
                </a:lnTo>
                <a:lnTo>
                  <a:pt x="2326" y="204423"/>
                </a:lnTo>
                <a:lnTo>
                  <a:pt x="4091" y="218832"/>
                </a:lnTo>
                <a:lnTo>
                  <a:pt x="6537" y="233518"/>
                </a:lnTo>
                <a:lnTo>
                  <a:pt x="8168" y="245849"/>
                </a:lnTo>
                <a:lnTo>
                  <a:pt x="9255" y="256609"/>
                </a:lnTo>
                <a:lnTo>
                  <a:pt x="11000" y="279994"/>
                </a:lnTo>
                <a:lnTo>
                  <a:pt x="11239" y="286579"/>
                </a:lnTo>
                <a:lnTo>
                  <a:pt x="11392" y="301154"/>
                </a:lnTo>
                <a:lnTo>
                  <a:pt x="12675" y="304910"/>
                </a:lnTo>
                <a:lnTo>
                  <a:pt x="14799" y="308683"/>
                </a:lnTo>
                <a:lnTo>
                  <a:pt x="22859" y="3200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3"/>
          <p:cNvSpPr/>
          <p:nvPr/>
        </p:nvSpPr>
        <p:spPr>
          <a:xfrm>
            <a:off x="6983730" y="1840229"/>
            <a:ext cx="365761" cy="11428"/>
          </a:xfrm>
          <a:custGeom>
            <a:avLst/>
            <a:gdLst/>
            <a:ahLst/>
            <a:cxnLst/>
            <a:rect l="0" t="0" r="0" b="0"/>
            <a:pathLst>
              <a:path w="365761" h="11428">
                <a:moveTo>
                  <a:pt x="0" y="0"/>
                </a:moveTo>
                <a:lnTo>
                  <a:pt x="6068" y="6068"/>
                </a:lnTo>
                <a:lnTo>
                  <a:pt x="9125" y="7856"/>
                </a:lnTo>
                <a:lnTo>
                  <a:pt x="12432" y="9047"/>
                </a:lnTo>
                <a:lnTo>
                  <a:pt x="15908" y="9842"/>
                </a:lnTo>
                <a:lnTo>
                  <a:pt x="20765" y="10371"/>
                </a:lnTo>
                <a:lnTo>
                  <a:pt x="26544" y="10724"/>
                </a:lnTo>
                <a:lnTo>
                  <a:pt x="38467" y="11117"/>
                </a:lnTo>
                <a:lnTo>
                  <a:pt x="47999" y="11291"/>
                </a:lnTo>
                <a:lnTo>
                  <a:pt x="149593" y="11427"/>
                </a:lnTo>
                <a:lnTo>
                  <a:pt x="160689" y="10158"/>
                </a:lnTo>
                <a:lnTo>
                  <a:pt x="171896" y="8042"/>
                </a:lnTo>
                <a:lnTo>
                  <a:pt x="183177" y="5362"/>
                </a:lnTo>
                <a:lnTo>
                  <a:pt x="194508" y="3575"/>
                </a:lnTo>
                <a:lnTo>
                  <a:pt x="205872" y="2383"/>
                </a:lnTo>
                <a:lnTo>
                  <a:pt x="217257" y="1589"/>
                </a:lnTo>
                <a:lnTo>
                  <a:pt x="227388" y="1059"/>
                </a:lnTo>
                <a:lnTo>
                  <a:pt x="245418" y="471"/>
                </a:lnTo>
                <a:lnTo>
                  <a:pt x="269848" y="140"/>
                </a:lnTo>
                <a:lnTo>
                  <a:pt x="3657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4"/>
          <p:cNvSpPr/>
          <p:nvPr/>
        </p:nvSpPr>
        <p:spPr>
          <a:xfrm>
            <a:off x="7098030" y="1933283"/>
            <a:ext cx="239336" cy="192180"/>
          </a:xfrm>
          <a:custGeom>
            <a:avLst/>
            <a:gdLst/>
            <a:ahLst/>
            <a:cxnLst/>
            <a:rect l="0" t="0" r="0" b="0"/>
            <a:pathLst>
              <a:path w="239336" h="192180">
                <a:moveTo>
                  <a:pt x="0" y="32677"/>
                </a:moveTo>
                <a:lnTo>
                  <a:pt x="6068" y="20541"/>
                </a:lnTo>
                <a:lnTo>
                  <a:pt x="9125" y="16966"/>
                </a:lnTo>
                <a:lnTo>
                  <a:pt x="12432" y="14583"/>
                </a:lnTo>
                <a:lnTo>
                  <a:pt x="19496" y="11935"/>
                </a:lnTo>
                <a:lnTo>
                  <a:pt x="26867" y="10758"/>
                </a:lnTo>
                <a:lnTo>
                  <a:pt x="31882" y="10444"/>
                </a:lnTo>
                <a:lnTo>
                  <a:pt x="44226" y="10095"/>
                </a:lnTo>
                <a:lnTo>
                  <a:pt x="51073" y="8732"/>
                </a:lnTo>
                <a:lnTo>
                  <a:pt x="58179" y="6554"/>
                </a:lnTo>
                <a:lnTo>
                  <a:pt x="65456" y="3831"/>
                </a:lnTo>
                <a:lnTo>
                  <a:pt x="71577" y="2016"/>
                </a:lnTo>
                <a:lnTo>
                  <a:pt x="76928" y="806"/>
                </a:lnTo>
                <a:lnTo>
                  <a:pt x="81765" y="0"/>
                </a:lnTo>
                <a:lnTo>
                  <a:pt x="87530" y="732"/>
                </a:lnTo>
                <a:lnTo>
                  <a:pt x="93913" y="2490"/>
                </a:lnTo>
                <a:lnTo>
                  <a:pt x="100709" y="4932"/>
                </a:lnTo>
                <a:lnTo>
                  <a:pt x="107779" y="6560"/>
                </a:lnTo>
                <a:lnTo>
                  <a:pt x="115032" y="7646"/>
                </a:lnTo>
                <a:lnTo>
                  <a:pt x="122408" y="8369"/>
                </a:lnTo>
                <a:lnTo>
                  <a:pt x="128595" y="8852"/>
                </a:lnTo>
                <a:lnTo>
                  <a:pt x="133990" y="9173"/>
                </a:lnTo>
                <a:lnTo>
                  <a:pt x="145706" y="9690"/>
                </a:lnTo>
                <a:lnTo>
                  <a:pt x="150694" y="13147"/>
                </a:lnTo>
                <a:lnTo>
                  <a:pt x="153803" y="15847"/>
                </a:lnTo>
                <a:lnTo>
                  <a:pt x="155875" y="18917"/>
                </a:lnTo>
                <a:lnTo>
                  <a:pt x="157257" y="22233"/>
                </a:lnTo>
                <a:lnTo>
                  <a:pt x="158177" y="25714"/>
                </a:lnTo>
                <a:lnTo>
                  <a:pt x="157521" y="28035"/>
                </a:lnTo>
                <a:lnTo>
                  <a:pt x="155814" y="29582"/>
                </a:lnTo>
                <a:lnTo>
                  <a:pt x="153406" y="30614"/>
                </a:lnTo>
                <a:lnTo>
                  <a:pt x="147344" y="35146"/>
                </a:lnTo>
                <a:lnTo>
                  <a:pt x="143949" y="38133"/>
                </a:lnTo>
                <a:lnTo>
                  <a:pt x="140416" y="40124"/>
                </a:lnTo>
                <a:lnTo>
                  <a:pt x="133103" y="42337"/>
                </a:lnTo>
                <a:lnTo>
                  <a:pt x="129376" y="44196"/>
                </a:lnTo>
                <a:lnTo>
                  <a:pt x="125620" y="46706"/>
                </a:lnTo>
                <a:lnTo>
                  <a:pt x="121847" y="49650"/>
                </a:lnTo>
                <a:lnTo>
                  <a:pt x="116790" y="52882"/>
                </a:lnTo>
                <a:lnTo>
                  <a:pt x="110881" y="56307"/>
                </a:lnTo>
                <a:lnTo>
                  <a:pt x="95280" y="64861"/>
                </a:lnTo>
                <a:lnTo>
                  <a:pt x="89759" y="66031"/>
                </a:lnTo>
                <a:lnTo>
                  <a:pt x="85613" y="66550"/>
                </a:lnTo>
                <a:lnTo>
                  <a:pt x="86285" y="66689"/>
                </a:lnTo>
                <a:lnTo>
                  <a:pt x="88003" y="66782"/>
                </a:lnTo>
                <a:lnTo>
                  <a:pt x="154774" y="66950"/>
                </a:lnTo>
                <a:lnTo>
                  <a:pt x="166683" y="68226"/>
                </a:lnTo>
                <a:lnTo>
                  <a:pt x="177162" y="70346"/>
                </a:lnTo>
                <a:lnTo>
                  <a:pt x="186687" y="73029"/>
                </a:lnTo>
                <a:lnTo>
                  <a:pt x="194308" y="74819"/>
                </a:lnTo>
                <a:lnTo>
                  <a:pt x="200659" y="76011"/>
                </a:lnTo>
                <a:lnTo>
                  <a:pt x="206162" y="76806"/>
                </a:lnTo>
                <a:lnTo>
                  <a:pt x="211102" y="78606"/>
                </a:lnTo>
                <a:lnTo>
                  <a:pt x="215664" y="81076"/>
                </a:lnTo>
                <a:lnTo>
                  <a:pt x="219976" y="83993"/>
                </a:lnTo>
                <a:lnTo>
                  <a:pt x="224121" y="87208"/>
                </a:lnTo>
                <a:lnTo>
                  <a:pt x="228153" y="90620"/>
                </a:lnTo>
                <a:lnTo>
                  <a:pt x="232112" y="94166"/>
                </a:lnTo>
                <a:lnTo>
                  <a:pt x="234751" y="97799"/>
                </a:lnTo>
                <a:lnTo>
                  <a:pt x="236511" y="101492"/>
                </a:lnTo>
                <a:lnTo>
                  <a:pt x="237684" y="105223"/>
                </a:lnTo>
                <a:lnTo>
                  <a:pt x="238465" y="108981"/>
                </a:lnTo>
                <a:lnTo>
                  <a:pt x="238988" y="112756"/>
                </a:lnTo>
                <a:lnTo>
                  <a:pt x="239335" y="116543"/>
                </a:lnTo>
                <a:lnTo>
                  <a:pt x="238297" y="120337"/>
                </a:lnTo>
                <a:lnTo>
                  <a:pt x="236334" y="124137"/>
                </a:lnTo>
                <a:lnTo>
                  <a:pt x="233755" y="127940"/>
                </a:lnTo>
                <a:lnTo>
                  <a:pt x="232038" y="131745"/>
                </a:lnTo>
                <a:lnTo>
                  <a:pt x="230891" y="135553"/>
                </a:lnTo>
                <a:lnTo>
                  <a:pt x="230128" y="139361"/>
                </a:lnTo>
                <a:lnTo>
                  <a:pt x="228349" y="143169"/>
                </a:lnTo>
                <a:lnTo>
                  <a:pt x="225892" y="146978"/>
                </a:lnTo>
                <a:lnTo>
                  <a:pt x="222984" y="150788"/>
                </a:lnTo>
                <a:lnTo>
                  <a:pt x="219776" y="154597"/>
                </a:lnTo>
                <a:lnTo>
                  <a:pt x="216367" y="158407"/>
                </a:lnTo>
                <a:lnTo>
                  <a:pt x="212825" y="162217"/>
                </a:lnTo>
                <a:lnTo>
                  <a:pt x="207923" y="164757"/>
                </a:lnTo>
                <a:lnTo>
                  <a:pt x="202115" y="166450"/>
                </a:lnTo>
                <a:lnTo>
                  <a:pt x="195703" y="167579"/>
                </a:lnTo>
                <a:lnTo>
                  <a:pt x="190159" y="169601"/>
                </a:lnTo>
                <a:lnTo>
                  <a:pt x="185192" y="172220"/>
                </a:lnTo>
                <a:lnTo>
                  <a:pt x="180611" y="175235"/>
                </a:lnTo>
                <a:lnTo>
                  <a:pt x="175018" y="177246"/>
                </a:lnTo>
                <a:lnTo>
                  <a:pt x="168748" y="178586"/>
                </a:lnTo>
                <a:lnTo>
                  <a:pt x="162029" y="179479"/>
                </a:lnTo>
                <a:lnTo>
                  <a:pt x="156279" y="181345"/>
                </a:lnTo>
                <a:lnTo>
                  <a:pt x="151176" y="183859"/>
                </a:lnTo>
                <a:lnTo>
                  <a:pt x="146503" y="186805"/>
                </a:lnTo>
                <a:lnTo>
                  <a:pt x="142119" y="188769"/>
                </a:lnTo>
                <a:lnTo>
                  <a:pt x="137926" y="190078"/>
                </a:lnTo>
                <a:lnTo>
                  <a:pt x="133861" y="190951"/>
                </a:lnTo>
                <a:lnTo>
                  <a:pt x="128610" y="191533"/>
                </a:lnTo>
                <a:lnTo>
                  <a:pt x="122570" y="191921"/>
                </a:lnTo>
                <a:lnTo>
                  <a:pt x="116003" y="192179"/>
                </a:lnTo>
                <a:lnTo>
                  <a:pt x="111626" y="191082"/>
                </a:lnTo>
                <a:lnTo>
                  <a:pt x="108706" y="189080"/>
                </a:lnTo>
                <a:lnTo>
                  <a:pt x="106761" y="186475"/>
                </a:lnTo>
                <a:lnTo>
                  <a:pt x="104193" y="184739"/>
                </a:lnTo>
                <a:lnTo>
                  <a:pt x="93243" y="181025"/>
                </a:lnTo>
                <a:lnTo>
                  <a:pt x="87562" y="178566"/>
                </a:lnTo>
                <a:lnTo>
                  <a:pt x="57150" y="1584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5"/>
          <p:cNvSpPr/>
          <p:nvPr/>
        </p:nvSpPr>
        <p:spPr>
          <a:xfrm>
            <a:off x="5109209" y="3017723"/>
            <a:ext cx="800101" cy="537007"/>
          </a:xfrm>
          <a:custGeom>
            <a:avLst/>
            <a:gdLst/>
            <a:ahLst/>
            <a:cxnLst/>
            <a:rect l="0" t="0" r="0" b="0"/>
            <a:pathLst>
              <a:path w="800101" h="537007">
                <a:moveTo>
                  <a:pt x="0" y="537006"/>
                </a:moveTo>
                <a:lnTo>
                  <a:pt x="6069" y="537006"/>
                </a:lnTo>
                <a:lnTo>
                  <a:pt x="9126" y="535736"/>
                </a:lnTo>
                <a:lnTo>
                  <a:pt x="20801" y="527165"/>
                </a:lnTo>
                <a:lnTo>
                  <a:pt x="35023" y="513352"/>
                </a:lnTo>
                <a:lnTo>
                  <a:pt x="49675" y="498750"/>
                </a:lnTo>
                <a:lnTo>
                  <a:pt x="57215" y="487830"/>
                </a:lnTo>
                <a:lnTo>
                  <a:pt x="64799" y="474511"/>
                </a:lnTo>
                <a:lnTo>
                  <a:pt x="72404" y="460124"/>
                </a:lnTo>
                <a:lnTo>
                  <a:pt x="83824" y="443812"/>
                </a:lnTo>
                <a:lnTo>
                  <a:pt x="91442" y="431663"/>
                </a:lnTo>
                <a:lnTo>
                  <a:pt x="99061" y="417797"/>
                </a:lnTo>
                <a:lnTo>
                  <a:pt x="110491" y="395711"/>
                </a:lnTo>
                <a:lnTo>
                  <a:pt x="129541" y="357894"/>
                </a:lnTo>
                <a:lnTo>
                  <a:pt x="137161" y="345208"/>
                </a:lnTo>
                <a:lnTo>
                  <a:pt x="169616" y="294757"/>
                </a:lnTo>
                <a:lnTo>
                  <a:pt x="187992" y="266780"/>
                </a:lnTo>
                <a:lnTo>
                  <a:pt x="195178" y="255255"/>
                </a:lnTo>
                <a:lnTo>
                  <a:pt x="201239" y="245032"/>
                </a:lnTo>
                <a:lnTo>
                  <a:pt x="206550" y="235677"/>
                </a:lnTo>
                <a:lnTo>
                  <a:pt x="212630" y="226900"/>
                </a:lnTo>
                <a:lnTo>
                  <a:pt x="226159" y="210375"/>
                </a:lnTo>
                <a:lnTo>
                  <a:pt x="237252" y="194563"/>
                </a:lnTo>
                <a:lnTo>
                  <a:pt x="247686" y="179070"/>
                </a:lnTo>
                <a:lnTo>
                  <a:pt x="260789" y="163717"/>
                </a:lnTo>
                <a:lnTo>
                  <a:pt x="271693" y="148426"/>
                </a:lnTo>
                <a:lnTo>
                  <a:pt x="282043" y="133164"/>
                </a:lnTo>
                <a:lnTo>
                  <a:pt x="295109" y="117915"/>
                </a:lnTo>
                <a:lnTo>
                  <a:pt x="305997" y="102670"/>
                </a:lnTo>
                <a:lnTo>
                  <a:pt x="315069" y="87428"/>
                </a:lnTo>
                <a:lnTo>
                  <a:pt x="323334" y="72187"/>
                </a:lnTo>
                <a:lnTo>
                  <a:pt x="338014" y="56947"/>
                </a:lnTo>
                <a:lnTo>
                  <a:pt x="354699" y="42977"/>
                </a:lnTo>
                <a:lnTo>
                  <a:pt x="371232" y="27972"/>
                </a:lnTo>
                <a:lnTo>
                  <a:pt x="380045" y="19516"/>
                </a:lnTo>
                <a:lnTo>
                  <a:pt x="382904" y="15483"/>
                </a:lnTo>
                <a:lnTo>
                  <a:pt x="386080" y="7615"/>
                </a:lnTo>
                <a:lnTo>
                  <a:pt x="388197" y="5008"/>
                </a:lnTo>
                <a:lnTo>
                  <a:pt x="390878" y="3271"/>
                </a:lnTo>
                <a:lnTo>
                  <a:pt x="397244" y="1341"/>
                </a:lnTo>
                <a:lnTo>
                  <a:pt x="409355" y="0"/>
                </a:lnTo>
                <a:lnTo>
                  <a:pt x="413922" y="3273"/>
                </a:lnTo>
                <a:lnTo>
                  <a:pt x="416919" y="5924"/>
                </a:lnTo>
                <a:lnTo>
                  <a:pt x="420186" y="7692"/>
                </a:lnTo>
                <a:lnTo>
                  <a:pt x="427203" y="9655"/>
                </a:lnTo>
                <a:lnTo>
                  <a:pt x="429582" y="11449"/>
                </a:lnTo>
                <a:lnTo>
                  <a:pt x="431168" y="13915"/>
                </a:lnTo>
                <a:lnTo>
                  <a:pt x="432226" y="16829"/>
                </a:lnTo>
                <a:lnTo>
                  <a:pt x="435471" y="20041"/>
                </a:lnTo>
                <a:lnTo>
                  <a:pt x="455542" y="34323"/>
                </a:lnTo>
                <a:lnTo>
                  <a:pt x="466623" y="45621"/>
                </a:lnTo>
                <a:lnTo>
                  <a:pt x="474913" y="55746"/>
                </a:lnTo>
                <a:lnTo>
                  <a:pt x="484248" y="67577"/>
                </a:lnTo>
                <a:lnTo>
                  <a:pt x="501395" y="84108"/>
                </a:lnTo>
                <a:lnTo>
                  <a:pt x="521942" y="100554"/>
                </a:lnTo>
                <a:lnTo>
                  <a:pt x="532964" y="109348"/>
                </a:lnTo>
                <a:lnTo>
                  <a:pt x="546330" y="117489"/>
                </a:lnTo>
                <a:lnTo>
                  <a:pt x="557350" y="128728"/>
                </a:lnTo>
                <a:lnTo>
                  <a:pt x="567751" y="142189"/>
                </a:lnTo>
                <a:lnTo>
                  <a:pt x="580841" y="156639"/>
                </a:lnTo>
                <a:lnTo>
                  <a:pt x="589157" y="166588"/>
                </a:lnTo>
                <a:lnTo>
                  <a:pt x="608558" y="191189"/>
                </a:lnTo>
                <a:lnTo>
                  <a:pt x="640901" y="233600"/>
                </a:lnTo>
                <a:lnTo>
                  <a:pt x="649517" y="247106"/>
                </a:lnTo>
                <a:lnTo>
                  <a:pt x="656532" y="259919"/>
                </a:lnTo>
                <a:lnTo>
                  <a:pt x="682982" y="313927"/>
                </a:lnTo>
                <a:lnTo>
                  <a:pt x="690272" y="326057"/>
                </a:lnTo>
                <a:lnTo>
                  <a:pt x="697671" y="336683"/>
                </a:lnTo>
                <a:lnTo>
                  <a:pt x="705145" y="346308"/>
                </a:lnTo>
                <a:lnTo>
                  <a:pt x="711396" y="355264"/>
                </a:lnTo>
                <a:lnTo>
                  <a:pt x="740756" y="401752"/>
                </a:lnTo>
                <a:lnTo>
                  <a:pt x="751711" y="416780"/>
                </a:lnTo>
                <a:lnTo>
                  <a:pt x="760814" y="428962"/>
                </a:lnTo>
                <a:lnTo>
                  <a:pt x="769094" y="442844"/>
                </a:lnTo>
                <a:lnTo>
                  <a:pt x="777006" y="457479"/>
                </a:lnTo>
                <a:lnTo>
                  <a:pt x="780894" y="464939"/>
                </a:lnTo>
                <a:lnTo>
                  <a:pt x="785214" y="480000"/>
                </a:lnTo>
                <a:lnTo>
                  <a:pt x="786367" y="487572"/>
                </a:lnTo>
                <a:lnTo>
                  <a:pt x="788405" y="492620"/>
                </a:lnTo>
                <a:lnTo>
                  <a:pt x="791033" y="495986"/>
                </a:lnTo>
                <a:lnTo>
                  <a:pt x="794055" y="498229"/>
                </a:lnTo>
                <a:lnTo>
                  <a:pt x="796070" y="500995"/>
                </a:lnTo>
                <a:lnTo>
                  <a:pt x="800100" y="5141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6"/>
          <p:cNvSpPr/>
          <p:nvPr/>
        </p:nvSpPr>
        <p:spPr>
          <a:xfrm>
            <a:off x="4835029" y="2788920"/>
            <a:ext cx="1479881" cy="992779"/>
          </a:xfrm>
          <a:custGeom>
            <a:avLst/>
            <a:gdLst/>
            <a:ahLst/>
            <a:cxnLst/>
            <a:rect l="0" t="0" r="0" b="0"/>
            <a:pathLst>
              <a:path w="1479881" h="992779">
                <a:moveTo>
                  <a:pt x="11291" y="114299"/>
                </a:moveTo>
                <a:lnTo>
                  <a:pt x="5223" y="108232"/>
                </a:lnTo>
                <a:lnTo>
                  <a:pt x="3435" y="105174"/>
                </a:lnTo>
                <a:lnTo>
                  <a:pt x="920" y="97343"/>
                </a:lnTo>
                <a:lnTo>
                  <a:pt x="567" y="97916"/>
                </a:lnTo>
                <a:lnTo>
                  <a:pt x="0" y="107959"/>
                </a:lnTo>
                <a:lnTo>
                  <a:pt x="10083" y="138575"/>
                </a:lnTo>
                <a:lnTo>
                  <a:pt x="18105" y="160963"/>
                </a:lnTo>
                <a:lnTo>
                  <a:pt x="23454" y="179698"/>
                </a:lnTo>
                <a:lnTo>
                  <a:pt x="32251" y="224270"/>
                </a:lnTo>
                <a:lnTo>
                  <a:pt x="38809" y="249535"/>
                </a:lnTo>
                <a:lnTo>
                  <a:pt x="42571" y="276851"/>
                </a:lnTo>
                <a:lnTo>
                  <a:pt x="43574" y="291247"/>
                </a:lnTo>
                <a:lnTo>
                  <a:pt x="42973" y="316085"/>
                </a:lnTo>
                <a:lnTo>
                  <a:pt x="36270" y="441743"/>
                </a:lnTo>
                <a:lnTo>
                  <a:pt x="34778" y="506383"/>
                </a:lnTo>
                <a:lnTo>
                  <a:pt x="34569" y="524278"/>
                </a:lnTo>
                <a:lnTo>
                  <a:pt x="33159" y="541289"/>
                </a:lnTo>
                <a:lnTo>
                  <a:pt x="30950" y="557709"/>
                </a:lnTo>
                <a:lnTo>
                  <a:pt x="26378" y="588230"/>
                </a:lnTo>
                <a:lnTo>
                  <a:pt x="24346" y="614495"/>
                </a:lnTo>
                <a:lnTo>
                  <a:pt x="23443" y="642255"/>
                </a:lnTo>
                <a:lnTo>
                  <a:pt x="22863" y="701469"/>
                </a:lnTo>
                <a:lnTo>
                  <a:pt x="21546" y="719106"/>
                </a:lnTo>
                <a:lnTo>
                  <a:pt x="19397" y="738484"/>
                </a:lnTo>
                <a:lnTo>
                  <a:pt x="13623" y="780335"/>
                </a:lnTo>
                <a:lnTo>
                  <a:pt x="6824" y="824335"/>
                </a:lnTo>
                <a:lnTo>
                  <a:pt x="5773" y="842927"/>
                </a:lnTo>
                <a:lnTo>
                  <a:pt x="7992" y="873744"/>
                </a:lnTo>
                <a:lnTo>
                  <a:pt x="9824" y="896753"/>
                </a:lnTo>
                <a:lnTo>
                  <a:pt x="10313" y="906446"/>
                </a:lnTo>
                <a:lnTo>
                  <a:pt x="14243" y="920601"/>
                </a:lnTo>
                <a:lnTo>
                  <a:pt x="20223" y="931126"/>
                </a:lnTo>
                <a:lnTo>
                  <a:pt x="27114" y="940037"/>
                </a:lnTo>
                <a:lnTo>
                  <a:pt x="30729" y="942921"/>
                </a:lnTo>
                <a:lnTo>
                  <a:pt x="34410" y="944844"/>
                </a:lnTo>
                <a:lnTo>
                  <a:pt x="38133" y="946126"/>
                </a:lnTo>
                <a:lnTo>
                  <a:pt x="45657" y="950937"/>
                </a:lnTo>
                <a:lnTo>
                  <a:pt x="54505" y="957308"/>
                </a:lnTo>
                <a:lnTo>
                  <a:pt x="66903" y="964374"/>
                </a:lnTo>
                <a:lnTo>
                  <a:pt x="80881" y="968360"/>
                </a:lnTo>
                <a:lnTo>
                  <a:pt x="120019" y="974656"/>
                </a:lnTo>
                <a:lnTo>
                  <a:pt x="146800" y="980513"/>
                </a:lnTo>
                <a:lnTo>
                  <a:pt x="197999" y="983925"/>
                </a:lnTo>
                <a:lnTo>
                  <a:pt x="229738" y="988903"/>
                </a:lnTo>
                <a:lnTo>
                  <a:pt x="271173" y="992778"/>
                </a:lnTo>
                <a:lnTo>
                  <a:pt x="305864" y="990298"/>
                </a:lnTo>
                <a:lnTo>
                  <a:pt x="342872" y="986232"/>
                </a:lnTo>
                <a:lnTo>
                  <a:pt x="386397" y="983943"/>
                </a:lnTo>
                <a:lnTo>
                  <a:pt x="430902" y="981995"/>
                </a:lnTo>
                <a:lnTo>
                  <a:pt x="476262" y="975209"/>
                </a:lnTo>
                <a:lnTo>
                  <a:pt x="506658" y="973176"/>
                </a:lnTo>
                <a:lnTo>
                  <a:pt x="540487" y="968885"/>
                </a:lnTo>
                <a:lnTo>
                  <a:pt x="575419" y="962745"/>
                </a:lnTo>
                <a:lnTo>
                  <a:pt x="607878" y="955783"/>
                </a:lnTo>
                <a:lnTo>
                  <a:pt x="642624" y="951842"/>
                </a:lnTo>
                <a:lnTo>
                  <a:pt x="684313" y="948821"/>
                </a:lnTo>
                <a:lnTo>
                  <a:pt x="871935" y="930587"/>
                </a:lnTo>
                <a:lnTo>
                  <a:pt x="917462" y="927944"/>
                </a:lnTo>
                <a:lnTo>
                  <a:pt x="958017" y="926769"/>
                </a:lnTo>
                <a:lnTo>
                  <a:pt x="977722" y="926456"/>
                </a:lnTo>
                <a:lnTo>
                  <a:pt x="1007368" y="927517"/>
                </a:lnTo>
                <a:lnTo>
                  <a:pt x="1143096" y="934959"/>
                </a:lnTo>
                <a:lnTo>
                  <a:pt x="1184876" y="937507"/>
                </a:lnTo>
                <a:lnTo>
                  <a:pt x="1229816" y="944812"/>
                </a:lnTo>
                <a:lnTo>
                  <a:pt x="1268532" y="947541"/>
                </a:lnTo>
                <a:lnTo>
                  <a:pt x="1309072" y="949619"/>
                </a:lnTo>
                <a:lnTo>
                  <a:pt x="1344649" y="956444"/>
                </a:lnTo>
                <a:lnTo>
                  <a:pt x="1385368" y="958486"/>
                </a:lnTo>
                <a:lnTo>
                  <a:pt x="1427933" y="959635"/>
                </a:lnTo>
                <a:lnTo>
                  <a:pt x="1447783" y="956518"/>
                </a:lnTo>
                <a:lnTo>
                  <a:pt x="1469086" y="950236"/>
                </a:lnTo>
                <a:lnTo>
                  <a:pt x="1475386" y="945990"/>
                </a:lnTo>
                <a:lnTo>
                  <a:pt x="1478845" y="943080"/>
                </a:lnTo>
                <a:lnTo>
                  <a:pt x="1479880" y="939870"/>
                </a:lnTo>
                <a:lnTo>
                  <a:pt x="1479300" y="936459"/>
                </a:lnTo>
                <a:lnTo>
                  <a:pt x="1476539" y="929284"/>
                </a:lnTo>
                <a:lnTo>
                  <a:pt x="1474985" y="916834"/>
                </a:lnTo>
                <a:lnTo>
                  <a:pt x="1474621" y="904475"/>
                </a:lnTo>
                <a:lnTo>
                  <a:pt x="1471073" y="890515"/>
                </a:lnTo>
                <a:lnTo>
                  <a:pt x="1458448" y="860857"/>
                </a:lnTo>
                <a:lnTo>
                  <a:pt x="1454571" y="845729"/>
                </a:lnTo>
                <a:lnTo>
                  <a:pt x="1449002" y="819546"/>
                </a:lnTo>
                <a:lnTo>
                  <a:pt x="1439309" y="791045"/>
                </a:lnTo>
                <a:lnTo>
                  <a:pt x="1432096" y="769405"/>
                </a:lnTo>
                <a:lnTo>
                  <a:pt x="1428394" y="752967"/>
                </a:lnTo>
                <a:lnTo>
                  <a:pt x="1424656" y="734387"/>
                </a:lnTo>
                <a:lnTo>
                  <a:pt x="1417116" y="706971"/>
                </a:lnTo>
                <a:lnTo>
                  <a:pt x="1379079" y="594330"/>
                </a:lnTo>
                <a:lnTo>
                  <a:pt x="1375269" y="575290"/>
                </a:lnTo>
                <a:lnTo>
                  <a:pt x="1371460" y="551167"/>
                </a:lnTo>
                <a:lnTo>
                  <a:pt x="1363840" y="493883"/>
                </a:lnTo>
                <a:lnTo>
                  <a:pt x="1356221" y="430323"/>
                </a:lnTo>
                <a:lnTo>
                  <a:pt x="1353681" y="404992"/>
                </a:lnTo>
                <a:lnTo>
                  <a:pt x="1351987" y="384295"/>
                </a:lnTo>
                <a:lnTo>
                  <a:pt x="1350105" y="352407"/>
                </a:lnTo>
                <a:lnTo>
                  <a:pt x="1349269" y="329769"/>
                </a:lnTo>
                <a:lnTo>
                  <a:pt x="1348798" y="296675"/>
                </a:lnTo>
                <a:lnTo>
                  <a:pt x="1345302" y="270709"/>
                </a:lnTo>
                <a:lnTo>
                  <a:pt x="1340785" y="244775"/>
                </a:lnTo>
                <a:lnTo>
                  <a:pt x="1336971" y="215895"/>
                </a:lnTo>
                <a:lnTo>
                  <a:pt x="1329633" y="191250"/>
                </a:lnTo>
                <a:lnTo>
                  <a:pt x="1325624" y="167862"/>
                </a:lnTo>
                <a:lnTo>
                  <a:pt x="1316922" y="137203"/>
                </a:lnTo>
                <a:lnTo>
                  <a:pt x="1316051" y="129569"/>
                </a:lnTo>
                <a:lnTo>
                  <a:pt x="1311697" y="117699"/>
                </a:lnTo>
                <a:lnTo>
                  <a:pt x="1298554" y="93663"/>
                </a:lnTo>
                <a:lnTo>
                  <a:pt x="1287835" y="82691"/>
                </a:lnTo>
                <a:lnTo>
                  <a:pt x="1247740" y="53496"/>
                </a:lnTo>
                <a:lnTo>
                  <a:pt x="1226147" y="41956"/>
                </a:lnTo>
                <a:lnTo>
                  <a:pt x="1207817" y="37697"/>
                </a:lnTo>
                <a:lnTo>
                  <a:pt x="1188240" y="34534"/>
                </a:lnTo>
                <a:lnTo>
                  <a:pt x="1151589" y="22155"/>
                </a:lnTo>
                <a:lnTo>
                  <a:pt x="1130230" y="16196"/>
                </a:lnTo>
                <a:lnTo>
                  <a:pt x="1055919" y="5989"/>
                </a:lnTo>
                <a:lnTo>
                  <a:pt x="1025210" y="3993"/>
                </a:lnTo>
                <a:lnTo>
                  <a:pt x="986957" y="2662"/>
                </a:lnTo>
                <a:lnTo>
                  <a:pt x="822163" y="233"/>
                </a:lnTo>
                <a:lnTo>
                  <a:pt x="519999" y="0"/>
                </a:lnTo>
                <a:lnTo>
                  <a:pt x="477414" y="3386"/>
                </a:lnTo>
                <a:lnTo>
                  <a:pt x="436896" y="7855"/>
                </a:lnTo>
                <a:lnTo>
                  <a:pt x="406189" y="9841"/>
                </a:lnTo>
                <a:lnTo>
                  <a:pt x="373067" y="14110"/>
                </a:lnTo>
                <a:lnTo>
                  <a:pt x="337180" y="18971"/>
                </a:lnTo>
                <a:lnTo>
                  <a:pt x="300064" y="21131"/>
                </a:lnTo>
                <a:lnTo>
                  <a:pt x="259726" y="22518"/>
                </a:lnTo>
                <a:lnTo>
                  <a:pt x="181077" y="22854"/>
                </a:lnTo>
                <a:lnTo>
                  <a:pt x="158000" y="22858"/>
                </a:lnTo>
                <a:lnTo>
                  <a:pt x="153547" y="24129"/>
                </a:lnTo>
                <a:lnTo>
                  <a:pt x="145212" y="28927"/>
                </a:lnTo>
                <a:lnTo>
                  <a:pt x="130501" y="31906"/>
                </a:lnTo>
                <a:lnTo>
                  <a:pt x="91300" y="342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7"/>
          <p:cNvSpPr/>
          <p:nvPr/>
        </p:nvSpPr>
        <p:spPr>
          <a:xfrm>
            <a:off x="6738346" y="2754629"/>
            <a:ext cx="393974" cy="1062992"/>
          </a:xfrm>
          <a:custGeom>
            <a:avLst/>
            <a:gdLst/>
            <a:ahLst/>
            <a:cxnLst/>
            <a:rect l="0" t="0" r="0" b="0"/>
            <a:pathLst>
              <a:path w="393974" h="1062992">
                <a:moveTo>
                  <a:pt x="393973" y="0"/>
                </a:moveTo>
                <a:lnTo>
                  <a:pt x="378065" y="0"/>
                </a:lnTo>
                <a:lnTo>
                  <a:pt x="375748" y="1271"/>
                </a:lnTo>
                <a:lnTo>
                  <a:pt x="374203" y="3387"/>
                </a:lnTo>
                <a:lnTo>
                  <a:pt x="373173" y="6068"/>
                </a:lnTo>
                <a:lnTo>
                  <a:pt x="365656" y="15910"/>
                </a:lnTo>
                <a:lnTo>
                  <a:pt x="359855" y="19497"/>
                </a:lnTo>
                <a:lnTo>
                  <a:pt x="352178" y="23158"/>
                </a:lnTo>
                <a:lnTo>
                  <a:pt x="343250" y="26869"/>
                </a:lnTo>
                <a:lnTo>
                  <a:pt x="334757" y="31883"/>
                </a:lnTo>
                <a:lnTo>
                  <a:pt x="326556" y="37765"/>
                </a:lnTo>
                <a:lnTo>
                  <a:pt x="318549" y="44227"/>
                </a:lnTo>
                <a:lnTo>
                  <a:pt x="310670" y="49805"/>
                </a:lnTo>
                <a:lnTo>
                  <a:pt x="302878" y="54793"/>
                </a:lnTo>
                <a:lnTo>
                  <a:pt x="253918" y="84060"/>
                </a:lnTo>
                <a:lnTo>
                  <a:pt x="240914" y="92870"/>
                </a:lnTo>
                <a:lnTo>
                  <a:pt x="229703" y="101284"/>
                </a:lnTo>
                <a:lnTo>
                  <a:pt x="219690" y="109433"/>
                </a:lnTo>
                <a:lnTo>
                  <a:pt x="210474" y="117405"/>
                </a:lnTo>
                <a:lnTo>
                  <a:pt x="201790" y="125260"/>
                </a:lnTo>
                <a:lnTo>
                  <a:pt x="193462" y="133037"/>
                </a:lnTo>
                <a:lnTo>
                  <a:pt x="163536" y="162185"/>
                </a:lnTo>
                <a:lnTo>
                  <a:pt x="153988" y="172894"/>
                </a:lnTo>
                <a:lnTo>
                  <a:pt x="145084" y="183843"/>
                </a:lnTo>
                <a:lnTo>
                  <a:pt x="136607" y="194952"/>
                </a:lnTo>
                <a:lnTo>
                  <a:pt x="129685" y="204898"/>
                </a:lnTo>
                <a:lnTo>
                  <a:pt x="118609" y="222723"/>
                </a:lnTo>
                <a:lnTo>
                  <a:pt x="111337" y="233572"/>
                </a:lnTo>
                <a:lnTo>
                  <a:pt x="67476" y="296079"/>
                </a:lnTo>
                <a:lnTo>
                  <a:pt x="59469" y="310416"/>
                </a:lnTo>
                <a:lnTo>
                  <a:pt x="51590" y="326324"/>
                </a:lnTo>
                <a:lnTo>
                  <a:pt x="43798" y="343280"/>
                </a:lnTo>
                <a:lnTo>
                  <a:pt x="31753" y="372279"/>
                </a:lnTo>
                <a:lnTo>
                  <a:pt x="23437" y="396598"/>
                </a:lnTo>
                <a:lnTo>
                  <a:pt x="19741" y="415872"/>
                </a:lnTo>
                <a:lnTo>
                  <a:pt x="4740" y="533650"/>
                </a:lnTo>
                <a:lnTo>
                  <a:pt x="1134" y="557697"/>
                </a:lnTo>
                <a:lnTo>
                  <a:pt x="0" y="577538"/>
                </a:lnTo>
                <a:lnTo>
                  <a:pt x="2127" y="609743"/>
                </a:lnTo>
                <a:lnTo>
                  <a:pt x="7307" y="636758"/>
                </a:lnTo>
                <a:lnTo>
                  <a:pt x="13841" y="661464"/>
                </a:lnTo>
                <a:lnTo>
                  <a:pt x="20979" y="685144"/>
                </a:lnTo>
                <a:lnTo>
                  <a:pt x="43488" y="754323"/>
                </a:lnTo>
                <a:lnTo>
                  <a:pt x="54475" y="777215"/>
                </a:lnTo>
                <a:lnTo>
                  <a:pt x="60962" y="788653"/>
                </a:lnTo>
                <a:lnTo>
                  <a:pt x="67826" y="798819"/>
                </a:lnTo>
                <a:lnTo>
                  <a:pt x="74942" y="808136"/>
                </a:lnTo>
                <a:lnTo>
                  <a:pt x="82226" y="816887"/>
                </a:lnTo>
                <a:lnTo>
                  <a:pt x="93705" y="836771"/>
                </a:lnTo>
                <a:lnTo>
                  <a:pt x="104311" y="857039"/>
                </a:lnTo>
                <a:lnTo>
                  <a:pt x="110695" y="866000"/>
                </a:lnTo>
                <a:lnTo>
                  <a:pt x="117492" y="874513"/>
                </a:lnTo>
                <a:lnTo>
                  <a:pt x="124562" y="883999"/>
                </a:lnTo>
                <a:lnTo>
                  <a:pt x="139192" y="904699"/>
                </a:lnTo>
                <a:lnTo>
                  <a:pt x="146649" y="914283"/>
                </a:lnTo>
                <a:lnTo>
                  <a:pt x="154161" y="923212"/>
                </a:lnTo>
                <a:lnTo>
                  <a:pt x="161708" y="931705"/>
                </a:lnTo>
                <a:lnTo>
                  <a:pt x="180254" y="951301"/>
                </a:lnTo>
                <a:lnTo>
                  <a:pt x="190534" y="961861"/>
                </a:lnTo>
                <a:lnTo>
                  <a:pt x="198657" y="971441"/>
                </a:lnTo>
                <a:lnTo>
                  <a:pt x="205343" y="980367"/>
                </a:lnTo>
                <a:lnTo>
                  <a:pt x="211070" y="988859"/>
                </a:lnTo>
                <a:lnTo>
                  <a:pt x="218698" y="998329"/>
                </a:lnTo>
                <a:lnTo>
                  <a:pt x="227593" y="1008453"/>
                </a:lnTo>
                <a:lnTo>
                  <a:pt x="251542" y="1034131"/>
                </a:lnTo>
                <a:lnTo>
                  <a:pt x="262091" y="1043814"/>
                </a:lnTo>
                <a:lnTo>
                  <a:pt x="271012" y="1048117"/>
                </a:lnTo>
                <a:lnTo>
                  <a:pt x="273900" y="1050535"/>
                </a:lnTo>
                <a:lnTo>
                  <a:pt x="275824" y="1053417"/>
                </a:lnTo>
                <a:lnTo>
                  <a:pt x="279673" y="10629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8"/>
          <p:cNvSpPr/>
          <p:nvPr/>
        </p:nvSpPr>
        <p:spPr>
          <a:xfrm>
            <a:off x="7178040" y="3006089"/>
            <a:ext cx="171451" cy="445771"/>
          </a:xfrm>
          <a:custGeom>
            <a:avLst/>
            <a:gdLst/>
            <a:ahLst/>
            <a:cxnLst/>
            <a:rect l="0" t="0" r="0" b="0"/>
            <a:pathLst>
              <a:path w="171451" h="445771">
                <a:moveTo>
                  <a:pt x="0" y="0"/>
                </a:moveTo>
                <a:lnTo>
                  <a:pt x="6068" y="6069"/>
                </a:lnTo>
                <a:lnTo>
                  <a:pt x="9125" y="15476"/>
                </a:lnTo>
                <a:lnTo>
                  <a:pt x="12433" y="29367"/>
                </a:lnTo>
                <a:lnTo>
                  <a:pt x="15908" y="46249"/>
                </a:lnTo>
                <a:lnTo>
                  <a:pt x="19495" y="60043"/>
                </a:lnTo>
                <a:lnTo>
                  <a:pt x="23156" y="71778"/>
                </a:lnTo>
                <a:lnTo>
                  <a:pt x="26867" y="82142"/>
                </a:lnTo>
                <a:lnTo>
                  <a:pt x="44226" y="127068"/>
                </a:lnTo>
                <a:lnTo>
                  <a:pt x="48534" y="140592"/>
                </a:lnTo>
                <a:lnTo>
                  <a:pt x="51406" y="152148"/>
                </a:lnTo>
                <a:lnTo>
                  <a:pt x="53320" y="162392"/>
                </a:lnTo>
                <a:lnTo>
                  <a:pt x="55867" y="171761"/>
                </a:lnTo>
                <a:lnTo>
                  <a:pt x="58834" y="180548"/>
                </a:lnTo>
                <a:lnTo>
                  <a:pt x="62083" y="188945"/>
                </a:lnTo>
                <a:lnTo>
                  <a:pt x="69079" y="208436"/>
                </a:lnTo>
                <a:lnTo>
                  <a:pt x="72722" y="218968"/>
                </a:lnTo>
                <a:lnTo>
                  <a:pt x="83544" y="247603"/>
                </a:lnTo>
                <a:lnTo>
                  <a:pt x="89986" y="264128"/>
                </a:lnTo>
                <a:lnTo>
                  <a:pt x="95550" y="277686"/>
                </a:lnTo>
                <a:lnTo>
                  <a:pt x="100530" y="289264"/>
                </a:lnTo>
                <a:lnTo>
                  <a:pt x="105120" y="299523"/>
                </a:lnTo>
                <a:lnTo>
                  <a:pt x="108180" y="308902"/>
                </a:lnTo>
                <a:lnTo>
                  <a:pt x="110220" y="317695"/>
                </a:lnTo>
                <a:lnTo>
                  <a:pt x="111580" y="326097"/>
                </a:lnTo>
                <a:lnTo>
                  <a:pt x="113756" y="334238"/>
                </a:lnTo>
                <a:lnTo>
                  <a:pt x="116478" y="342206"/>
                </a:lnTo>
                <a:lnTo>
                  <a:pt x="119561" y="350057"/>
                </a:lnTo>
                <a:lnTo>
                  <a:pt x="121618" y="357832"/>
                </a:lnTo>
                <a:lnTo>
                  <a:pt x="122988" y="365555"/>
                </a:lnTo>
                <a:lnTo>
                  <a:pt x="123901" y="373243"/>
                </a:lnTo>
                <a:lnTo>
                  <a:pt x="127051" y="380909"/>
                </a:lnTo>
                <a:lnTo>
                  <a:pt x="131691" y="388559"/>
                </a:lnTo>
                <a:lnTo>
                  <a:pt x="137323" y="396200"/>
                </a:lnTo>
                <a:lnTo>
                  <a:pt x="141079" y="402563"/>
                </a:lnTo>
                <a:lnTo>
                  <a:pt x="145251" y="413020"/>
                </a:lnTo>
                <a:lnTo>
                  <a:pt x="150493" y="421902"/>
                </a:lnTo>
                <a:lnTo>
                  <a:pt x="153669" y="426048"/>
                </a:lnTo>
                <a:lnTo>
                  <a:pt x="157197" y="434042"/>
                </a:lnTo>
                <a:lnTo>
                  <a:pt x="158138" y="437951"/>
                </a:lnTo>
                <a:lnTo>
                  <a:pt x="160035" y="440558"/>
                </a:lnTo>
                <a:lnTo>
                  <a:pt x="162570" y="442295"/>
                </a:lnTo>
                <a:lnTo>
                  <a:pt x="171450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9"/>
          <p:cNvSpPr/>
          <p:nvPr/>
        </p:nvSpPr>
        <p:spPr>
          <a:xfrm>
            <a:off x="7498080" y="2948939"/>
            <a:ext cx="192722" cy="742951"/>
          </a:xfrm>
          <a:custGeom>
            <a:avLst/>
            <a:gdLst/>
            <a:ahLst/>
            <a:cxnLst/>
            <a:rect l="0" t="0" r="0" b="0"/>
            <a:pathLst>
              <a:path w="192722" h="742951">
                <a:moveTo>
                  <a:pt x="182879" y="0"/>
                </a:moveTo>
                <a:lnTo>
                  <a:pt x="188947" y="18204"/>
                </a:lnTo>
                <a:lnTo>
                  <a:pt x="192721" y="35592"/>
                </a:lnTo>
                <a:lnTo>
                  <a:pt x="190216" y="54766"/>
                </a:lnTo>
                <a:lnTo>
                  <a:pt x="187771" y="66991"/>
                </a:lnTo>
                <a:lnTo>
                  <a:pt x="186140" y="78950"/>
                </a:lnTo>
                <a:lnTo>
                  <a:pt x="185053" y="90734"/>
                </a:lnTo>
                <a:lnTo>
                  <a:pt x="184329" y="102399"/>
                </a:lnTo>
                <a:lnTo>
                  <a:pt x="180137" y="125521"/>
                </a:lnTo>
                <a:lnTo>
                  <a:pt x="177241" y="137021"/>
                </a:lnTo>
                <a:lnTo>
                  <a:pt x="174040" y="148497"/>
                </a:lnTo>
                <a:lnTo>
                  <a:pt x="167097" y="171409"/>
                </a:lnTo>
                <a:lnTo>
                  <a:pt x="149981" y="223932"/>
                </a:lnTo>
                <a:lnTo>
                  <a:pt x="143167" y="240728"/>
                </a:lnTo>
                <a:lnTo>
                  <a:pt x="136085" y="255735"/>
                </a:lnTo>
                <a:lnTo>
                  <a:pt x="128823" y="269550"/>
                </a:lnTo>
                <a:lnTo>
                  <a:pt x="123982" y="283841"/>
                </a:lnTo>
                <a:lnTo>
                  <a:pt x="120754" y="298447"/>
                </a:lnTo>
                <a:lnTo>
                  <a:pt x="118603" y="313264"/>
                </a:lnTo>
                <a:lnTo>
                  <a:pt x="115898" y="326953"/>
                </a:lnTo>
                <a:lnTo>
                  <a:pt x="112825" y="339889"/>
                </a:lnTo>
                <a:lnTo>
                  <a:pt x="98769" y="394093"/>
                </a:lnTo>
                <a:lnTo>
                  <a:pt x="93786" y="408779"/>
                </a:lnTo>
                <a:lnTo>
                  <a:pt x="87923" y="423650"/>
                </a:lnTo>
                <a:lnTo>
                  <a:pt x="81475" y="438643"/>
                </a:lnTo>
                <a:lnTo>
                  <a:pt x="77177" y="452449"/>
                </a:lnTo>
                <a:lnTo>
                  <a:pt x="74311" y="465463"/>
                </a:lnTo>
                <a:lnTo>
                  <a:pt x="72400" y="477949"/>
                </a:lnTo>
                <a:lnTo>
                  <a:pt x="69857" y="491352"/>
                </a:lnTo>
                <a:lnTo>
                  <a:pt x="63644" y="519793"/>
                </a:lnTo>
                <a:lnTo>
                  <a:pt x="60209" y="533218"/>
                </a:lnTo>
                <a:lnTo>
                  <a:pt x="56649" y="545979"/>
                </a:lnTo>
                <a:lnTo>
                  <a:pt x="53006" y="558296"/>
                </a:lnTo>
                <a:lnTo>
                  <a:pt x="50577" y="570317"/>
                </a:lnTo>
                <a:lnTo>
                  <a:pt x="48958" y="582142"/>
                </a:lnTo>
                <a:lnTo>
                  <a:pt x="47878" y="593835"/>
                </a:lnTo>
                <a:lnTo>
                  <a:pt x="43293" y="616987"/>
                </a:lnTo>
                <a:lnTo>
                  <a:pt x="40291" y="628495"/>
                </a:lnTo>
                <a:lnTo>
                  <a:pt x="35751" y="641246"/>
                </a:lnTo>
                <a:lnTo>
                  <a:pt x="30184" y="654828"/>
                </a:lnTo>
                <a:lnTo>
                  <a:pt x="23932" y="668962"/>
                </a:lnTo>
                <a:lnTo>
                  <a:pt x="19764" y="679655"/>
                </a:lnTo>
                <a:lnTo>
                  <a:pt x="13899" y="700771"/>
                </a:lnTo>
                <a:lnTo>
                  <a:pt x="11754" y="723363"/>
                </a:lnTo>
                <a:lnTo>
                  <a:pt x="10377" y="727352"/>
                </a:lnTo>
                <a:lnTo>
                  <a:pt x="8188" y="731282"/>
                </a:lnTo>
                <a:lnTo>
                  <a:pt x="0" y="7429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0"/>
          <p:cNvSpPr/>
          <p:nvPr/>
        </p:nvSpPr>
        <p:spPr>
          <a:xfrm>
            <a:off x="7760969" y="3178071"/>
            <a:ext cx="234416" cy="405629"/>
          </a:xfrm>
          <a:custGeom>
            <a:avLst/>
            <a:gdLst/>
            <a:ahLst/>
            <a:cxnLst/>
            <a:rect l="0" t="0" r="0" b="0"/>
            <a:pathLst>
              <a:path w="234416" h="405629">
                <a:moveTo>
                  <a:pt x="0" y="56618"/>
                </a:moveTo>
                <a:lnTo>
                  <a:pt x="6068" y="44483"/>
                </a:lnTo>
                <a:lnTo>
                  <a:pt x="12434" y="35138"/>
                </a:lnTo>
                <a:lnTo>
                  <a:pt x="19497" y="26752"/>
                </a:lnTo>
                <a:lnTo>
                  <a:pt x="23158" y="22737"/>
                </a:lnTo>
                <a:lnTo>
                  <a:pt x="26869" y="18791"/>
                </a:lnTo>
                <a:lnTo>
                  <a:pt x="30612" y="16160"/>
                </a:lnTo>
                <a:lnTo>
                  <a:pt x="34379" y="14407"/>
                </a:lnTo>
                <a:lnTo>
                  <a:pt x="38159" y="13237"/>
                </a:lnTo>
                <a:lnTo>
                  <a:pt x="43219" y="11188"/>
                </a:lnTo>
                <a:lnTo>
                  <a:pt x="49133" y="8551"/>
                </a:lnTo>
                <a:lnTo>
                  <a:pt x="55615" y="5524"/>
                </a:lnTo>
                <a:lnTo>
                  <a:pt x="63747" y="3505"/>
                </a:lnTo>
                <a:lnTo>
                  <a:pt x="72978" y="2160"/>
                </a:lnTo>
                <a:lnTo>
                  <a:pt x="82942" y="1263"/>
                </a:lnTo>
                <a:lnTo>
                  <a:pt x="97205" y="665"/>
                </a:lnTo>
                <a:lnTo>
                  <a:pt x="133372" y="0"/>
                </a:lnTo>
                <a:lnTo>
                  <a:pt x="147335" y="1093"/>
                </a:lnTo>
                <a:lnTo>
                  <a:pt x="157914" y="3091"/>
                </a:lnTo>
                <a:lnTo>
                  <a:pt x="166236" y="5694"/>
                </a:lnTo>
                <a:lnTo>
                  <a:pt x="173054" y="8699"/>
                </a:lnTo>
                <a:lnTo>
                  <a:pt x="178870" y="11972"/>
                </a:lnTo>
                <a:lnTo>
                  <a:pt x="184017" y="15424"/>
                </a:lnTo>
                <a:lnTo>
                  <a:pt x="188717" y="18996"/>
                </a:lnTo>
                <a:lnTo>
                  <a:pt x="193123" y="22647"/>
                </a:lnTo>
                <a:lnTo>
                  <a:pt x="197328" y="26351"/>
                </a:lnTo>
                <a:lnTo>
                  <a:pt x="205388" y="33853"/>
                </a:lnTo>
                <a:lnTo>
                  <a:pt x="209316" y="37631"/>
                </a:lnTo>
                <a:lnTo>
                  <a:pt x="210663" y="41421"/>
                </a:lnTo>
                <a:lnTo>
                  <a:pt x="210293" y="45216"/>
                </a:lnTo>
                <a:lnTo>
                  <a:pt x="208775" y="49017"/>
                </a:lnTo>
                <a:lnTo>
                  <a:pt x="207090" y="60013"/>
                </a:lnTo>
                <a:lnTo>
                  <a:pt x="206640" y="66502"/>
                </a:lnTo>
                <a:lnTo>
                  <a:pt x="205070" y="72097"/>
                </a:lnTo>
                <a:lnTo>
                  <a:pt x="199939" y="81701"/>
                </a:lnTo>
                <a:lnTo>
                  <a:pt x="195523" y="87310"/>
                </a:lnTo>
                <a:lnTo>
                  <a:pt x="190039" y="93590"/>
                </a:lnTo>
                <a:lnTo>
                  <a:pt x="183843" y="100316"/>
                </a:lnTo>
                <a:lnTo>
                  <a:pt x="177172" y="106070"/>
                </a:lnTo>
                <a:lnTo>
                  <a:pt x="170185" y="111176"/>
                </a:lnTo>
                <a:lnTo>
                  <a:pt x="162986" y="115850"/>
                </a:lnTo>
                <a:lnTo>
                  <a:pt x="156918" y="121507"/>
                </a:lnTo>
                <a:lnTo>
                  <a:pt x="151602" y="127817"/>
                </a:lnTo>
                <a:lnTo>
                  <a:pt x="146788" y="134564"/>
                </a:lnTo>
                <a:lnTo>
                  <a:pt x="141039" y="141602"/>
                </a:lnTo>
                <a:lnTo>
                  <a:pt x="134666" y="148834"/>
                </a:lnTo>
                <a:lnTo>
                  <a:pt x="127878" y="156196"/>
                </a:lnTo>
                <a:lnTo>
                  <a:pt x="118272" y="163644"/>
                </a:lnTo>
                <a:lnTo>
                  <a:pt x="106788" y="171148"/>
                </a:lnTo>
                <a:lnTo>
                  <a:pt x="94053" y="178692"/>
                </a:lnTo>
                <a:lnTo>
                  <a:pt x="69741" y="193847"/>
                </a:lnTo>
                <a:lnTo>
                  <a:pt x="36365" y="215305"/>
                </a:lnTo>
                <a:lnTo>
                  <a:pt x="36944" y="215749"/>
                </a:lnTo>
                <a:lnTo>
                  <a:pt x="40973" y="216243"/>
                </a:lnTo>
                <a:lnTo>
                  <a:pt x="43825" y="215105"/>
                </a:lnTo>
                <a:lnTo>
                  <a:pt x="50382" y="210453"/>
                </a:lnTo>
                <a:lnTo>
                  <a:pt x="55178" y="208705"/>
                </a:lnTo>
                <a:lnTo>
                  <a:pt x="60916" y="207540"/>
                </a:lnTo>
                <a:lnTo>
                  <a:pt x="67281" y="206763"/>
                </a:lnTo>
                <a:lnTo>
                  <a:pt x="72794" y="206245"/>
                </a:lnTo>
                <a:lnTo>
                  <a:pt x="77740" y="205899"/>
                </a:lnTo>
                <a:lnTo>
                  <a:pt x="82306" y="205669"/>
                </a:lnTo>
                <a:lnTo>
                  <a:pt x="87891" y="206785"/>
                </a:lnTo>
                <a:lnTo>
                  <a:pt x="94154" y="208800"/>
                </a:lnTo>
                <a:lnTo>
                  <a:pt x="100869" y="211413"/>
                </a:lnTo>
                <a:lnTo>
                  <a:pt x="107887" y="213155"/>
                </a:lnTo>
                <a:lnTo>
                  <a:pt x="115105" y="214316"/>
                </a:lnTo>
                <a:lnTo>
                  <a:pt x="122456" y="215090"/>
                </a:lnTo>
                <a:lnTo>
                  <a:pt x="129898" y="215606"/>
                </a:lnTo>
                <a:lnTo>
                  <a:pt x="137399" y="215950"/>
                </a:lnTo>
                <a:lnTo>
                  <a:pt x="144939" y="216180"/>
                </a:lnTo>
                <a:lnTo>
                  <a:pt x="152506" y="217603"/>
                </a:lnTo>
                <a:lnTo>
                  <a:pt x="160091" y="219821"/>
                </a:lnTo>
                <a:lnTo>
                  <a:pt x="167688" y="222571"/>
                </a:lnTo>
                <a:lnTo>
                  <a:pt x="174022" y="224403"/>
                </a:lnTo>
                <a:lnTo>
                  <a:pt x="179515" y="225625"/>
                </a:lnTo>
                <a:lnTo>
                  <a:pt x="184446" y="226439"/>
                </a:lnTo>
                <a:lnTo>
                  <a:pt x="189005" y="228252"/>
                </a:lnTo>
                <a:lnTo>
                  <a:pt x="193313" y="230731"/>
                </a:lnTo>
                <a:lnTo>
                  <a:pt x="197456" y="233654"/>
                </a:lnTo>
                <a:lnTo>
                  <a:pt x="202758" y="238142"/>
                </a:lnTo>
                <a:lnTo>
                  <a:pt x="208832" y="243674"/>
                </a:lnTo>
                <a:lnTo>
                  <a:pt x="215421" y="249902"/>
                </a:lnTo>
                <a:lnTo>
                  <a:pt x="222743" y="260209"/>
                </a:lnTo>
                <a:lnTo>
                  <a:pt x="227267" y="269023"/>
                </a:lnTo>
                <a:lnTo>
                  <a:pt x="233511" y="277174"/>
                </a:lnTo>
                <a:lnTo>
                  <a:pt x="234415" y="282396"/>
                </a:lnTo>
                <a:lnTo>
                  <a:pt x="232031" y="294970"/>
                </a:lnTo>
                <a:lnTo>
                  <a:pt x="226738" y="305640"/>
                </a:lnTo>
                <a:lnTo>
                  <a:pt x="220153" y="315884"/>
                </a:lnTo>
                <a:lnTo>
                  <a:pt x="216619" y="322172"/>
                </a:lnTo>
                <a:lnTo>
                  <a:pt x="212993" y="328904"/>
                </a:lnTo>
                <a:lnTo>
                  <a:pt x="208035" y="334663"/>
                </a:lnTo>
                <a:lnTo>
                  <a:pt x="202190" y="339771"/>
                </a:lnTo>
                <a:lnTo>
                  <a:pt x="195754" y="344447"/>
                </a:lnTo>
                <a:lnTo>
                  <a:pt x="188923" y="350104"/>
                </a:lnTo>
                <a:lnTo>
                  <a:pt x="181829" y="356415"/>
                </a:lnTo>
                <a:lnTo>
                  <a:pt x="174559" y="363163"/>
                </a:lnTo>
                <a:lnTo>
                  <a:pt x="167173" y="368932"/>
                </a:lnTo>
                <a:lnTo>
                  <a:pt x="159708" y="374047"/>
                </a:lnTo>
                <a:lnTo>
                  <a:pt x="152193" y="378728"/>
                </a:lnTo>
                <a:lnTo>
                  <a:pt x="144642" y="383118"/>
                </a:lnTo>
                <a:lnTo>
                  <a:pt x="129479" y="391383"/>
                </a:lnTo>
                <a:lnTo>
                  <a:pt x="121880" y="394095"/>
                </a:lnTo>
                <a:lnTo>
                  <a:pt x="114273" y="395903"/>
                </a:lnTo>
                <a:lnTo>
                  <a:pt x="106662" y="397108"/>
                </a:lnTo>
                <a:lnTo>
                  <a:pt x="100318" y="399181"/>
                </a:lnTo>
                <a:lnTo>
                  <a:pt x="94819" y="401834"/>
                </a:lnTo>
                <a:lnTo>
                  <a:pt x="89882" y="404872"/>
                </a:lnTo>
                <a:lnTo>
                  <a:pt x="84052" y="405628"/>
                </a:lnTo>
                <a:lnTo>
                  <a:pt x="77625" y="404861"/>
                </a:lnTo>
                <a:lnTo>
                  <a:pt x="70801" y="403080"/>
                </a:lnTo>
                <a:lnTo>
                  <a:pt x="64980" y="401893"/>
                </a:lnTo>
                <a:lnTo>
                  <a:pt x="59830" y="401102"/>
                </a:lnTo>
                <a:lnTo>
                  <a:pt x="55127" y="400574"/>
                </a:lnTo>
                <a:lnTo>
                  <a:pt x="50722" y="400222"/>
                </a:lnTo>
                <a:lnTo>
                  <a:pt x="46514" y="399988"/>
                </a:lnTo>
                <a:lnTo>
                  <a:pt x="42440" y="399831"/>
                </a:lnTo>
                <a:lnTo>
                  <a:pt x="38453" y="398457"/>
                </a:lnTo>
                <a:lnTo>
                  <a:pt x="34526" y="396271"/>
                </a:lnTo>
                <a:lnTo>
                  <a:pt x="30638" y="393543"/>
                </a:lnTo>
                <a:lnTo>
                  <a:pt x="28045" y="390455"/>
                </a:lnTo>
                <a:lnTo>
                  <a:pt x="26317" y="387126"/>
                </a:lnTo>
                <a:lnTo>
                  <a:pt x="25165" y="383637"/>
                </a:lnTo>
                <a:lnTo>
                  <a:pt x="20498" y="376374"/>
                </a:lnTo>
                <a:lnTo>
                  <a:pt x="17475" y="372659"/>
                </a:lnTo>
                <a:lnTo>
                  <a:pt x="15460" y="368912"/>
                </a:lnTo>
                <a:lnTo>
                  <a:pt x="13222" y="361362"/>
                </a:lnTo>
                <a:lnTo>
                  <a:pt x="12227" y="353774"/>
                </a:lnTo>
                <a:lnTo>
                  <a:pt x="11431" y="3423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1"/>
          <p:cNvSpPr/>
          <p:nvPr/>
        </p:nvSpPr>
        <p:spPr>
          <a:xfrm>
            <a:off x="7989569" y="2891789"/>
            <a:ext cx="336943" cy="788671"/>
          </a:xfrm>
          <a:custGeom>
            <a:avLst/>
            <a:gdLst/>
            <a:ahLst/>
            <a:cxnLst/>
            <a:rect l="0" t="0" r="0" b="0"/>
            <a:pathLst>
              <a:path w="336943" h="788671">
                <a:moveTo>
                  <a:pt x="0" y="0"/>
                </a:moveTo>
                <a:lnTo>
                  <a:pt x="76318" y="38159"/>
                </a:lnTo>
                <a:lnTo>
                  <a:pt x="83899" y="43219"/>
                </a:lnTo>
                <a:lnTo>
                  <a:pt x="91493" y="49133"/>
                </a:lnTo>
                <a:lnTo>
                  <a:pt x="99096" y="55616"/>
                </a:lnTo>
                <a:lnTo>
                  <a:pt x="106704" y="62477"/>
                </a:lnTo>
                <a:lnTo>
                  <a:pt x="121931" y="76875"/>
                </a:lnTo>
                <a:lnTo>
                  <a:pt x="144784" y="99260"/>
                </a:lnTo>
                <a:lnTo>
                  <a:pt x="153673" y="106814"/>
                </a:lnTo>
                <a:lnTo>
                  <a:pt x="163409" y="114389"/>
                </a:lnTo>
                <a:lnTo>
                  <a:pt x="173709" y="121980"/>
                </a:lnTo>
                <a:lnTo>
                  <a:pt x="183116" y="130850"/>
                </a:lnTo>
                <a:lnTo>
                  <a:pt x="191928" y="140573"/>
                </a:lnTo>
                <a:lnTo>
                  <a:pt x="200342" y="150866"/>
                </a:lnTo>
                <a:lnTo>
                  <a:pt x="208492" y="160267"/>
                </a:lnTo>
                <a:lnTo>
                  <a:pt x="216464" y="169075"/>
                </a:lnTo>
                <a:lnTo>
                  <a:pt x="224320" y="177487"/>
                </a:lnTo>
                <a:lnTo>
                  <a:pt x="232097" y="186905"/>
                </a:lnTo>
                <a:lnTo>
                  <a:pt x="239821" y="196993"/>
                </a:lnTo>
                <a:lnTo>
                  <a:pt x="247511" y="207529"/>
                </a:lnTo>
                <a:lnTo>
                  <a:pt x="262828" y="229395"/>
                </a:lnTo>
                <a:lnTo>
                  <a:pt x="270469" y="240560"/>
                </a:lnTo>
                <a:lnTo>
                  <a:pt x="276833" y="251814"/>
                </a:lnTo>
                <a:lnTo>
                  <a:pt x="287290" y="274477"/>
                </a:lnTo>
                <a:lnTo>
                  <a:pt x="312454" y="332928"/>
                </a:lnTo>
                <a:lnTo>
                  <a:pt x="318792" y="351492"/>
                </a:lnTo>
                <a:lnTo>
                  <a:pt x="323018" y="367678"/>
                </a:lnTo>
                <a:lnTo>
                  <a:pt x="325835" y="382279"/>
                </a:lnTo>
                <a:lnTo>
                  <a:pt x="332353" y="422209"/>
                </a:lnTo>
                <a:lnTo>
                  <a:pt x="335869" y="445303"/>
                </a:lnTo>
                <a:lnTo>
                  <a:pt x="336942" y="464508"/>
                </a:lnTo>
                <a:lnTo>
                  <a:pt x="336389" y="481122"/>
                </a:lnTo>
                <a:lnTo>
                  <a:pt x="334750" y="496009"/>
                </a:lnTo>
                <a:lnTo>
                  <a:pt x="333656" y="509742"/>
                </a:lnTo>
                <a:lnTo>
                  <a:pt x="332928" y="522708"/>
                </a:lnTo>
                <a:lnTo>
                  <a:pt x="332442" y="535163"/>
                </a:lnTo>
                <a:lnTo>
                  <a:pt x="325129" y="559160"/>
                </a:lnTo>
                <a:lnTo>
                  <a:pt x="314682" y="582526"/>
                </a:lnTo>
                <a:lnTo>
                  <a:pt x="305806" y="605611"/>
                </a:lnTo>
                <a:lnTo>
                  <a:pt x="293668" y="640027"/>
                </a:lnTo>
                <a:lnTo>
                  <a:pt x="288490" y="650205"/>
                </a:lnTo>
                <a:lnTo>
                  <a:pt x="282497" y="659530"/>
                </a:lnTo>
                <a:lnTo>
                  <a:pt x="275961" y="668287"/>
                </a:lnTo>
                <a:lnTo>
                  <a:pt x="270334" y="676664"/>
                </a:lnTo>
                <a:lnTo>
                  <a:pt x="260695" y="692747"/>
                </a:lnTo>
                <a:lnTo>
                  <a:pt x="255077" y="700591"/>
                </a:lnTo>
                <a:lnTo>
                  <a:pt x="248791" y="708361"/>
                </a:lnTo>
                <a:lnTo>
                  <a:pt x="242061" y="716081"/>
                </a:lnTo>
                <a:lnTo>
                  <a:pt x="235034" y="722497"/>
                </a:lnTo>
                <a:lnTo>
                  <a:pt x="227810" y="728045"/>
                </a:lnTo>
                <a:lnTo>
                  <a:pt x="220453" y="733013"/>
                </a:lnTo>
                <a:lnTo>
                  <a:pt x="213009" y="738866"/>
                </a:lnTo>
                <a:lnTo>
                  <a:pt x="205506" y="745307"/>
                </a:lnTo>
                <a:lnTo>
                  <a:pt x="191666" y="757968"/>
                </a:lnTo>
                <a:lnTo>
                  <a:pt x="181282" y="767828"/>
                </a:lnTo>
                <a:lnTo>
                  <a:pt x="175465" y="772236"/>
                </a:lnTo>
                <a:lnTo>
                  <a:pt x="169046" y="776444"/>
                </a:lnTo>
                <a:lnTo>
                  <a:pt x="162228" y="780519"/>
                </a:lnTo>
                <a:lnTo>
                  <a:pt x="156412" y="783237"/>
                </a:lnTo>
                <a:lnTo>
                  <a:pt x="146564" y="786255"/>
                </a:lnTo>
                <a:lnTo>
                  <a:pt x="137953" y="787597"/>
                </a:lnTo>
                <a:lnTo>
                  <a:pt x="125731" y="7886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Diagnostic Assessment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Check your work!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447800"/>
            <a:ext cx="737616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93"/>
          <p:cNvSpPr/>
          <p:nvPr/>
        </p:nvSpPr>
        <p:spPr>
          <a:xfrm>
            <a:off x="994624" y="2405246"/>
            <a:ext cx="2445253" cy="669423"/>
          </a:xfrm>
          <a:custGeom>
            <a:avLst/>
            <a:gdLst/>
            <a:ahLst/>
            <a:cxnLst/>
            <a:rect l="0" t="0" r="0" b="0"/>
            <a:pathLst>
              <a:path w="2445253" h="669423">
                <a:moveTo>
                  <a:pt x="2057186" y="200793"/>
                </a:moveTo>
                <a:lnTo>
                  <a:pt x="2051118" y="194726"/>
                </a:lnTo>
                <a:lnTo>
                  <a:pt x="2049330" y="191668"/>
                </a:lnTo>
                <a:lnTo>
                  <a:pt x="2047344" y="184885"/>
                </a:lnTo>
                <a:lnTo>
                  <a:pt x="2044275" y="181297"/>
                </a:lnTo>
                <a:lnTo>
                  <a:pt x="2034091" y="173925"/>
                </a:lnTo>
                <a:lnTo>
                  <a:pt x="1993843" y="155047"/>
                </a:lnTo>
                <a:lnTo>
                  <a:pt x="1988287" y="151246"/>
                </a:lnTo>
                <a:lnTo>
                  <a:pt x="1975341" y="147022"/>
                </a:lnTo>
                <a:lnTo>
                  <a:pt x="1961120" y="143875"/>
                </a:lnTo>
                <a:lnTo>
                  <a:pt x="1917748" y="131507"/>
                </a:lnTo>
                <a:lnTo>
                  <a:pt x="1842726" y="114340"/>
                </a:lnTo>
                <a:lnTo>
                  <a:pt x="1767738" y="103565"/>
                </a:lnTo>
                <a:lnTo>
                  <a:pt x="1701212" y="92811"/>
                </a:lnTo>
                <a:lnTo>
                  <a:pt x="1633545" y="83798"/>
                </a:lnTo>
                <a:lnTo>
                  <a:pt x="1561528" y="77652"/>
                </a:lnTo>
                <a:lnTo>
                  <a:pt x="1312871" y="57311"/>
                </a:lnTo>
                <a:lnTo>
                  <a:pt x="1239325" y="50330"/>
                </a:lnTo>
                <a:lnTo>
                  <a:pt x="1174273" y="36593"/>
                </a:lnTo>
                <a:lnTo>
                  <a:pt x="1109641" y="31492"/>
                </a:lnTo>
                <a:lnTo>
                  <a:pt x="1031647" y="20580"/>
                </a:lnTo>
                <a:lnTo>
                  <a:pt x="971426" y="15317"/>
                </a:lnTo>
                <a:lnTo>
                  <a:pt x="896856" y="9101"/>
                </a:lnTo>
                <a:lnTo>
                  <a:pt x="822439" y="5558"/>
                </a:lnTo>
                <a:lnTo>
                  <a:pt x="754357" y="0"/>
                </a:lnTo>
                <a:lnTo>
                  <a:pt x="708573" y="891"/>
                </a:lnTo>
                <a:lnTo>
                  <a:pt x="567924" y="5379"/>
                </a:lnTo>
                <a:lnTo>
                  <a:pt x="506557" y="7535"/>
                </a:lnTo>
                <a:lnTo>
                  <a:pt x="434464" y="18105"/>
                </a:lnTo>
                <a:lnTo>
                  <a:pt x="371539" y="36907"/>
                </a:lnTo>
                <a:lnTo>
                  <a:pt x="327569" y="53025"/>
                </a:lnTo>
                <a:lnTo>
                  <a:pt x="275259" y="73720"/>
                </a:lnTo>
                <a:lnTo>
                  <a:pt x="226233" y="93937"/>
                </a:lnTo>
                <a:lnTo>
                  <a:pt x="202207" y="106761"/>
                </a:lnTo>
                <a:lnTo>
                  <a:pt x="177731" y="127353"/>
                </a:lnTo>
                <a:lnTo>
                  <a:pt x="157613" y="146563"/>
                </a:lnTo>
                <a:lnTo>
                  <a:pt x="130934" y="172731"/>
                </a:lnTo>
                <a:lnTo>
                  <a:pt x="106942" y="190503"/>
                </a:lnTo>
                <a:lnTo>
                  <a:pt x="94824" y="202993"/>
                </a:lnTo>
                <a:lnTo>
                  <a:pt x="85205" y="217011"/>
                </a:lnTo>
                <a:lnTo>
                  <a:pt x="76696" y="231708"/>
                </a:lnTo>
                <a:lnTo>
                  <a:pt x="65295" y="246707"/>
                </a:lnTo>
                <a:lnTo>
                  <a:pt x="58698" y="254262"/>
                </a:lnTo>
                <a:lnTo>
                  <a:pt x="51761" y="268189"/>
                </a:lnTo>
                <a:lnTo>
                  <a:pt x="44596" y="286364"/>
                </a:lnTo>
                <a:lnTo>
                  <a:pt x="20914" y="355138"/>
                </a:lnTo>
                <a:lnTo>
                  <a:pt x="16411" y="367190"/>
                </a:lnTo>
                <a:lnTo>
                  <a:pt x="8021" y="387354"/>
                </a:lnTo>
                <a:lnTo>
                  <a:pt x="3446" y="404783"/>
                </a:lnTo>
                <a:lnTo>
                  <a:pt x="1412" y="420995"/>
                </a:lnTo>
                <a:lnTo>
                  <a:pt x="509" y="436668"/>
                </a:lnTo>
                <a:lnTo>
                  <a:pt x="107" y="458873"/>
                </a:lnTo>
                <a:lnTo>
                  <a:pt x="0" y="471907"/>
                </a:lnTo>
                <a:lnTo>
                  <a:pt x="3267" y="489775"/>
                </a:lnTo>
                <a:lnTo>
                  <a:pt x="7683" y="503220"/>
                </a:lnTo>
                <a:lnTo>
                  <a:pt x="9646" y="517662"/>
                </a:lnTo>
                <a:lnTo>
                  <a:pt x="12709" y="525069"/>
                </a:lnTo>
                <a:lnTo>
                  <a:pt x="22886" y="540073"/>
                </a:lnTo>
                <a:lnTo>
                  <a:pt x="32489" y="555207"/>
                </a:lnTo>
                <a:lnTo>
                  <a:pt x="36828" y="562799"/>
                </a:lnTo>
                <a:lnTo>
                  <a:pt x="48422" y="574622"/>
                </a:lnTo>
                <a:lnTo>
                  <a:pt x="72616" y="591804"/>
                </a:lnTo>
                <a:lnTo>
                  <a:pt x="100528" y="609595"/>
                </a:lnTo>
                <a:lnTo>
                  <a:pt x="132715" y="626984"/>
                </a:lnTo>
                <a:lnTo>
                  <a:pt x="155871" y="638787"/>
                </a:lnTo>
                <a:lnTo>
                  <a:pt x="219142" y="646297"/>
                </a:lnTo>
                <a:lnTo>
                  <a:pt x="284318" y="656202"/>
                </a:lnTo>
                <a:lnTo>
                  <a:pt x="516017" y="666971"/>
                </a:lnTo>
                <a:lnTo>
                  <a:pt x="584543" y="668696"/>
                </a:lnTo>
                <a:lnTo>
                  <a:pt x="892581" y="669422"/>
                </a:lnTo>
                <a:lnTo>
                  <a:pt x="993907" y="666036"/>
                </a:lnTo>
                <a:lnTo>
                  <a:pt x="1131693" y="660376"/>
                </a:lnTo>
                <a:lnTo>
                  <a:pt x="1205166" y="659053"/>
                </a:lnTo>
                <a:lnTo>
                  <a:pt x="1498027" y="658035"/>
                </a:lnTo>
                <a:lnTo>
                  <a:pt x="1590055" y="648952"/>
                </a:lnTo>
                <a:lnTo>
                  <a:pt x="1659697" y="647271"/>
                </a:lnTo>
                <a:lnTo>
                  <a:pt x="1735788" y="643386"/>
                </a:lnTo>
                <a:lnTo>
                  <a:pt x="1793893" y="637579"/>
                </a:lnTo>
                <a:lnTo>
                  <a:pt x="1861486" y="629085"/>
                </a:lnTo>
                <a:lnTo>
                  <a:pt x="1935701" y="617254"/>
                </a:lnTo>
                <a:lnTo>
                  <a:pt x="2011598" y="607189"/>
                </a:lnTo>
                <a:lnTo>
                  <a:pt x="2080589" y="591702"/>
                </a:lnTo>
                <a:lnTo>
                  <a:pt x="2151891" y="573864"/>
                </a:lnTo>
                <a:lnTo>
                  <a:pt x="2203780" y="558700"/>
                </a:lnTo>
                <a:lnTo>
                  <a:pt x="2264451" y="538685"/>
                </a:lnTo>
                <a:lnTo>
                  <a:pt x="2303820" y="524111"/>
                </a:lnTo>
                <a:lnTo>
                  <a:pt x="2324479" y="514128"/>
                </a:lnTo>
                <a:lnTo>
                  <a:pt x="2345871" y="502393"/>
                </a:lnTo>
                <a:lnTo>
                  <a:pt x="2367752" y="489490"/>
                </a:lnTo>
                <a:lnTo>
                  <a:pt x="2383610" y="478348"/>
                </a:lnTo>
                <a:lnTo>
                  <a:pt x="2404616" y="459194"/>
                </a:lnTo>
                <a:lnTo>
                  <a:pt x="2423582" y="440199"/>
                </a:lnTo>
                <a:lnTo>
                  <a:pt x="2427180" y="434057"/>
                </a:lnTo>
                <a:lnTo>
                  <a:pt x="2433514" y="413277"/>
                </a:lnTo>
                <a:lnTo>
                  <a:pt x="2439496" y="398524"/>
                </a:lnTo>
                <a:lnTo>
                  <a:pt x="2443936" y="382006"/>
                </a:lnTo>
                <a:lnTo>
                  <a:pt x="2445252" y="363001"/>
                </a:lnTo>
                <a:lnTo>
                  <a:pt x="2442173" y="348662"/>
                </a:lnTo>
                <a:lnTo>
                  <a:pt x="2436571" y="331283"/>
                </a:lnTo>
                <a:lnTo>
                  <a:pt x="2429848" y="306626"/>
                </a:lnTo>
                <a:lnTo>
                  <a:pt x="2425007" y="296748"/>
                </a:lnTo>
                <a:lnTo>
                  <a:pt x="2412855" y="282387"/>
                </a:lnTo>
                <a:lnTo>
                  <a:pt x="2402374" y="268384"/>
                </a:lnTo>
                <a:lnTo>
                  <a:pt x="2392213" y="253694"/>
                </a:lnTo>
                <a:lnTo>
                  <a:pt x="2379230" y="238698"/>
                </a:lnTo>
                <a:lnTo>
                  <a:pt x="2368402" y="228603"/>
                </a:lnTo>
                <a:lnTo>
                  <a:pt x="2354833" y="216793"/>
                </a:lnTo>
                <a:lnTo>
                  <a:pt x="2339437" y="203840"/>
                </a:lnTo>
                <a:lnTo>
                  <a:pt x="2312171" y="186061"/>
                </a:lnTo>
                <a:lnTo>
                  <a:pt x="2284812" y="171386"/>
                </a:lnTo>
                <a:lnTo>
                  <a:pt x="2251486" y="152163"/>
                </a:lnTo>
                <a:lnTo>
                  <a:pt x="2184888" y="132057"/>
                </a:lnTo>
                <a:lnTo>
                  <a:pt x="2117971" y="115155"/>
                </a:lnTo>
                <a:lnTo>
                  <a:pt x="2041923" y="110118"/>
                </a:lnTo>
                <a:lnTo>
                  <a:pt x="1982251" y="110774"/>
                </a:lnTo>
                <a:lnTo>
                  <a:pt x="1914626" y="119215"/>
                </a:lnTo>
                <a:lnTo>
                  <a:pt x="1840545" y="130487"/>
                </a:lnTo>
                <a:lnTo>
                  <a:pt x="1782865" y="1436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914400"/>
            <a:ext cx="4267200" cy="5164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MARTPenAnnotation92"/>
          <p:cNvSpPr/>
          <p:nvPr/>
        </p:nvSpPr>
        <p:spPr>
          <a:xfrm>
            <a:off x="726140" y="2281363"/>
            <a:ext cx="1237057" cy="1033179"/>
          </a:xfrm>
          <a:custGeom>
            <a:avLst/>
            <a:gdLst/>
            <a:ahLst/>
            <a:cxnLst/>
            <a:rect l="0" t="0" r="0" b="0"/>
            <a:pathLst>
              <a:path w="1237057" h="1033179">
                <a:moveTo>
                  <a:pt x="908350" y="141796"/>
                </a:moveTo>
                <a:lnTo>
                  <a:pt x="908350" y="135729"/>
                </a:lnTo>
                <a:lnTo>
                  <a:pt x="907080" y="132671"/>
                </a:lnTo>
                <a:lnTo>
                  <a:pt x="900495" y="122301"/>
                </a:lnTo>
                <a:lnTo>
                  <a:pt x="898508" y="114928"/>
                </a:lnTo>
                <a:lnTo>
                  <a:pt x="895963" y="98577"/>
                </a:lnTo>
                <a:lnTo>
                  <a:pt x="890991" y="86181"/>
                </a:lnTo>
                <a:lnTo>
                  <a:pt x="881052" y="70990"/>
                </a:lnTo>
                <a:lnTo>
                  <a:pt x="863996" y="52378"/>
                </a:lnTo>
                <a:lnTo>
                  <a:pt x="842856" y="36844"/>
                </a:lnTo>
                <a:lnTo>
                  <a:pt x="814437" y="24198"/>
                </a:lnTo>
                <a:lnTo>
                  <a:pt x="782791" y="16294"/>
                </a:lnTo>
                <a:lnTo>
                  <a:pt x="745866" y="8548"/>
                </a:lnTo>
                <a:lnTo>
                  <a:pt x="712521" y="871"/>
                </a:lnTo>
                <a:lnTo>
                  <a:pt x="684155" y="0"/>
                </a:lnTo>
                <a:lnTo>
                  <a:pt x="657577" y="2576"/>
                </a:lnTo>
                <a:lnTo>
                  <a:pt x="628832" y="3721"/>
                </a:lnTo>
                <a:lnTo>
                  <a:pt x="595736" y="7616"/>
                </a:lnTo>
                <a:lnTo>
                  <a:pt x="578021" y="10433"/>
                </a:lnTo>
                <a:lnTo>
                  <a:pt x="554780" y="16121"/>
                </a:lnTo>
                <a:lnTo>
                  <a:pt x="527857" y="23723"/>
                </a:lnTo>
                <a:lnTo>
                  <a:pt x="498478" y="32601"/>
                </a:lnTo>
                <a:lnTo>
                  <a:pt x="472542" y="41059"/>
                </a:lnTo>
                <a:lnTo>
                  <a:pt x="426791" y="57231"/>
                </a:lnTo>
                <a:lnTo>
                  <a:pt x="365333" y="80616"/>
                </a:lnTo>
                <a:lnTo>
                  <a:pt x="329612" y="95978"/>
                </a:lnTo>
                <a:lnTo>
                  <a:pt x="296803" y="112543"/>
                </a:lnTo>
                <a:lnTo>
                  <a:pt x="265288" y="132605"/>
                </a:lnTo>
                <a:lnTo>
                  <a:pt x="234348" y="154221"/>
                </a:lnTo>
                <a:lnTo>
                  <a:pt x="204933" y="177799"/>
                </a:lnTo>
                <a:lnTo>
                  <a:pt x="179160" y="205211"/>
                </a:lnTo>
                <a:lnTo>
                  <a:pt x="155005" y="230941"/>
                </a:lnTo>
                <a:lnTo>
                  <a:pt x="131570" y="256346"/>
                </a:lnTo>
                <a:lnTo>
                  <a:pt x="108454" y="284571"/>
                </a:lnTo>
                <a:lnTo>
                  <a:pt x="88867" y="314048"/>
                </a:lnTo>
                <a:lnTo>
                  <a:pt x="71695" y="344083"/>
                </a:lnTo>
                <a:lnTo>
                  <a:pt x="55597" y="374365"/>
                </a:lnTo>
                <a:lnTo>
                  <a:pt x="43362" y="404757"/>
                </a:lnTo>
                <a:lnTo>
                  <a:pt x="33690" y="436468"/>
                </a:lnTo>
                <a:lnTo>
                  <a:pt x="29333" y="453814"/>
                </a:lnTo>
                <a:lnTo>
                  <a:pt x="13216" y="521212"/>
                </a:lnTo>
                <a:lnTo>
                  <a:pt x="8862" y="552572"/>
                </a:lnTo>
                <a:lnTo>
                  <a:pt x="5658" y="583443"/>
                </a:lnTo>
                <a:lnTo>
                  <a:pt x="0" y="614097"/>
                </a:lnTo>
                <a:lnTo>
                  <a:pt x="25" y="644655"/>
                </a:lnTo>
                <a:lnTo>
                  <a:pt x="3000" y="675169"/>
                </a:lnTo>
                <a:lnTo>
                  <a:pt x="4322" y="705664"/>
                </a:lnTo>
                <a:lnTo>
                  <a:pt x="8296" y="732765"/>
                </a:lnTo>
                <a:lnTo>
                  <a:pt x="15566" y="762589"/>
                </a:lnTo>
                <a:lnTo>
                  <a:pt x="27264" y="805478"/>
                </a:lnTo>
                <a:lnTo>
                  <a:pt x="33939" y="824281"/>
                </a:lnTo>
                <a:lnTo>
                  <a:pt x="48129" y="855332"/>
                </a:lnTo>
                <a:lnTo>
                  <a:pt x="62903" y="878447"/>
                </a:lnTo>
                <a:lnTo>
                  <a:pt x="85500" y="909127"/>
                </a:lnTo>
                <a:lnTo>
                  <a:pt x="108282" y="938960"/>
                </a:lnTo>
                <a:lnTo>
                  <a:pt x="115891" y="947559"/>
                </a:lnTo>
                <a:lnTo>
                  <a:pt x="134506" y="960500"/>
                </a:lnTo>
                <a:lnTo>
                  <a:pt x="183568" y="985224"/>
                </a:lnTo>
                <a:lnTo>
                  <a:pt x="221160" y="1001019"/>
                </a:lnTo>
                <a:lnTo>
                  <a:pt x="251565" y="1009660"/>
                </a:lnTo>
                <a:lnTo>
                  <a:pt x="283705" y="1016463"/>
                </a:lnTo>
                <a:lnTo>
                  <a:pt x="325760" y="1021564"/>
                </a:lnTo>
                <a:lnTo>
                  <a:pt x="359438" y="1027257"/>
                </a:lnTo>
                <a:lnTo>
                  <a:pt x="392185" y="1030635"/>
                </a:lnTo>
                <a:lnTo>
                  <a:pt x="423673" y="1032136"/>
                </a:lnTo>
                <a:lnTo>
                  <a:pt x="454601" y="1032803"/>
                </a:lnTo>
                <a:lnTo>
                  <a:pt x="506641" y="1033178"/>
                </a:lnTo>
                <a:lnTo>
                  <a:pt x="540159" y="1029880"/>
                </a:lnTo>
                <a:lnTo>
                  <a:pt x="573259" y="1025450"/>
                </a:lnTo>
                <a:lnTo>
                  <a:pt x="609137" y="1023481"/>
                </a:lnTo>
                <a:lnTo>
                  <a:pt x="642863" y="1019220"/>
                </a:lnTo>
                <a:lnTo>
                  <a:pt x="674786" y="1011822"/>
                </a:lnTo>
                <a:lnTo>
                  <a:pt x="721318" y="994647"/>
                </a:lnTo>
                <a:lnTo>
                  <a:pt x="751988" y="985238"/>
                </a:lnTo>
                <a:lnTo>
                  <a:pt x="782552" y="973436"/>
                </a:lnTo>
                <a:lnTo>
                  <a:pt x="813070" y="960994"/>
                </a:lnTo>
                <a:lnTo>
                  <a:pt x="843566" y="951231"/>
                </a:lnTo>
                <a:lnTo>
                  <a:pt x="874054" y="935885"/>
                </a:lnTo>
                <a:lnTo>
                  <a:pt x="903267" y="917635"/>
                </a:lnTo>
                <a:lnTo>
                  <a:pt x="928951" y="901057"/>
                </a:lnTo>
                <a:lnTo>
                  <a:pt x="956452" y="885222"/>
                </a:lnTo>
                <a:lnTo>
                  <a:pt x="984339" y="868448"/>
                </a:lnTo>
                <a:lnTo>
                  <a:pt x="1021458" y="837584"/>
                </a:lnTo>
                <a:lnTo>
                  <a:pt x="1044980" y="815525"/>
                </a:lnTo>
                <a:lnTo>
                  <a:pt x="1102590" y="758932"/>
                </a:lnTo>
                <a:lnTo>
                  <a:pt x="1148366" y="713280"/>
                </a:lnTo>
                <a:lnTo>
                  <a:pt x="1164460" y="687043"/>
                </a:lnTo>
                <a:lnTo>
                  <a:pt x="1170530" y="672933"/>
                </a:lnTo>
                <a:lnTo>
                  <a:pt x="1179657" y="654638"/>
                </a:lnTo>
                <a:lnTo>
                  <a:pt x="1203344" y="610603"/>
                </a:lnTo>
                <a:lnTo>
                  <a:pt x="1211692" y="590224"/>
                </a:lnTo>
                <a:lnTo>
                  <a:pt x="1217258" y="571558"/>
                </a:lnTo>
                <a:lnTo>
                  <a:pt x="1220969" y="554034"/>
                </a:lnTo>
                <a:lnTo>
                  <a:pt x="1228478" y="514243"/>
                </a:lnTo>
                <a:lnTo>
                  <a:pt x="1232259" y="492964"/>
                </a:lnTo>
                <a:lnTo>
                  <a:pt x="1234779" y="473698"/>
                </a:lnTo>
                <a:lnTo>
                  <a:pt x="1236459" y="455774"/>
                </a:lnTo>
                <a:lnTo>
                  <a:pt x="1237056" y="423582"/>
                </a:lnTo>
                <a:lnTo>
                  <a:pt x="1233088" y="396575"/>
                </a:lnTo>
                <a:lnTo>
                  <a:pt x="1227091" y="371871"/>
                </a:lnTo>
                <a:lnTo>
                  <a:pt x="1218923" y="348192"/>
                </a:lnTo>
                <a:lnTo>
                  <a:pt x="1206825" y="324968"/>
                </a:lnTo>
                <a:lnTo>
                  <a:pt x="1192982" y="301946"/>
                </a:lnTo>
                <a:lnTo>
                  <a:pt x="1177093" y="279014"/>
                </a:lnTo>
                <a:lnTo>
                  <a:pt x="1157331" y="256122"/>
                </a:lnTo>
                <a:lnTo>
                  <a:pt x="1124785" y="227882"/>
                </a:lnTo>
                <a:lnTo>
                  <a:pt x="1084944" y="197360"/>
                </a:lnTo>
                <a:lnTo>
                  <a:pt x="1052453" y="182155"/>
                </a:lnTo>
                <a:lnTo>
                  <a:pt x="1016845" y="169893"/>
                </a:lnTo>
                <a:lnTo>
                  <a:pt x="979853" y="155977"/>
                </a:lnTo>
                <a:lnTo>
                  <a:pt x="942246" y="144712"/>
                </a:lnTo>
                <a:lnTo>
                  <a:pt x="923327" y="139930"/>
                </a:lnTo>
                <a:lnTo>
                  <a:pt x="903095" y="136742"/>
                </a:lnTo>
                <a:lnTo>
                  <a:pt x="881986" y="134617"/>
                </a:lnTo>
                <a:lnTo>
                  <a:pt x="860294" y="133200"/>
                </a:lnTo>
                <a:lnTo>
                  <a:pt x="839483" y="132256"/>
                </a:lnTo>
                <a:lnTo>
                  <a:pt x="799425" y="131206"/>
                </a:lnTo>
                <a:lnTo>
                  <a:pt x="735106" y="130615"/>
                </a:lnTo>
                <a:lnTo>
                  <a:pt x="711574" y="131802"/>
                </a:lnTo>
                <a:lnTo>
                  <a:pt x="686996" y="133864"/>
                </a:lnTo>
                <a:lnTo>
                  <a:pt x="611170" y="1417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261</TotalTime>
  <Words>149</Words>
  <Application>Microsoft Office PowerPoint</Application>
  <PresentationFormat>On-screen Show (4:3)</PresentationFormat>
  <Paragraphs>58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Oriel</vt:lpstr>
      <vt:lpstr>Review of 1.1 and Diagnostic Assessment</vt:lpstr>
      <vt:lpstr>Ways to categorize numbers</vt:lpstr>
      <vt:lpstr>Scientific notation</vt:lpstr>
      <vt:lpstr>Multiplying with scientific notation</vt:lpstr>
      <vt:lpstr>Percent change</vt:lpstr>
      <vt:lpstr>Other questions?</vt:lpstr>
      <vt:lpstr>Diagnostic Assessment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1.1 and preview of 1.2</dc:title>
  <dc:creator>Ameena</dc:creator>
  <cp:lastModifiedBy>Ameena</cp:lastModifiedBy>
  <cp:revision>28</cp:revision>
  <dcterms:created xsi:type="dcterms:W3CDTF">2008-09-03T22:28:57Z</dcterms:created>
  <dcterms:modified xsi:type="dcterms:W3CDTF">2008-09-05T20:40:51Z</dcterms:modified>
</cp:coreProperties>
</file>